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6152" y="2602801"/>
            <a:ext cx="5486095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54604" y="918781"/>
            <a:ext cx="433959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613408"/>
            <a:ext cx="7576184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0640" marR="5080" indent="-1298575">
              <a:lnSpc>
                <a:spcPct val="100000"/>
              </a:lnSpc>
              <a:spcBef>
                <a:spcPts val="105"/>
              </a:spcBef>
            </a:pPr>
            <a:r>
              <a:rPr spc="-165" dirty="0" smtClean="0"/>
              <a:t> </a:t>
            </a:r>
            <a:r>
              <a:rPr spc="-270" dirty="0"/>
              <a:t>Threads</a:t>
            </a:r>
            <a:r>
              <a:rPr spc="-415" dirty="0"/>
              <a:t> </a:t>
            </a:r>
            <a:r>
              <a:rPr spc="-204" dirty="0"/>
              <a:t>and  </a:t>
            </a:r>
            <a:r>
              <a:rPr spc="-225" dirty="0"/>
              <a:t>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1640" y="918781"/>
            <a:ext cx="45288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What </a:t>
            </a:r>
            <a:r>
              <a:rPr spc="-225" dirty="0"/>
              <a:t>is</a:t>
            </a:r>
            <a:r>
              <a:rPr spc="-405" dirty="0"/>
              <a:t> </a:t>
            </a:r>
            <a:r>
              <a:rPr spc="-210" dirty="0"/>
              <a:t>happening?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835912"/>
            <a:ext cx="3569335" cy="814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2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95" dirty="0">
                <a:latin typeface="Arial"/>
                <a:cs typeface="Arial"/>
              </a:rPr>
              <a:t>Assembly </a:t>
            </a:r>
            <a:r>
              <a:rPr sz="3200" spc="-165" dirty="0">
                <a:latin typeface="Arial"/>
                <a:cs typeface="Arial"/>
              </a:rPr>
              <a:t>code</a:t>
            </a:r>
            <a:r>
              <a:rPr sz="3200" spc="-1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</a:t>
            </a:r>
            <a:endParaRPr sz="3200">
              <a:latin typeface="Arial"/>
              <a:cs typeface="Arial"/>
            </a:endParaRPr>
          </a:p>
          <a:p>
            <a:pPr marL="355600">
              <a:lnSpc>
                <a:spcPts val="2380"/>
              </a:lnSpc>
            </a:pPr>
            <a:r>
              <a:rPr sz="2000" spc="-5" dirty="0">
                <a:latin typeface="Courier New"/>
                <a:cs typeface="Courier New"/>
              </a:rPr>
              <a:t>counter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latin typeface="Courier New"/>
                <a:cs typeface="Courier New"/>
              </a:rPr>
              <a:t>counter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585" y="3096503"/>
            <a:ext cx="7847097" cy="791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9800" y="1905000"/>
            <a:ext cx="3123477" cy="770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4863" y="3886200"/>
            <a:ext cx="7285230" cy="3199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168" y="953833"/>
            <a:ext cx="75063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0" dirty="0"/>
              <a:t>Race </a:t>
            </a:r>
            <a:r>
              <a:rPr sz="4000" spc="-114" dirty="0"/>
              <a:t>conditions </a:t>
            </a:r>
            <a:r>
              <a:rPr sz="4000" spc="-190" dirty="0"/>
              <a:t>and </a:t>
            </a:r>
            <a:r>
              <a:rPr sz="4000" spc="-160" dirty="0"/>
              <a:t>synchronization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5777484" y="2066798"/>
            <a:ext cx="2712720" cy="161290"/>
          </a:xfrm>
          <a:custGeom>
            <a:avLst/>
            <a:gdLst/>
            <a:ahLst/>
            <a:cxnLst/>
            <a:rect l="l" t="t" r="r" b="b"/>
            <a:pathLst>
              <a:path w="2712720" h="161289">
                <a:moveTo>
                  <a:pt x="238759" y="160866"/>
                </a:moveTo>
                <a:lnTo>
                  <a:pt x="239267" y="161289"/>
                </a:lnTo>
                <a:lnTo>
                  <a:pt x="243839" y="161289"/>
                </a:lnTo>
                <a:lnTo>
                  <a:pt x="238759" y="160866"/>
                </a:lnTo>
                <a:close/>
              </a:path>
              <a:path w="2712720" h="161289">
                <a:moveTo>
                  <a:pt x="243839" y="142239"/>
                </a:moveTo>
                <a:lnTo>
                  <a:pt x="239267" y="142239"/>
                </a:lnTo>
                <a:lnTo>
                  <a:pt x="237308" y="144417"/>
                </a:lnTo>
                <a:lnTo>
                  <a:pt x="237743" y="144779"/>
                </a:lnTo>
                <a:lnTo>
                  <a:pt x="237743" y="156210"/>
                </a:lnTo>
                <a:lnTo>
                  <a:pt x="235457" y="158114"/>
                </a:lnTo>
                <a:lnTo>
                  <a:pt x="238759" y="160866"/>
                </a:lnTo>
                <a:lnTo>
                  <a:pt x="243839" y="161289"/>
                </a:lnTo>
                <a:lnTo>
                  <a:pt x="243839" y="142239"/>
                </a:lnTo>
                <a:close/>
              </a:path>
              <a:path w="2712720" h="161289">
                <a:moveTo>
                  <a:pt x="245363" y="142239"/>
                </a:moveTo>
                <a:lnTo>
                  <a:pt x="243839" y="142239"/>
                </a:lnTo>
                <a:lnTo>
                  <a:pt x="243839" y="161289"/>
                </a:lnTo>
                <a:lnTo>
                  <a:pt x="245363" y="142239"/>
                </a:lnTo>
                <a:close/>
              </a:path>
              <a:path w="2712720" h="161289">
                <a:moveTo>
                  <a:pt x="249936" y="142239"/>
                </a:moveTo>
                <a:lnTo>
                  <a:pt x="245363" y="142239"/>
                </a:lnTo>
                <a:lnTo>
                  <a:pt x="243839" y="161289"/>
                </a:lnTo>
                <a:lnTo>
                  <a:pt x="249936" y="161289"/>
                </a:lnTo>
                <a:lnTo>
                  <a:pt x="252983" y="158750"/>
                </a:lnTo>
                <a:lnTo>
                  <a:pt x="251460" y="157479"/>
                </a:lnTo>
                <a:lnTo>
                  <a:pt x="251460" y="147319"/>
                </a:lnTo>
                <a:lnTo>
                  <a:pt x="252983" y="145626"/>
                </a:lnTo>
                <a:lnTo>
                  <a:pt x="249936" y="142239"/>
                </a:lnTo>
                <a:close/>
              </a:path>
              <a:path w="2712720" h="161289">
                <a:moveTo>
                  <a:pt x="252984" y="158750"/>
                </a:moveTo>
                <a:lnTo>
                  <a:pt x="249936" y="161289"/>
                </a:lnTo>
                <a:lnTo>
                  <a:pt x="256031" y="161289"/>
                </a:lnTo>
                <a:lnTo>
                  <a:pt x="252984" y="158750"/>
                </a:lnTo>
                <a:close/>
              </a:path>
              <a:path w="2712720" h="161289">
                <a:moveTo>
                  <a:pt x="262127" y="142239"/>
                </a:moveTo>
                <a:lnTo>
                  <a:pt x="256031" y="142239"/>
                </a:lnTo>
                <a:lnTo>
                  <a:pt x="252984" y="145626"/>
                </a:lnTo>
                <a:lnTo>
                  <a:pt x="254507" y="147319"/>
                </a:lnTo>
                <a:lnTo>
                  <a:pt x="254507" y="157479"/>
                </a:lnTo>
                <a:lnTo>
                  <a:pt x="252984" y="158750"/>
                </a:lnTo>
                <a:lnTo>
                  <a:pt x="256031" y="161289"/>
                </a:lnTo>
                <a:lnTo>
                  <a:pt x="262127" y="161289"/>
                </a:lnTo>
                <a:lnTo>
                  <a:pt x="262127" y="142239"/>
                </a:lnTo>
                <a:close/>
              </a:path>
              <a:path w="2712720" h="161289">
                <a:moveTo>
                  <a:pt x="266700" y="142239"/>
                </a:moveTo>
                <a:lnTo>
                  <a:pt x="262127" y="142239"/>
                </a:lnTo>
                <a:lnTo>
                  <a:pt x="262127" y="161289"/>
                </a:lnTo>
                <a:lnTo>
                  <a:pt x="266700" y="161289"/>
                </a:lnTo>
                <a:lnTo>
                  <a:pt x="269965" y="158568"/>
                </a:lnTo>
                <a:lnTo>
                  <a:pt x="268224" y="157479"/>
                </a:lnTo>
                <a:lnTo>
                  <a:pt x="268224" y="147319"/>
                </a:lnTo>
                <a:lnTo>
                  <a:pt x="269965" y="145868"/>
                </a:lnTo>
                <a:lnTo>
                  <a:pt x="266700" y="142239"/>
                </a:lnTo>
                <a:close/>
              </a:path>
              <a:path w="2712720" h="161289">
                <a:moveTo>
                  <a:pt x="269965" y="158568"/>
                </a:moveTo>
                <a:lnTo>
                  <a:pt x="266700" y="161289"/>
                </a:lnTo>
                <a:lnTo>
                  <a:pt x="274319" y="161289"/>
                </a:lnTo>
                <a:lnTo>
                  <a:pt x="269965" y="158568"/>
                </a:lnTo>
                <a:close/>
              </a:path>
              <a:path w="2712720" h="161289">
                <a:moveTo>
                  <a:pt x="278891" y="142239"/>
                </a:moveTo>
                <a:lnTo>
                  <a:pt x="274319" y="142239"/>
                </a:lnTo>
                <a:lnTo>
                  <a:pt x="269965" y="145868"/>
                </a:lnTo>
                <a:lnTo>
                  <a:pt x="271271" y="147319"/>
                </a:lnTo>
                <a:lnTo>
                  <a:pt x="271271" y="157479"/>
                </a:lnTo>
                <a:lnTo>
                  <a:pt x="269965" y="158568"/>
                </a:lnTo>
                <a:lnTo>
                  <a:pt x="274319" y="161289"/>
                </a:lnTo>
                <a:lnTo>
                  <a:pt x="278891" y="161289"/>
                </a:lnTo>
                <a:lnTo>
                  <a:pt x="278891" y="142239"/>
                </a:lnTo>
                <a:close/>
              </a:path>
              <a:path w="2712720" h="161289">
                <a:moveTo>
                  <a:pt x="290529" y="141431"/>
                </a:moveTo>
                <a:lnTo>
                  <a:pt x="278891" y="142239"/>
                </a:lnTo>
                <a:lnTo>
                  <a:pt x="278891" y="161289"/>
                </a:lnTo>
                <a:lnTo>
                  <a:pt x="285346" y="160841"/>
                </a:lnTo>
                <a:lnTo>
                  <a:pt x="288036" y="157479"/>
                </a:lnTo>
                <a:lnTo>
                  <a:pt x="286512" y="156210"/>
                </a:lnTo>
                <a:lnTo>
                  <a:pt x="286512" y="144779"/>
                </a:lnTo>
                <a:lnTo>
                  <a:pt x="284988" y="142239"/>
                </a:lnTo>
                <a:lnTo>
                  <a:pt x="289559" y="142239"/>
                </a:lnTo>
                <a:lnTo>
                  <a:pt x="290529" y="141431"/>
                </a:lnTo>
                <a:close/>
              </a:path>
              <a:path w="2712720" h="161289">
                <a:moveTo>
                  <a:pt x="285346" y="160841"/>
                </a:moveTo>
                <a:lnTo>
                  <a:pt x="278891" y="161289"/>
                </a:lnTo>
                <a:lnTo>
                  <a:pt x="284988" y="161289"/>
                </a:lnTo>
                <a:lnTo>
                  <a:pt x="285346" y="160841"/>
                </a:lnTo>
                <a:close/>
              </a:path>
              <a:path w="2712720" h="161289">
                <a:moveTo>
                  <a:pt x="228600" y="140970"/>
                </a:moveTo>
                <a:lnTo>
                  <a:pt x="228600" y="160019"/>
                </a:lnTo>
                <a:lnTo>
                  <a:pt x="238759" y="160866"/>
                </a:lnTo>
                <a:lnTo>
                  <a:pt x="237743" y="160019"/>
                </a:lnTo>
                <a:lnTo>
                  <a:pt x="233171" y="160019"/>
                </a:lnTo>
                <a:lnTo>
                  <a:pt x="235457" y="158114"/>
                </a:lnTo>
                <a:lnTo>
                  <a:pt x="234695" y="157479"/>
                </a:lnTo>
                <a:lnTo>
                  <a:pt x="234695" y="147319"/>
                </a:lnTo>
                <a:lnTo>
                  <a:pt x="237308" y="144417"/>
                </a:lnTo>
                <a:lnTo>
                  <a:pt x="233629" y="141350"/>
                </a:lnTo>
                <a:lnTo>
                  <a:pt x="228600" y="140970"/>
                </a:lnTo>
                <a:close/>
              </a:path>
              <a:path w="2712720" h="161289">
                <a:moveTo>
                  <a:pt x="288036" y="157479"/>
                </a:moveTo>
                <a:lnTo>
                  <a:pt x="285346" y="160841"/>
                </a:lnTo>
                <a:lnTo>
                  <a:pt x="297179" y="160019"/>
                </a:lnTo>
                <a:lnTo>
                  <a:pt x="291083" y="160019"/>
                </a:lnTo>
                <a:lnTo>
                  <a:pt x="288036" y="157479"/>
                </a:lnTo>
                <a:close/>
              </a:path>
              <a:path w="2712720" h="161289">
                <a:moveTo>
                  <a:pt x="206755" y="159596"/>
                </a:moveTo>
                <a:lnTo>
                  <a:pt x="207263" y="160019"/>
                </a:lnTo>
                <a:lnTo>
                  <a:pt x="211836" y="160019"/>
                </a:lnTo>
                <a:lnTo>
                  <a:pt x="206755" y="159596"/>
                </a:lnTo>
                <a:close/>
              </a:path>
              <a:path w="2712720" h="161289">
                <a:moveTo>
                  <a:pt x="213360" y="140970"/>
                </a:moveTo>
                <a:lnTo>
                  <a:pt x="207263" y="140970"/>
                </a:lnTo>
                <a:lnTo>
                  <a:pt x="205086" y="142784"/>
                </a:lnTo>
                <a:lnTo>
                  <a:pt x="205612" y="143368"/>
                </a:lnTo>
                <a:lnTo>
                  <a:pt x="205739" y="153669"/>
                </a:lnTo>
                <a:lnTo>
                  <a:pt x="203127" y="156572"/>
                </a:lnTo>
                <a:lnTo>
                  <a:pt x="206755" y="159596"/>
                </a:lnTo>
                <a:lnTo>
                  <a:pt x="211836" y="160019"/>
                </a:lnTo>
                <a:lnTo>
                  <a:pt x="213360" y="140970"/>
                </a:lnTo>
                <a:close/>
              </a:path>
              <a:path w="2712720" h="161289">
                <a:moveTo>
                  <a:pt x="217932" y="140970"/>
                </a:moveTo>
                <a:lnTo>
                  <a:pt x="213360" y="140970"/>
                </a:lnTo>
                <a:lnTo>
                  <a:pt x="211836" y="160019"/>
                </a:lnTo>
                <a:lnTo>
                  <a:pt x="217931" y="160019"/>
                </a:lnTo>
                <a:lnTo>
                  <a:pt x="220675" y="157734"/>
                </a:lnTo>
                <a:lnTo>
                  <a:pt x="219455" y="156210"/>
                </a:lnTo>
                <a:lnTo>
                  <a:pt x="219455" y="144779"/>
                </a:lnTo>
                <a:lnTo>
                  <a:pt x="220675" y="143255"/>
                </a:lnTo>
                <a:lnTo>
                  <a:pt x="217932" y="140970"/>
                </a:lnTo>
                <a:close/>
              </a:path>
              <a:path w="2712720" h="161289">
                <a:moveTo>
                  <a:pt x="220675" y="157734"/>
                </a:moveTo>
                <a:lnTo>
                  <a:pt x="217931" y="160019"/>
                </a:lnTo>
                <a:lnTo>
                  <a:pt x="222503" y="160019"/>
                </a:lnTo>
                <a:lnTo>
                  <a:pt x="220675" y="157734"/>
                </a:lnTo>
                <a:close/>
              </a:path>
              <a:path w="2712720" h="161289">
                <a:moveTo>
                  <a:pt x="228600" y="140970"/>
                </a:moveTo>
                <a:lnTo>
                  <a:pt x="222503" y="140970"/>
                </a:lnTo>
                <a:lnTo>
                  <a:pt x="220675" y="143255"/>
                </a:lnTo>
                <a:lnTo>
                  <a:pt x="222503" y="144779"/>
                </a:lnTo>
                <a:lnTo>
                  <a:pt x="222503" y="156210"/>
                </a:lnTo>
                <a:lnTo>
                  <a:pt x="220675" y="157734"/>
                </a:lnTo>
                <a:lnTo>
                  <a:pt x="222503" y="160019"/>
                </a:lnTo>
                <a:lnTo>
                  <a:pt x="228600" y="160019"/>
                </a:lnTo>
                <a:lnTo>
                  <a:pt x="228600" y="140970"/>
                </a:lnTo>
                <a:close/>
              </a:path>
              <a:path w="2712720" h="161289">
                <a:moveTo>
                  <a:pt x="235457" y="158114"/>
                </a:moveTo>
                <a:lnTo>
                  <a:pt x="233171" y="160019"/>
                </a:lnTo>
                <a:lnTo>
                  <a:pt x="237743" y="160019"/>
                </a:lnTo>
                <a:lnTo>
                  <a:pt x="235457" y="158114"/>
                </a:lnTo>
                <a:close/>
              </a:path>
              <a:path w="2712720" h="161289">
                <a:moveTo>
                  <a:pt x="297179" y="140970"/>
                </a:moveTo>
                <a:lnTo>
                  <a:pt x="290529" y="141431"/>
                </a:lnTo>
                <a:lnTo>
                  <a:pt x="286512" y="144779"/>
                </a:lnTo>
                <a:lnTo>
                  <a:pt x="288036" y="147319"/>
                </a:lnTo>
                <a:lnTo>
                  <a:pt x="288036" y="157479"/>
                </a:lnTo>
                <a:lnTo>
                  <a:pt x="291083" y="160019"/>
                </a:lnTo>
                <a:lnTo>
                  <a:pt x="297179" y="160019"/>
                </a:lnTo>
                <a:lnTo>
                  <a:pt x="297179" y="140970"/>
                </a:lnTo>
                <a:close/>
              </a:path>
              <a:path w="2712720" h="161289">
                <a:moveTo>
                  <a:pt x="301752" y="140970"/>
                </a:moveTo>
                <a:lnTo>
                  <a:pt x="297179" y="140970"/>
                </a:lnTo>
                <a:lnTo>
                  <a:pt x="297179" y="160019"/>
                </a:lnTo>
                <a:lnTo>
                  <a:pt x="301751" y="160019"/>
                </a:lnTo>
                <a:lnTo>
                  <a:pt x="306324" y="156210"/>
                </a:lnTo>
                <a:lnTo>
                  <a:pt x="306324" y="144779"/>
                </a:lnTo>
                <a:lnTo>
                  <a:pt x="301752" y="140970"/>
                </a:lnTo>
                <a:close/>
              </a:path>
              <a:path w="2712720" h="161289">
                <a:moveTo>
                  <a:pt x="312419" y="140970"/>
                </a:moveTo>
                <a:lnTo>
                  <a:pt x="301752" y="140970"/>
                </a:lnTo>
                <a:lnTo>
                  <a:pt x="306324" y="144779"/>
                </a:lnTo>
                <a:lnTo>
                  <a:pt x="306324" y="156210"/>
                </a:lnTo>
                <a:lnTo>
                  <a:pt x="301751" y="160019"/>
                </a:lnTo>
                <a:lnTo>
                  <a:pt x="312419" y="160019"/>
                </a:lnTo>
                <a:lnTo>
                  <a:pt x="307848" y="156210"/>
                </a:lnTo>
                <a:lnTo>
                  <a:pt x="307848" y="144779"/>
                </a:lnTo>
                <a:lnTo>
                  <a:pt x="312419" y="140970"/>
                </a:lnTo>
                <a:close/>
              </a:path>
              <a:path w="2712720" h="161289">
                <a:moveTo>
                  <a:pt x="316991" y="140970"/>
                </a:moveTo>
                <a:lnTo>
                  <a:pt x="312419" y="140970"/>
                </a:lnTo>
                <a:lnTo>
                  <a:pt x="307848" y="144779"/>
                </a:lnTo>
                <a:lnTo>
                  <a:pt x="307848" y="156210"/>
                </a:lnTo>
                <a:lnTo>
                  <a:pt x="312419" y="160019"/>
                </a:lnTo>
                <a:lnTo>
                  <a:pt x="316991" y="160019"/>
                </a:lnTo>
                <a:lnTo>
                  <a:pt x="316991" y="140970"/>
                </a:lnTo>
                <a:close/>
              </a:path>
              <a:path w="2712720" h="161289">
                <a:moveTo>
                  <a:pt x="323088" y="140970"/>
                </a:moveTo>
                <a:lnTo>
                  <a:pt x="316991" y="140970"/>
                </a:lnTo>
                <a:lnTo>
                  <a:pt x="316991" y="160019"/>
                </a:lnTo>
                <a:lnTo>
                  <a:pt x="323088" y="160019"/>
                </a:lnTo>
                <a:lnTo>
                  <a:pt x="327660" y="156210"/>
                </a:lnTo>
                <a:lnTo>
                  <a:pt x="327660" y="144779"/>
                </a:lnTo>
                <a:lnTo>
                  <a:pt x="323088" y="140970"/>
                </a:lnTo>
                <a:close/>
              </a:path>
              <a:path w="2712720" h="161289">
                <a:moveTo>
                  <a:pt x="333755" y="140970"/>
                </a:moveTo>
                <a:lnTo>
                  <a:pt x="323088" y="140970"/>
                </a:lnTo>
                <a:lnTo>
                  <a:pt x="327660" y="144779"/>
                </a:lnTo>
                <a:lnTo>
                  <a:pt x="327660" y="156210"/>
                </a:lnTo>
                <a:lnTo>
                  <a:pt x="323088" y="160019"/>
                </a:lnTo>
                <a:lnTo>
                  <a:pt x="333755" y="160019"/>
                </a:lnTo>
                <a:lnTo>
                  <a:pt x="329183" y="156210"/>
                </a:lnTo>
                <a:lnTo>
                  <a:pt x="329183" y="144779"/>
                </a:lnTo>
                <a:lnTo>
                  <a:pt x="333755" y="140970"/>
                </a:lnTo>
                <a:close/>
              </a:path>
              <a:path w="2712720" h="161289">
                <a:moveTo>
                  <a:pt x="339851" y="140970"/>
                </a:moveTo>
                <a:lnTo>
                  <a:pt x="333755" y="140970"/>
                </a:lnTo>
                <a:lnTo>
                  <a:pt x="329183" y="144779"/>
                </a:lnTo>
                <a:lnTo>
                  <a:pt x="329183" y="156210"/>
                </a:lnTo>
                <a:lnTo>
                  <a:pt x="333755" y="160019"/>
                </a:lnTo>
                <a:lnTo>
                  <a:pt x="339851" y="160019"/>
                </a:lnTo>
                <a:lnTo>
                  <a:pt x="339851" y="140970"/>
                </a:lnTo>
                <a:close/>
              </a:path>
              <a:path w="2712720" h="161289">
                <a:moveTo>
                  <a:pt x="356067" y="139039"/>
                </a:moveTo>
                <a:lnTo>
                  <a:pt x="339851" y="140970"/>
                </a:lnTo>
                <a:lnTo>
                  <a:pt x="339851" y="160019"/>
                </a:lnTo>
                <a:lnTo>
                  <a:pt x="346231" y="159665"/>
                </a:lnTo>
                <a:lnTo>
                  <a:pt x="348995" y="156210"/>
                </a:lnTo>
                <a:lnTo>
                  <a:pt x="348995" y="144779"/>
                </a:lnTo>
                <a:lnTo>
                  <a:pt x="345948" y="140970"/>
                </a:lnTo>
                <a:lnTo>
                  <a:pt x="354329" y="140970"/>
                </a:lnTo>
                <a:lnTo>
                  <a:pt x="356067" y="139039"/>
                </a:lnTo>
                <a:close/>
              </a:path>
              <a:path w="2712720" h="161289">
                <a:moveTo>
                  <a:pt x="346231" y="159665"/>
                </a:moveTo>
                <a:lnTo>
                  <a:pt x="339851" y="160019"/>
                </a:lnTo>
                <a:lnTo>
                  <a:pt x="345948" y="160019"/>
                </a:lnTo>
                <a:lnTo>
                  <a:pt x="346231" y="159665"/>
                </a:lnTo>
                <a:close/>
              </a:path>
              <a:path w="2712720" h="161289">
                <a:moveTo>
                  <a:pt x="354329" y="140970"/>
                </a:moveTo>
                <a:lnTo>
                  <a:pt x="345948" y="140970"/>
                </a:lnTo>
                <a:lnTo>
                  <a:pt x="348995" y="144779"/>
                </a:lnTo>
                <a:lnTo>
                  <a:pt x="348995" y="156210"/>
                </a:lnTo>
                <a:lnTo>
                  <a:pt x="346231" y="159665"/>
                </a:lnTo>
                <a:lnTo>
                  <a:pt x="362712" y="158750"/>
                </a:lnTo>
                <a:lnTo>
                  <a:pt x="356615" y="158750"/>
                </a:lnTo>
                <a:lnTo>
                  <a:pt x="352043" y="153669"/>
                </a:lnTo>
                <a:lnTo>
                  <a:pt x="352170" y="143368"/>
                </a:lnTo>
                <a:lnTo>
                  <a:pt x="354329" y="140970"/>
                </a:lnTo>
                <a:close/>
              </a:path>
              <a:path w="2712720" h="161289">
                <a:moveTo>
                  <a:pt x="196595" y="138429"/>
                </a:moveTo>
                <a:lnTo>
                  <a:pt x="196595" y="158750"/>
                </a:lnTo>
                <a:lnTo>
                  <a:pt x="206755" y="159596"/>
                </a:lnTo>
                <a:lnTo>
                  <a:pt x="205739" y="158750"/>
                </a:lnTo>
                <a:lnTo>
                  <a:pt x="201167" y="158750"/>
                </a:lnTo>
                <a:lnTo>
                  <a:pt x="203127" y="156572"/>
                </a:lnTo>
                <a:lnTo>
                  <a:pt x="202691" y="156210"/>
                </a:lnTo>
                <a:lnTo>
                  <a:pt x="202691" y="144779"/>
                </a:lnTo>
                <a:lnTo>
                  <a:pt x="205086" y="142784"/>
                </a:lnTo>
                <a:lnTo>
                  <a:pt x="201889" y="139232"/>
                </a:lnTo>
                <a:lnTo>
                  <a:pt x="196595" y="138429"/>
                </a:lnTo>
                <a:close/>
              </a:path>
              <a:path w="2712720" h="161289">
                <a:moveTo>
                  <a:pt x="190179" y="158215"/>
                </a:moveTo>
                <a:lnTo>
                  <a:pt x="190500" y="158750"/>
                </a:lnTo>
                <a:lnTo>
                  <a:pt x="196595" y="158750"/>
                </a:lnTo>
                <a:lnTo>
                  <a:pt x="190179" y="158215"/>
                </a:lnTo>
                <a:close/>
              </a:path>
              <a:path w="2712720" h="161289">
                <a:moveTo>
                  <a:pt x="196595" y="138429"/>
                </a:moveTo>
                <a:lnTo>
                  <a:pt x="190500" y="138429"/>
                </a:lnTo>
                <a:lnTo>
                  <a:pt x="189193" y="140607"/>
                </a:lnTo>
                <a:lnTo>
                  <a:pt x="190500" y="142239"/>
                </a:lnTo>
                <a:lnTo>
                  <a:pt x="190500" y="152400"/>
                </a:lnTo>
                <a:lnTo>
                  <a:pt x="188595" y="155575"/>
                </a:lnTo>
                <a:lnTo>
                  <a:pt x="190179" y="158215"/>
                </a:lnTo>
                <a:lnTo>
                  <a:pt x="196595" y="158750"/>
                </a:lnTo>
                <a:lnTo>
                  <a:pt x="196595" y="138429"/>
                </a:lnTo>
                <a:close/>
              </a:path>
              <a:path w="2712720" h="161289">
                <a:moveTo>
                  <a:pt x="203127" y="156572"/>
                </a:moveTo>
                <a:lnTo>
                  <a:pt x="201167" y="158750"/>
                </a:lnTo>
                <a:lnTo>
                  <a:pt x="205739" y="158750"/>
                </a:lnTo>
                <a:lnTo>
                  <a:pt x="203127" y="156572"/>
                </a:lnTo>
                <a:close/>
              </a:path>
              <a:path w="2712720" h="161289">
                <a:moveTo>
                  <a:pt x="252984" y="145626"/>
                </a:moveTo>
                <a:lnTo>
                  <a:pt x="251460" y="147319"/>
                </a:lnTo>
                <a:lnTo>
                  <a:pt x="251460" y="157479"/>
                </a:lnTo>
                <a:lnTo>
                  <a:pt x="252984" y="158750"/>
                </a:lnTo>
                <a:lnTo>
                  <a:pt x="254507" y="157479"/>
                </a:lnTo>
                <a:lnTo>
                  <a:pt x="254507" y="147319"/>
                </a:lnTo>
                <a:lnTo>
                  <a:pt x="252984" y="145626"/>
                </a:lnTo>
                <a:close/>
              </a:path>
              <a:path w="2712720" h="161289">
                <a:moveTo>
                  <a:pt x="361188" y="138429"/>
                </a:moveTo>
                <a:lnTo>
                  <a:pt x="356067" y="139039"/>
                </a:lnTo>
                <a:lnTo>
                  <a:pt x="352170" y="143368"/>
                </a:lnTo>
                <a:lnTo>
                  <a:pt x="352043" y="153669"/>
                </a:lnTo>
                <a:lnTo>
                  <a:pt x="356615" y="158750"/>
                </a:lnTo>
                <a:lnTo>
                  <a:pt x="362712" y="158750"/>
                </a:lnTo>
                <a:lnTo>
                  <a:pt x="361188" y="138429"/>
                </a:lnTo>
                <a:close/>
              </a:path>
              <a:path w="2712720" h="161289">
                <a:moveTo>
                  <a:pt x="379235" y="137427"/>
                </a:moveTo>
                <a:lnTo>
                  <a:pt x="361188" y="138429"/>
                </a:lnTo>
                <a:lnTo>
                  <a:pt x="362712" y="158750"/>
                </a:lnTo>
                <a:lnTo>
                  <a:pt x="367524" y="158482"/>
                </a:lnTo>
                <a:lnTo>
                  <a:pt x="371855" y="153669"/>
                </a:lnTo>
                <a:lnTo>
                  <a:pt x="371728" y="143368"/>
                </a:lnTo>
                <a:lnTo>
                  <a:pt x="367283" y="138429"/>
                </a:lnTo>
                <a:lnTo>
                  <a:pt x="378333" y="138429"/>
                </a:lnTo>
                <a:lnTo>
                  <a:pt x="379235" y="137427"/>
                </a:lnTo>
                <a:close/>
              </a:path>
              <a:path w="2712720" h="161289">
                <a:moveTo>
                  <a:pt x="367524" y="158482"/>
                </a:moveTo>
                <a:lnTo>
                  <a:pt x="362712" y="158750"/>
                </a:lnTo>
                <a:lnTo>
                  <a:pt x="367283" y="158750"/>
                </a:lnTo>
                <a:lnTo>
                  <a:pt x="367524" y="158482"/>
                </a:lnTo>
                <a:close/>
              </a:path>
              <a:path w="2712720" h="161289">
                <a:moveTo>
                  <a:pt x="584991" y="158500"/>
                </a:moveTo>
                <a:lnTo>
                  <a:pt x="585215" y="158750"/>
                </a:lnTo>
                <a:lnTo>
                  <a:pt x="589788" y="158750"/>
                </a:lnTo>
                <a:lnTo>
                  <a:pt x="584991" y="158500"/>
                </a:lnTo>
                <a:close/>
              </a:path>
              <a:path w="2712720" h="161289">
                <a:moveTo>
                  <a:pt x="589788" y="138429"/>
                </a:moveTo>
                <a:lnTo>
                  <a:pt x="585215" y="138429"/>
                </a:lnTo>
                <a:lnTo>
                  <a:pt x="580770" y="143368"/>
                </a:lnTo>
                <a:lnTo>
                  <a:pt x="580643" y="153669"/>
                </a:lnTo>
                <a:lnTo>
                  <a:pt x="584991" y="158500"/>
                </a:lnTo>
                <a:lnTo>
                  <a:pt x="589788" y="158750"/>
                </a:lnTo>
                <a:lnTo>
                  <a:pt x="589788" y="138429"/>
                </a:lnTo>
                <a:close/>
              </a:path>
              <a:path w="2712720" h="161289">
                <a:moveTo>
                  <a:pt x="595883" y="138429"/>
                </a:moveTo>
                <a:lnTo>
                  <a:pt x="589788" y="138429"/>
                </a:lnTo>
                <a:lnTo>
                  <a:pt x="589788" y="158750"/>
                </a:lnTo>
                <a:lnTo>
                  <a:pt x="595883" y="158750"/>
                </a:lnTo>
                <a:lnTo>
                  <a:pt x="598931" y="153669"/>
                </a:lnTo>
                <a:lnTo>
                  <a:pt x="598847" y="143368"/>
                </a:lnTo>
                <a:lnTo>
                  <a:pt x="595883" y="138429"/>
                </a:lnTo>
                <a:close/>
              </a:path>
              <a:path w="2712720" h="161289">
                <a:moveTo>
                  <a:pt x="609600" y="138429"/>
                </a:moveTo>
                <a:lnTo>
                  <a:pt x="595883" y="138429"/>
                </a:lnTo>
                <a:lnTo>
                  <a:pt x="598847" y="143368"/>
                </a:lnTo>
                <a:lnTo>
                  <a:pt x="598931" y="153669"/>
                </a:lnTo>
                <a:lnTo>
                  <a:pt x="595883" y="158750"/>
                </a:lnTo>
                <a:lnTo>
                  <a:pt x="609600" y="158750"/>
                </a:lnTo>
                <a:lnTo>
                  <a:pt x="605027" y="153669"/>
                </a:lnTo>
                <a:lnTo>
                  <a:pt x="605154" y="143368"/>
                </a:lnTo>
                <a:lnTo>
                  <a:pt x="609600" y="138429"/>
                </a:lnTo>
                <a:close/>
              </a:path>
              <a:path w="2712720" h="161289">
                <a:moveTo>
                  <a:pt x="614171" y="138429"/>
                </a:moveTo>
                <a:lnTo>
                  <a:pt x="609600" y="138429"/>
                </a:lnTo>
                <a:lnTo>
                  <a:pt x="605154" y="143368"/>
                </a:lnTo>
                <a:lnTo>
                  <a:pt x="605027" y="153669"/>
                </a:lnTo>
                <a:lnTo>
                  <a:pt x="609600" y="158750"/>
                </a:lnTo>
                <a:lnTo>
                  <a:pt x="614171" y="158750"/>
                </a:lnTo>
                <a:lnTo>
                  <a:pt x="614171" y="138429"/>
                </a:lnTo>
                <a:close/>
              </a:path>
              <a:path w="2712720" h="161289">
                <a:moveTo>
                  <a:pt x="620267" y="138429"/>
                </a:moveTo>
                <a:lnTo>
                  <a:pt x="614171" y="138429"/>
                </a:lnTo>
                <a:lnTo>
                  <a:pt x="614171" y="158750"/>
                </a:lnTo>
                <a:lnTo>
                  <a:pt x="620267" y="158750"/>
                </a:lnTo>
                <a:lnTo>
                  <a:pt x="624839" y="153669"/>
                </a:lnTo>
                <a:lnTo>
                  <a:pt x="624713" y="143368"/>
                </a:lnTo>
                <a:lnTo>
                  <a:pt x="620267" y="138429"/>
                </a:lnTo>
                <a:close/>
              </a:path>
              <a:path w="2712720" h="161289">
                <a:moveTo>
                  <a:pt x="633983" y="138429"/>
                </a:moveTo>
                <a:lnTo>
                  <a:pt x="620267" y="138429"/>
                </a:lnTo>
                <a:lnTo>
                  <a:pt x="624713" y="143368"/>
                </a:lnTo>
                <a:lnTo>
                  <a:pt x="624839" y="153669"/>
                </a:lnTo>
                <a:lnTo>
                  <a:pt x="620267" y="158750"/>
                </a:lnTo>
                <a:lnTo>
                  <a:pt x="633983" y="158750"/>
                </a:lnTo>
                <a:lnTo>
                  <a:pt x="629412" y="153669"/>
                </a:lnTo>
                <a:lnTo>
                  <a:pt x="629538" y="143368"/>
                </a:lnTo>
                <a:lnTo>
                  <a:pt x="633983" y="138429"/>
                </a:lnTo>
                <a:close/>
              </a:path>
              <a:path w="2712720" h="161289">
                <a:moveTo>
                  <a:pt x="640079" y="138429"/>
                </a:moveTo>
                <a:lnTo>
                  <a:pt x="633983" y="138429"/>
                </a:lnTo>
                <a:lnTo>
                  <a:pt x="629538" y="143368"/>
                </a:lnTo>
                <a:lnTo>
                  <a:pt x="629412" y="153669"/>
                </a:lnTo>
                <a:lnTo>
                  <a:pt x="633983" y="158750"/>
                </a:lnTo>
                <a:lnTo>
                  <a:pt x="640079" y="158750"/>
                </a:lnTo>
                <a:lnTo>
                  <a:pt x="640079" y="138429"/>
                </a:lnTo>
                <a:close/>
              </a:path>
              <a:path w="2712720" h="161289">
                <a:moveTo>
                  <a:pt x="644651" y="138429"/>
                </a:moveTo>
                <a:lnTo>
                  <a:pt x="640079" y="138429"/>
                </a:lnTo>
                <a:lnTo>
                  <a:pt x="640079" y="158750"/>
                </a:lnTo>
                <a:lnTo>
                  <a:pt x="644651" y="158750"/>
                </a:lnTo>
                <a:lnTo>
                  <a:pt x="649224" y="153669"/>
                </a:lnTo>
                <a:lnTo>
                  <a:pt x="649097" y="143368"/>
                </a:lnTo>
                <a:lnTo>
                  <a:pt x="644651" y="138429"/>
                </a:lnTo>
                <a:close/>
              </a:path>
              <a:path w="2712720" h="161289">
                <a:moveTo>
                  <a:pt x="659891" y="138429"/>
                </a:moveTo>
                <a:lnTo>
                  <a:pt x="644651" y="138429"/>
                </a:lnTo>
                <a:lnTo>
                  <a:pt x="649097" y="143368"/>
                </a:lnTo>
                <a:lnTo>
                  <a:pt x="649224" y="153669"/>
                </a:lnTo>
                <a:lnTo>
                  <a:pt x="644651" y="158750"/>
                </a:lnTo>
                <a:lnTo>
                  <a:pt x="659891" y="158750"/>
                </a:lnTo>
                <a:lnTo>
                  <a:pt x="655319" y="153669"/>
                </a:lnTo>
                <a:lnTo>
                  <a:pt x="655446" y="143368"/>
                </a:lnTo>
                <a:lnTo>
                  <a:pt x="659891" y="138429"/>
                </a:lnTo>
                <a:close/>
              </a:path>
              <a:path w="2712720" h="161289">
                <a:moveTo>
                  <a:pt x="664463" y="138429"/>
                </a:moveTo>
                <a:lnTo>
                  <a:pt x="659891" y="138429"/>
                </a:lnTo>
                <a:lnTo>
                  <a:pt x="655446" y="143368"/>
                </a:lnTo>
                <a:lnTo>
                  <a:pt x="655319" y="153669"/>
                </a:lnTo>
                <a:lnTo>
                  <a:pt x="659891" y="158750"/>
                </a:lnTo>
                <a:lnTo>
                  <a:pt x="664463" y="158750"/>
                </a:lnTo>
                <a:lnTo>
                  <a:pt x="664463" y="138429"/>
                </a:lnTo>
                <a:close/>
              </a:path>
              <a:path w="2712720" h="161289">
                <a:moveTo>
                  <a:pt x="670560" y="138429"/>
                </a:moveTo>
                <a:lnTo>
                  <a:pt x="664463" y="138429"/>
                </a:lnTo>
                <a:lnTo>
                  <a:pt x="664463" y="158750"/>
                </a:lnTo>
                <a:lnTo>
                  <a:pt x="670560" y="158750"/>
                </a:lnTo>
                <a:lnTo>
                  <a:pt x="675131" y="153669"/>
                </a:lnTo>
                <a:lnTo>
                  <a:pt x="675004" y="143368"/>
                </a:lnTo>
                <a:lnTo>
                  <a:pt x="670560" y="138429"/>
                </a:lnTo>
                <a:close/>
              </a:path>
              <a:path w="2712720" h="161289">
                <a:moveTo>
                  <a:pt x="684276" y="138429"/>
                </a:moveTo>
                <a:lnTo>
                  <a:pt x="670560" y="138429"/>
                </a:lnTo>
                <a:lnTo>
                  <a:pt x="675004" y="143368"/>
                </a:lnTo>
                <a:lnTo>
                  <a:pt x="675131" y="153669"/>
                </a:lnTo>
                <a:lnTo>
                  <a:pt x="670560" y="158750"/>
                </a:lnTo>
                <a:lnTo>
                  <a:pt x="684276" y="158750"/>
                </a:lnTo>
                <a:lnTo>
                  <a:pt x="681227" y="153669"/>
                </a:lnTo>
                <a:lnTo>
                  <a:pt x="681312" y="143368"/>
                </a:lnTo>
                <a:lnTo>
                  <a:pt x="684276" y="138429"/>
                </a:lnTo>
                <a:close/>
              </a:path>
              <a:path w="2712720" h="161289">
                <a:moveTo>
                  <a:pt x="690371" y="138429"/>
                </a:moveTo>
                <a:lnTo>
                  <a:pt x="684276" y="138429"/>
                </a:lnTo>
                <a:lnTo>
                  <a:pt x="681312" y="143368"/>
                </a:lnTo>
                <a:lnTo>
                  <a:pt x="681227" y="153669"/>
                </a:lnTo>
                <a:lnTo>
                  <a:pt x="684276" y="158750"/>
                </a:lnTo>
                <a:lnTo>
                  <a:pt x="690371" y="158750"/>
                </a:lnTo>
                <a:lnTo>
                  <a:pt x="690371" y="138429"/>
                </a:lnTo>
                <a:close/>
              </a:path>
              <a:path w="2712720" h="161289">
                <a:moveTo>
                  <a:pt x="696467" y="138429"/>
                </a:moveTo>
                <a:lnTo>
                  <a:pt x="690371" y="138429"/>
                </a:lnTo>
                <a:lnTo>
                  <a:pt x="690371" y="158750"/>
                </a:lnTo>
                <a:lnTo>
                  <a:pt x="696467" y="158750"/>
                </a:lnTo>
                <a:lnTo>
                  <a:pt x="701039" y="153669"/>
                </a:lnTo>
                <a:lnTo>
                  <a:pt x="700913" y="143368"/>
                </a:lnTo>
                <a:lnTo>
                  <a:pt x="696467" y="138429"/>
                </a:lnTo>
                <a:close/>
              </a:path>
              <a:path w="2712720" h="161289">
                <a:moveTo>
                  <a:pt x="710183" y="138429"/>
                </a:moveTo>
                <a:lnTo>
                  <a:pt x="696467" y="138429"/>
                </a:lnTo>
                <a:lnTo>
                  <a:pt x="700913" y="143368"/>
                </a:lnTo>
                <a:lnTo>
                  <a:pt x="701039" y="153669"/>
                </a:lnTo>
                <a:lnTo>
                  <a:pt x="696467" y="158750"/>
                </a:lnTo>
                <a:lnTo>
                  <a:pt x="710183" y="158750"/>
                </a:lnTo>
                <a:lnTo>
                  <a:pt x="705612" y="153669"/>
                </a:lnTo>
                <a:lnTo>
                  <a:pt x="705738" y="143368"/>
                </a:lnTo>
                <a:lnTo>
                  <a:pt x="710183" y="138429"/>
                </a:lnTo>
                <a:close/>
              </a:path>
              <a:path w="2712720" h="161289">
                <a:moveTo>
                  <a:pt x="716279" y="138429"/>
                </a:moveTo>
                <a:lnTo>
                  <a:pt x="710183" y="138429"/>
                </a:lnTo>
                <a:lnTo>
                  <a:pt x="705738" y="143368"/>
                </a:lnTo>
                <a:lnTo>
                  <a:pt x="705612" y="153669"/>
                </a:lnTo>
                <a:lnTo>
                  <a:pt x="710183" y="158750"/>
                </a:lnTo>
                <a:lnTo>
                  <a:pt x="716279" y="158750"/>
                </a:lnTo>
                <a:lnTo>
                  <a:pt x="716279" y="138429"/>
                </a:lnTo>
                <a:close/>
              </a:path>
              <a:path w="2712720" h="161289">
                <a:moveTo>
                  <a:pt x="722376" y="138429"/>
                </a:moveTo>
                <a:lnTo>
                  <a:pt x="716279" y="138429"/>
                </a:lnTo>
                <a:lnTo>
                  <a:pt x="716279" y="158750"/>
                </a:lnTo>
                <a:lnTo>
                  <a:pt x="722376" y="158750"/>
                </a:lnTo>
                <a:lnTo>
                  <a:pt x="725423" y="153669"/>
                </a:lnTo>
                <a:lnTo>
                  <a:pt x="725339" y="143368"/>
                </a:lnTo>
                <a:lnTo>
                  <a:pt x="722376" y="138429"/>
                </a:lnTo>
                <a:close/>
              </a:path>
              <a:path w="2712720" h="161289">
                <a:moveTo>
                  <a:pt x="736091" y="138429"/>
                </a:moveTo>
                <a:lnTo>
                  <a:pt x="722376" y="138429"/>
                </a:lnTo>
                <a:lnTo>
                  <a:pt x="725339" y="143368"/>
                </a:lnTo>
                <a:lnTo>
                  <a:pt x="725423" y="153669"/>
                </a:lnTo>
                <a:lnTo>
                  <a:pt x="722376" y="158750"/>
                </a:lnTo>
                <a:lnTo>
                  <a:pt x="736091" y="158750"/>
                </a:lnTo>
                <a:lnTo>
                  <a:pt x="731519" y="153669"/>
                </a:lnTo>
                <a:lnTo>
                  <a:pt x="731646" y="143368"/>
                </a:lnTo>
                <a:lnTo>
                  <a:pt x="736091" y="138429"/>
                </a:lnTo>
                <a:close/>
              </a:path>
              <a:path w="2712720" h="161289">
                <a:moveTo>
                  <a:pt x="740663" y="138429"/>
                </a:moveTo>
                <a:lnTo>
                  <a:pt x="736091" y="138429"/>
                </a:lnTo>
                <a:lnTo>
                  <a:pt x="731646" y="143368"/>
                </a:lnTo>
                <a:lnTo>
                  <a:pt x="731519" y="153669"/>
                </a:lnTo>
                <a:lnTo>
                  <a:pt x="736091" y="158750"/>
                </a:lnTo>
                <a:lnTo>
                  <a:pt x="740663" y="158750"/>
                </a:lnTo>
                <a:lnTo>
                  <a:pt x="740663" y="138429"/>
                </a:lnTo>
                <a:close/>
              </a:path>
              <a:path w="2712720" h="161289">
                <a:moveTo>
                  <a:pt x="758711" y="137427"/>
                </a:moveTo>
                <a:lnTo>
                  <a:pt x="740663" y="138429"/>
                </a:lnTo>
                <a:lnTo>
                  <a:pt x="740663" y="158750"/>
                </a:lnTo>
                <a:lnTo>
                  <a:pt x="747059" y="158416"/>
                </a:lnTo>
                <a:lnTo>
                  <a:pt x="751332" y="153669"/>
                </a:lnTo>
                <a:lnTo>
                  <a:pt x="751205" y="143368"/>
                </a:lnTo>
                <a:lnTo>
                  <a:pt x="746760" y="138429"/>
                </a:lnTo>
                <a:lnTo>
                  <a:pt x="757808" y="138429"/>
                </a:lnTo>
                <a:lnTo>
                  <a:pt x="758711" y="137427"/>
                </a:lnTo>
                <a:close/>
              </a:path>
              <a:path w="2712720" h="161289">
                <a:moveTo>
                  <a:pt x="747059" y="158416"/>
                </a:moveTo>
                <a:lnTo>
                  <a:pt x="740663" y="158750"/>
                </a:lnTo>
                <a:lnTo>
                  <a:pt x="746760" y="158750"/>
                </a:lnTo>
                <a:lnTo>
                  <a:pt x="747059" y="158416"/>
                </a:lnTo>
                <a:close/>
              </a:path>
              <a:path w="2712720" h="161289">
                <a:moveTo>
                  <a:pt x="269965" y="145868"/>
                </a:moveTo>
                <a:lnTo>
                  <a:pt x="268224" y="147319"/>
                </a:lnTo>
                <a:lnTo>
                  <a:pt x="268224" y="157479"/>
                </a:lnTo>
                <a:lnTo>
                  <a:pt x="269965" y="158568"/>
                </a:lnTo>
                <a:lnTo>
                  <a:pt x="271271" y="157479"/>
                </a:lnTo>
                <a:lnTo>
                  <a:pt x="271271" y="147319"/>
                </a:lnTo>
                <a:lnTo>
                  <a:pt x="269965" y="145868"/>
                </a:lnTo>
                <a:close/>
              </a:path>
              <a:path w="2712720" h="161289">
                <a:moveTo>
                  <a:pt x="566927" y="137160"/>
                </a:moveTo>
                <a:lnTo>
                  <a:pt x="565403" y="157479"/>
                </a:lnTo>
                <a:lnTo>
                  <a:pt x="584991" y="158500"/>
                </a:lnTo>
                <a:lnTo>
                  <a:pt x="584072" y="157479"/>
                </a:lnTo>
                <a:lnTo>
                  <a:pt x="566927" y="157479"/>
                </a:lnTo>
                <a:lnTo>
                  <a:pt x="566927" y="137160"/>
                </a:lnTo>
                <a:close/>
              </a:path>
              <a:path w="2712720" h="161289">
                <a:moveTo>
                  <a:pt x="378333" y="138429"/>
                </a:moveTo>
                <a:lnTo>
                  <a:pt x="367283" y="138429"/>
                </a:lnTo>
                <a:lnTo>
                  <a:pt x="371728" y="143368"/>
                </a:lnTo>
                <a:lnTo>
                  <a:pt x="371855" y="153669"/>
                </a:lnTo>
                <a:lnTo>
                  <a:pt x="367524" y="158482"/>
                </a:lnTo>
                <a:lnTo>
                  <a:pt x="385571" y="157479"/>
                </a:lnTo>
                <a:lnTo>
                  <a:pt x="379475" y="157479"/>
                </a:lnTo>
                <a:lnTo>
                  <a:pt x="374903" y="152400"/>
                </a:lnTo>
                <a:lnTo>
                  <a:pt x="374903" y="142239"/>
                </a:lnTo>
                <a:lnTo>
                  <a:pt x="378333" y="138429"/>
                </a:lnTo>
                <a:close/>
              </a:path>
              <a:path w="2712720" h="161289">
                <a:moveTo>
                  <a:pt x="757808" y="138429"/>
                </a:moveTo>
                <a:lnTo>
                  <a:pt x="746760" y="138429"/>
                </a:lnTo>
                <a:lnTo>
                  <a:pt x="751205" y="143368"/>
                </a:lnTo>
                <a:lnTo>
                  <a:pt x="751332" y="153669"/>
                </a:lnTo>
                <a:lnTo>
                  <a:pt x="747059" y="158416"/>
                </a:lnTo>
                <a:lnTo>
                  <a:pt x="765047" y="157479"/>
                </a:lnTo>
                <a:lnTo>
                  <a:pt x="758951" y="157479"/>
                </a:lnTo>
                <a:lnTo>
                  <a:pt x="754380" y="152400"/>
                </a:lnTo>
                <a:lnTo>
                  <a:pt x="754380" y="142239"/>
                </a:lnTo>
                <a:lnTo>
                  <a:pt x="757808" y="138429"/>
                </a:lnTo>
                <a:close/>
              </a:path>
              <a:path w="2712720" h="161289">
                <a:moveTo>
                  <a:pt x="187451" y="138429"/>
                </a:moveTo>
                <a:lnTo>
                  <a:pt x="182879" y="138429"/>
                </a:lnTo>
                <a:lnTo>
                  <a:pt x="181355" y="157479"/>
                </a:lnTo>
                <a:lnTo>
                  <a:pt x="190179" y="158215"/>
                </a:lnTo>
                <a:lnTo>
                  <a:pt x="189737" y="157479"/>
                </a:lnTo>
                <a:lnTo>
                  <a:pt x="187451" y="157479"/>
                </a:lnTo>
                <a:lnTo>
                  <a:pt x="188595" y="155575"/>
                </a:lnTo>
                <a:lnTo>
                  <a:pt x="187451" y="153669"/>
                </a:lnTo>
                <a:lnTo>
                  <a:pt x="187536" y="143368"/>
                </a:lnTo>
                <a:lnTo>
                  <a:pt x="189193" y="140607"/>
                </a:lnTo>
                <a:lnTo>
                  <a:pt x="187451" y="138429"/>
                </a:lnTo>
                <a:close/>
              </a:path>
              <a:path w="2712720" h="161289">
                <a:moveTo>
                  <a:pt x="237308" y="144417"/>
                </a:moveTo>
                <a:lnTo>
                  <a:pt x="234695" y="147319"/>
                </a:lnTo>
                <a:lnTo>
                  <a:pt x="234695" y="157479"/>
                </a:lnTo>
                <a:lnTo>
                  <a:pt x="235457" y="158114"/>
                </a:lnTo>
                <a:lnTo>
                  <a:pt x="237743" y="156210"/>
                </a:lnTo>
                <a:lnTo>
                  <a:pt x="237743" y="144779"/>
                </a:lnTo>
                <a:lnTo>
                  <a:pt x="237308" y="144417"/>
                </a:lnTo>
                <a:close/>
              </a:path>
              <a:path w="2712720" h="161289">
                <a:moveTo>
                  <a:pt x="220675" y="143255"/>
                </a:moveTo>
                <a:lnTo>
                  <a:pt x="219455" y="144779"/>
                </a:lnTo>
                <a:lnTo>
                  <a:pt x="219455" y="156210"/>
                </a:lnTo>
                <a:lnTo>
                  <a:pt x="220675" y="157734"/>
                </a:lnTo>
                <a:lnTo>
                  <a:pt x="222503" y="156210"/>
                </a:lnTo>
                <a:lnTo>
                  <a:pt x="222503" y="144779"/>
                </a:lnTo>
                <a:lnTo>
                  <a:pt x="220675" y="143255"/>
                </a:lnTo>
                <a:close/>
              </a:path>
              <a:path w="2712720" h="161289">
                <a:moveTo>
                  <a:pt x="162595" y="156954"/>
                </a:moveTo>
                <a:lnTo>
                  <a:pt x="163067" y="157479"/>
                </a:lnTo>
                <a:lnTo>
                  <a:pt x="167639" y="157479"/>
                </a:lnTo>
                <a:lnTo>
                  <a:pt x="162595" y="156954"/>
                </a:lnTo>
                <a:close/>
              </a:path>
              <a:path w="2712720" h="161289">
                <a:moveTo>
                  <a:pt x="169163" y="137160"/>
                </a:moveTo>
                <a:lnTo>
                  <a:pt x="163067" y="137160"/>
                </a:lnTo>
                <a:lnTo>
                  <a:pt x="162414" y="137885"/>
                </a:lnTo>
                <a:lnTo>
                  <a:pt x="166115" y="140970"/>
                </a:lnTo>
                <a:lnTo>
                  <a:pt x="166115" y="151129"/>
                </a:lnTo>
                <a:lnTo>
                  <a:pt x="161734" y="155998"/>
                </a:lnTo>
                <a:lnTo>
                  <a:pt x="162595" y="156954"/>
                </a:lnTo>
                <a:lnTo>
                  <a:pt x="167639" y="157479"/>
                </a:lnTo>
                <a:lnTo>
                  <a:pt x="169163" y="137160"/>
                </a:lnTo>
                <a:close/>
              </a:path>
              <a:path w="2712720" h="161289">
                <a:moveTo>
                  <a:pt x="169163" y="137160"/>
                </a:moveTo>
                <a:lnTo>
                  <a:pt x="167639" y="157479"/>
                </a:lnTo>
                <a:lnTo>
                  <a:pt x="173736" y="157479"/>
                </a:lnTo>
                <a:lnTo>
                  <a:pt x="175260" y="155786"/>
                </a:lnTo>
                <a:lnTo>
                  <a:pt x="172212" y="152400"/>
                </a:lnTo>
                <a:lnTo>
                  <a:pt x="172212" y="142239"/>
                </a:lnTo>
                <a:lnTo>
                  <a:pt x="175695" y="139337"/>
                </a:lnTo>
                <a:lnTo>
                  <a:pt x="174151" y="137621"/>
                </a:lnTo>
                <a:lnTo>
                  <a:pt x="169163" y="137160"/>
                </a:lnTo>
                <a:close/>
              </a:path>
              <a:path w="2712720" h="161289">
                <a:moveTo>
                  <a:pt x="175260" y="155786"/>
                </a:moveTo>
                <a:lnTo>
                  <a:pt x="173736" y="157479"/>
                </a:lnTo>
                <a:lnTo>
                  <a:pt x="176783" y="157479"/>
                </a:lnTo>
                <a:lnTo>
                  <a:pt x="175260" y="155786"/>
                </a:lnTo>
                <a:close/>
              </a:path>
              <a:path w="2712720" h="161289">
                <a:moveTo>
                  <a:pt x="182879" y="138429"/>
                </a:moveTo>
                <a:lnTo>
                  <a:pt x="176783" y="138429"/>
                </a:lnTo>
                <a:lnTo>
                  <a:pt x="175695" y="139337"/>
                </a:lnTo>
                <a:lnTo>
                  <a:pt x="178307" y="142239"/>
                </a:lnTo>
                <a:lnTo>
                  <a:pt x="178307" y="152400"/>
                </a:lnTo>
                <a:lnTo>
                  <a:pt x="175260" y="155786"/>
                </a:lnTo>
                <a:lnTo>
                  <a:pt x="176783" y="157479"/>
                </a:lnTo>
                <a:lnTo>
                  <a:pt x="181355" y="157479"/>
                </a:lnTo>
                <a:lnTo>
                  <a:pt x="182879" y="138429"/>
                </a:lnTo>
                <a:close/>
              </a:path>
              <a:path w="2712720" h="161289">
                <a:moveTo>
                  <a:pt x="188595" y="155575"/>
                </a:moveTo>
                <a:lnTo>
                  <a:pt x="187451" y="157479"/>
                </a:lnTo>
                <a:lnTo>
                  <a:pt x="189737" y="157479"/>
                </a:lnTo>
                <a:lnTo>
                  <a:pt x="188595" y="155575"/>
                </a:lnTo>
                <a:close/>
              </a:path>
              <a:path w="2712720" h="161289">
                <a:moveTo>
                  <a:pt x="286512" y="144779"/>
                </a:moveTo>
                <a:lnTo>
                  <a:pt x="286512" y="156210"/>
                </a:lnTo>
                <a:lnTo>
                  <a:pt x="288036" y="157479"/>
                </a:lnTo>
                <a:lnTo>
                  <a:pt x="288036" y="147319"/>
                </a:lnTo>
                <a:lnTo>
                  <a:pt x="286512" y="144779"/>
                </a:lnTo>
                <a:close/>
              </a:path>
              <a:path w="2712720" h="161289">
                <a:moveTo>
                  <a:pt x="384048" y="137160"/>
                </a:moveTo>
                <a:lnTo>
                  <a:pt x="379235" y="137427"/>
                </a:lnTo>
                <a:lnTo>
                  <a:pt x="374903" y="142239"/>
                </a:lnTo>
                <a:lnTo>
                  <a:pt x="374903" y="152400"/>
                </a:lnTo>
                <a:lnTo>
                  <a:pt x="379475" y="157479"/>
                </a:lnTo>
                <a:lnTo>
                  <a:pt x="385571" y="157479"/>
                </a:lnTo>
                <a:lnTo>
                  <a:pt x="384048" y="137160"/>
                </a:lnTo>
                <a:close/>
              </a:path>
              <a:path w="2712720" h="161289">
                <a:moveTo>
                  <a:pt x="390143" y="137160"/>
                </a:moveTo>
                <a:lnTo>
                  <a:pt x="384048" y="137160"/>
                </a:lnTo>
                <a:lnTo>
                  <a:pt x="385571" y="157479"/>
                </a:lnTo>
                <a:lnTo>
                  <a:pt x="390143" y="157479"/>
                </a:lnTo>
                <a:lnTo>
                  <a:pt x="394715" y="152400"/>
                </a:lnTo>
                <a:lnTo>
                  <a:pt x="394715" y="142239"/>
                </a:lnTo>
                <a:lnTo>
                  <a:pt x="390143" y="137160"/>
                </a:lnTo>
                <a:close/>
              </a:path>
              <a:path w="2712720" h="161289">
                <a:moveTo>
                  <a:pt x="402336" y="137160"/>
                </a:moveTo>
                <a:lnTo>
                  <a:pt x="390143" y="137160"/>
                </a:lnTo>
                <a:lnTo>
                  <a:pt x="394715" y="142239"/>
                </a:lnTo>
                <a:lnTo>
                  <a:pt x="394715" y="152400"/>
                </a:lnTo>
                <a:lnTo>
                  <a:pt x="390143" y="157479"/>
                </a:lnTo>
                <a:lnTo>
                  <a:pt x="402336" y="157479"/>
                </a:lnTo>
                <a:lnTo>
                  <a:pt x="397763" y="152400"/>
                </a:lnTo>
                <a:lnTo>
                  <a:pt x="397763" y="142239"/>
                </a:lnTo>
                <a:lnTo>
                  <a:pt x="402336" y="137160"/>
                </a:lnTo>
                <a:close/>
              </a:path>
              <a:path w="2712720" h="161289">
                <a:moveTo>
                  <a:pt x="406907" y="137160"/>
                </a:moveTo>
                <a:lnTo>
                  <a:pt x="402336" y="137160"/>
                </a:lnTo>
                <a:lnTo>
                  <a:pt x="397763" y="142239"/>
                </a:lnTo>
                <a:lnTo>
                  <a:pt x="397763" y="152400"/>
                </a:lnTo>
                <a:lnTo>
                  <a:pt x="402336" y="157479"/>
                </a:lnTo>
                <a:lnTo>
                  <a:pt x="406907" y="157479"/>
                </a:lnTo>
                <a:lnTo>
                  <a:pt x="406907" y="137160"/>
                </a:lnTo>
                <a:close/>
              </a:path>
              <a:path w="2712720" h="161289">
                <a:moveTo>
                  <a:pt x="423413" y="136177"/>
                </a:moveTo>
                <a:lnTo>
                  <a:pt x="406907" y="137160"/>
                </a:lnTo>
                <a:lnTo>
                  <a:pt x="406907" y="157479"/>
                </a:lnTo>
                <a:lnTo>
                  <a:pt x="413349" y="157096"/>
                </a:lnTo>
                <a:lnTo>
                  <a:pt x="417575" y="152400"/>
                </a:lnTo>
                <a:lnTo>
                  <a:pt x="417575" y="142239"/>
                </a:lnTo>
                <a:lnTo>
                  <a:pt x="413003" y="137160"/>
                </a:lnTo>
                <a:lnTo>
                  <a:pt x="422528" y="137160"/>
                </a:lnTo>
                <a:lnTo>
                  <a:pt x="423413" y="136177"/>
                </a:lnTo>
                <a:close/>
              </a:path>
              <a:path w="2712720" h="161289">
                <a:moveTo>
                  <a:pt x="413349" y="157096"/>
                </a:moveTo>
                <a:lnTo>
                  <a:pt x="406907" y="157479"/>
                </a:lnTo>
                <a:lnTo>
                  <a:pt x="413003" y="157479"/>
                </a:lnTo>
                <a:lnTo>
                  <a:pt x="413349" y="157096"/>
                </a:lnTo>
                <a:close/>
              </a:path>
              <a:path w="2712720" h="161289">
                <a:moveTo>
                  <a:pt x="513363" y="157230"/>
                </a:moveTo>
                <a:lnTo>
                  <a:pt x="513588" y="157479"/>
                </a:lnTo>
                <a:lnTo>
                  <a:pt x="518160" y="157479"/>
                </a:lnTo>
                <a:lnTo>
                  <a:pt x="513363" y="157230"/>
                </a:lnTo>
                <a:close/>
              </a:path>
              <a:path w="2712720" h="161289">
                <a:moveTo>
                  <a:pt x="518160" y="137160"/>
                </a:moveTo>
                <a:lnTo>
                  <a:pt x="513588" y="137160"/>
                </a:lnTo>
                <a:lnTo>
                  <a:pt x="509015" y="142239"/>
                </a:lnTo>
                <a:lnTo>
                  <a:pt x="509015" y="152400"/>
                </a:lnTo>
                <a:lnTo>
                  <a:pt x="513363" y="157230"/>
                </a:lnTo>
                <a:lnTo>
                  <a:pt x="518160" y="157479"/>
                </a:lnTo>
                <a:lnTo>
                  <a:pt x="518160" y="137160"/>
                </a:lnTo>
                <a:close/>
              </a:path>
              <a:path w="2712720" h="161289">
                <a:moveTo>
                  <a:pt x="524255" y="137160"/>
                </a:moveTo>
                <a:lnTo>
                  <a:pt x="518160" y="137160"/>
                </a:lnTo>
                <a:lnTo>
                  <a:pt x="518160" y="157479"/>
                </a:lnTo>
                <a:lnTo>
                  <a:pt x="524255" y="157479"/>
                </a:lnTo>
                <a:lnTo>
                  <a:pt x="527303" y="152400"/>
                </a:lnTo>
                <a:lnTo>
                  <a:pt x="527303" y="142239"/>
                </a:lnTo>
                <a:lnTo>
                  <a:pt x="524255" y="137160"/>
                </a:lnTo>
                <a:close/>
              </a:path>
              <a:path w="2712720" h="161289">
                <a:moveTo>
                  <a:pt x="537971" y="137160"/>
                </a:moveTo>
                <a:lnTo>
                  <a:pt x="524255" y="137160"/>
                </a:lnTo>
                <a:lnTo>
                  <a:pt x="527303" y="142239"/>
                </a:lnTo>
                <a:lnTo>
                  <a:pt x="527303" y="152400"/>
                </a:lnTo>
                <a:lnTo>
                  <a:pt x="524255" y="157479"/>
                </a:lnTo>
                <a:lnTo>
                  <a:pt x="537971" y="157479"/>
                </a:lnTo>
                <a:lnTo>
                  <a:pt x="533400" y="152400"/>
                </a:lnTo>
                <a:lnTo>
                  <a:pt x="533400" y="142239"/>
                </a:lnTo>
                <a:lnTo>
                  <a:pt x="537971" y="137160"/>
                </a:lnTo>
                <a:close/>
              </a:path>
              <a:path w="2712720" h="161289">
                <a:moveTo>
                  <a:pt x="542543" y="137160"/>
                </a:moveTo>
                <a:lnTo>
                  <a:pt x="537971" y="137160"/>
                </a:lnTo>
                <a:lnTo>
                  <a:pt x="533400" y="142239"/>
                </a:lnTo>
                <a:lnTo>
                  <a:pt x="533400" y="152400"/>
                </a:lnTo>
                <a:lnTo>
                  <a:pt x="537971" y="157479"/>
                </a:lnTo>
                <a:lnTo>
                  <a:pt x="542543" y="157479"/>
                </a:lnTo>
                <a:lnTo>
                  <a:pt x="542543" y="137160"/>
                </a:lnTo>
                <a:close/>
              </a:path>
              <a:path w="2712720" h="161289">
                <a:moveTo>
                  <a:pt x="544067" y="137160"/>
                </a:moveTo>
                <a:lnTo>
                  <a:pt x="542543" y="137160"/>
                </a:lnTo>
                <a:lnTo>
                  <a:pt x="542543" y="157479"/>
                </a:lnTo>
                <a:lnTo>
                  <a:pt x="544067" y="137160"/>
                </a:lnTo>
                <a:close/>
              </a:path>
              <a:path w="2712720" h="161289">
                <a:moveTo>
                  <a:pt x="548639" y="137160"/>
                </a:moveTo>
                <a:lnTo>
                  <a:pt x="544067" y="137160"/>
                </a:lnTo>
                <a:lnTo>
                  <a:pt x="542543" y="157479"/>
                </a:lnTo>
                <a:lnTo>
                  <a:pt x="548639" y="157479"/>
                </a:lnTo>
                <a:lnTo>
                  <a:pt x="553212" y="152400"/>
                </a:lnTo>
                <a:lnTo>
                  <a:pt x="553212" y="142239"/>
                </a:lnTo>
                <a:lnTo>
                  <a:pt x="548639" y="137160"/>
                </a:lnTo>
                <a:close/>
              </a:path>
              <a:path w="2712720" h="161289">
                <a:moveTo>
                  <a:pt x="560831" y="137160"/>
                </a:moveTo>
                <a:lnTo>
                  <a:pt x="548639" y="137160"/>
                </a:lnTo>
                <a:lnTo>
                  <a:pt x="553212" y="142239"/>
                </a:lnTo>
                <a:lnTo>
                  <a:pt x="553212" y="152400"/>
                </a:lnTo>
                <a:lnTo>
                  <a:pt x="548639" y="157479"/>
                </a:lnTo>
                <a:lnTo>
                  <a:pt x="560831" y="157479"/>
                </a:lnTo>
                <a:lnTo>
                  <a:pt x="556260" y="152400"/>
                </a:lnTo>
                <a:lnTo>
                  <a:pt x="556260" y="142239"/>
                </a:lnTo>
                <a:lnTo>
                  <a:pt x="560831" y="137160"/>
                </a:lnTo>
                <a:close/>
              </a:path>
              <a:path w="2712720" h="161289">
                <a:moveTo>
                  <a:pt x="566927" y="137160"/>
                </a:moveTo>
                <a:lnTo>
                  <a:pt x="560831" y="137160"/>
                </a:lnTo>
                <a:lnTo>
                  <a:pt x="556260" y="142239"/>
                </a:lnTo>
                <a:lnTo>
                  <a:pt x="556260" y="152400"/>
                </a:lnTo>
                <a:lnTo>
                  <a:pt x="560831" y="157479"/>
                </a:lnTo>
                <a:lnTo>
                  <a:pt x="565403" y="157479"/>
                </a:lnTo>
                <a:lnTo>
                  <a:pt x="566927" y="137160"/>
                </a:lnTo>
                <a:close/>
              </a:path>
              <a:path w="2712720" h="161289">
                <a:moveTo>
                  <a:pt x="566927" y="137160"/>
                </a:moveTo>
                <a:lnTo>
                  <a:pt x="566927" y="157479"/>
                </a:lnTo>
                <a:lnTo>
                  <a:pt x="571500" y="157479"/>
                </a:lnTo>
                <a:lnTo>
                  <a:pt x="576071" y="152400"/>
                </a:lnTo>
                <a:lnTo>
                  <a:pt x="576071" y="142239"/>
                </a:lnTo>
                <a:lnTo>
                  <a:pt x="571740" y="137427"/>
                </a:lnTo>
                <a:lnTo>
                  <a:pt x="566927" y="137160"/>
                </a:lnTo>
                <a:close/>
              </a:path>
              <a:path w="2712720" h="161289">
                <a:moveTo>
                  <a:pt x="571740" y="137427"/>
                </a:moveTo>
                <a:lnTo>
                  <a:pt x="576071" y="142239"/>
                </a:lnTo>
                <a:lnTo>
                  <a:pt x="576071" y="152400"/>
                </a:lnTo>
                <a:lnTo>
                  <a:pt x="571500" y="157479"/>
                </a:lnTo>
                <a:lnTo>
                  <a:pt x="584072" y="157479"/>
                </a:lnTo>
                <a:lnTo>
                  <a:pt x="580643" y="153669"/>
                </a:lnTo>
                <a:lnTo>
                  <a:pt x="580770" y="143368"/>
                </a:lnTo>
                <a:lnTo>
                  <a:pt x="585215" y="138429"/>
                </a:lnTo>
                <a:lnTo>
                  <a:pt x="589788" y="138429"/>
                </a:lnTo>
                <a:lnTo>
                  <a:pt x="571740" y="137427"/>
                </a:lnTo>
                <a:close/>
              </a:path>
              <a:path w="2712720" h="161289">
                <a:moveTo>
                  <a:pt x="763523" y="137160"/>
                </a:moveTo>
                <a:lnTo>
                  <a:pt x="758711" y="137427"/>
                </a:lnTo>
                <a:lnTo>
                  <a:pt x="754380" y="142239"/>
                </a:lnTo>
                <a:lnTo>
                  <a:pt x="754380" y="152400"/>
                </a:lnTo>
                <a:lnTo>
                  <a:pt x="758951" y="157479"/>
                </a:lnTo>
                <a:lnTo>
                  <a:pt x="765047" y="157479"/>
                </a:lnTo>
                <a:lnTo>
                  <a:pt x="763523" y="137160"/>
                </a:lnTo>
                <a:close/>
              </a:path>
              <a:path w="2712720" h="161289">
                <a:moveTo>
                  <a:pt x="765047" y="137160"/>
                </a:moveTo>
                <a:lnTo>
                  <a:pt x="763523" y="137160"/>
                </a:lnTo>
                <a:lnTo>
                  <a:pt x="765047" y="157479"/>
                </a:lnTo>
                <a:lnTo>
                  <a:pt x="765047" y="137160"/>
                </a:lnTo>
                <a:close/>
              </a:path>
              <a:path w="2712720" h="161289">
                <a:moveTo>
                  <a:pt x="769619" y="137160"/>
                </a:moveTo>
                <a:lnTo>
                  <a:pt x="765047" y="137160"/>
                </a:lnTo>
                <a:lnTo>
                  <a:pt x="765047" y="157479"/>
                </a:lnTo>
                <a:lnTo>
                  <a:pt x="769619" y="157479"/>
                </a:lnTo>
                <a:lnTo>
                  <a:pt x="774191" y="152400"/>
                </a:lnTo>
                <a:lnTo>
                  <a:pt x="774191" y="142239"/>
                </a:lnTo>
                <a:lnTo>
                  <a:pt x="769619" y="137160"/>
                </a:lnTo>
                <a:close/>
              </a:path>
              <a:path w="2712720" h="161289">
                <a:moveTo>
                  <a:pt x="783336" y="137160"/>
                </a:moveTo>
                <a:lnTo>
                  <a:pt x="769619" y="137160"/>
                </a:lnTo>
                <a:lnTo>
                  <a:pt x="774191" y="142239"/>
                </a:lnTo>
                <a:lnTo>
                  <a:pt x="774191" y="152400"/>
                </a:lnTo>
                <a:lnTo>
                  <a:pt x="769619" y="157479"/>
                </a:lnTo>
                <a:lnTo>
                  <a:pt x="783336" y="157479"/>
                </a:lnTo>
                <a:lnTo>
                  <a:pt x="778763" y="152400"/>
                </a:lnTo>
                <a:lnTo>
                  <a:pt x="778763" y="142239"/>
                </a:lnTo>
                <a:lnTo>
                  <a:pt x="783336" y="137160"/>
                </a:lnTo>
                <a:close/>
              </a:path>
              <a:path w="2712720" h="161289">
                <a:moveTo>
                  <a:pt x="789432" y="137160"/>
                </a:moveTo>
                <a:lnTo>
                  <a:pt x="783336" y="137160"/>
                </a:lnTo>
                <a:lnTo>
                  <a:pt x="778763" y="142239"/>
                </a:lnTo>
                <a:lnTo>
                  <a:pt x="778763" y="152400"/>
                </a:lnTo>
                <a:lnTo>
                  <a:pt x="783336" y="157479"/>
                </a:lnTo>
                <a:lnTo>
                  <a:pt x="789432" y="157479"/>
                </a:lnTo>
                <a:lnTo>
                  <a:pt x="789432" y="137160"/>
                </a:lnTo>
                <a:close/>
              </a:path>
              <a:path w="2712720" h="161289">
                <a:moveTo>
                  <a:pt x="794004" y="137160"/>
                </a:moveTo>
                <a:lnTo>
                  <a:pt x="789432" y="137160"/>
                </a:lnTo>
                <a:lnTo>
                  <a:pt x="789432" y="157479"/>
                </a:lnTo>
                <a:lnTo>
                  <a:pt x="794004" y="157479"/>
                </a:lnTo>
                <a:lnTo>
                  <a:pt x="798575" y="152400"/>
                </a:lnTo>
                <a:lnTo>
                  <a:pt x="798575" y="142239"/>
                </a:lnTo>
                <a:lnTo>
                  <a:pt x="794004" y="137160"/>
                </a:lnTo>
                <a:close/>
              </a:path>
              <a:path w="2712720" h="161289">
                <a:moveTo>
                  <a:pt x="810767" y="137160"/>
                </a:moveTo>
                <a:lnTo>
                  <a:pt x="794004" y="137160"/>
                </a:lnTo>
                <a:lnTo>
                  <a:pt x="798575" y="142239"/>
                </a:lnTo>
                <a:lnTo>
                  <a:pt x="798575" y="152400"/>
                </a:lnTo>
                <a:lnTo>
                  <a:pt x="794004" y="157479"/>
                </a:lnTo>
                <a:lnTo>
                  <a:pt x="810767" y="157479"/>
                </a:lnTo>
                <a:lnTo>
                  <a:pt x="806195" y="152400"/>
                </a:lnTo>
                <a:lnTo>
                  <a:pt x="806195" y="142239"/>
                </a:lnTo>
                <a:lnTo>
                  <a:pt x="810767" y="137160"/>
                </a:lnTo>
                <a:close/>
              </a:path>
              <a:path w="2712720" h="161289">
                <a:moveTo>
                  <a:pt x="816863" y="137160"/>
                </a:moveTo>
                <a:lnTo>
                  <a:pt x="810767" y="137160"/>
                </a:lnTo>
                <a:lnTo>
                  <a:pt x="806195" y="142239"/>
                </a:lnTo>
                <a:lnTo>
                  <a:pt x="806195" y="152400"/>
                </a:lnTo>
                <a:lnTo>
                  <a:pt x="810767" y="157479"/>
                </a:lnTo>
                <a:lnTo>
                  <a:pt x="816863" y="157479"/>
                </a:lnTo>
                <a:lnTo>
                  <a:pt x="816863" y="137160"/>
                </a:lnTo>
                <a:close/>
              </a:path>
              <a:path w="2712720" h="161289">
                <a:moveTo>
                  <a:pt x="839473" y="136168"/>
                </a:moveTo>
                <a:lnTo>
                  <a:pt x="816863" y="137160"/>
                </a:lnTo>
                <a:lnTo>
                  <a:pt x="816863" y="157479"/>
                </a:lnTo>
                <a:lnTo>
                  <a:pt x="821623" y="157271"/>
                </a:lnTo>
                <a:lnTo>
                  <a:pt x="826008" y="152400"/>
                </a:lnTo>
                <a:lnTo>
                  <a:pt x="826008" y="142239"/>
                </a:lnTo>
                <a:lnTo>
                  <a:pt x="821436" y="137160"/>
                </a:lnTo>
                <a:lnTo>
                  <a:pt x="838580" y="137160"/>
                </a:lnTo>
                <a:lnTo>
                  <a:pt x="839473" y="136168"/>
                </a:lnTo>
                <a:close/>
              </a:path>
              <a:path w="2712720" h="161289">
                <a:moveTo>
                  <a:pt x="821623" y="157271"/>
                </a:moveTo>
                <a:lnTo>
                  <a:pt x="816863" y="157479"/>
                </a:lnTo>
                <a:lnTo>
                  <a:pt x="821436" y="157479"/>
                </a:lnTo>
                <a:lnTo>
                  <a:pt x="821623" y="157271"/>
                </a:lnTo>
                <a:close/>
              </a:path>
              <a:path w="2712720" h="161289">
                <a:moveTo>
                  <a:pt x="838580" y="137160"/>
                </a:moveTo>
                <a:lnTo>
                  <a:pt x="821436" y="137160"/>
                </a:lnTo>
                <a:lnTo>
                  <a:pt x="826008" y="142239"/>
                </a:lnTo>
                <a:lnTo>
                  <a:pt x="826008" y="152400"/>
                </a:lnTo>
                <a:lnTo>
                  <a:pt x="821623" y="157271"/>
                </a:lnTo>
                <a:lnTo>
                  <a:pt x="845819" y="156210"/>
                </a:lnTo>
                <a:lnTo>
                  <a:pt x="839723" y="156210"/>
                </a:lnTo>
                <a:lnTo>
                  <a:pt x="835151" y="151129"/>
                </a:lnTo>
                <a:lnTo>
                  <a:pt x="835151" y="140970"/>
                </a:lnTo>
                <a:lnTo>
                  <a:pt x="838580" y="137160"/>
                </a:lnTo>
                <a:close/>
              </a:path>
              <a:path w="2712720" h="161289">
                <a:moveTo>
                  <a:pt x="493775" y="135889"/>
                </a:moveTo>
                <a:lnTo>
                  <a:pt x="493775" y="156210"/>
                </a:lnTo>
                <a:lnTo>
                  <a:pt x="513363" y="157230"/>
                </a:lnTo>
                <a:lnTo>
                  <a:pt x="512445" y="156210"/>
                </a:lnTo>
                <a:lnTo>
                  <a:pt x="498348" y="156210"/>
                </a:lnTo>
                <a:lnTo>
                  <a:pt x="502919" y="151129"/>
                </a:lnTo>
                <a:lnTo>
                  <a:pt x="502919" y="140970"/>
                </a:lnTo>
                <a:lnTo>
                  <a:pt x="498572" y="136139"/>
                </a:lnTo>
                <a:lnTo>
                  <a:pt x="493775" y="135889"/>
                </a:lnTo>
                <a:close/>
              </a:path>
              <a:path w="2712720" h="161289">
                <a:moveTo>
                  <a:pt x="422528" y="137160"/>
                </a:moveTo>
                <a:lnTo>
                  <a:pt x="413003" y="137160"/>
                </a:lnTo>
                <a:lnTo>
                  <a:pt x="417575" y="142239"/>
                </a:lnTo>
                <a:lnTo>
                  <a:pt x="417575" y="152400"/>
                </a:lnTo>
                <a:lnTo>
                  <a:pt x="413349" y="157096"/>
                </a:lnTo>
                <a:lnTo>
                  <a:pt x="428243" y="156210"/>
                </a:lnTo>
                <a:lnTo>
                  <a:pt x="423671" y="156210"/>
                </a:lnTo>
                <a:lnTo>
                  <a:pt x="419100" y="151129"/>
                </a:lnTo>
                <a:lnTo>
                  <a:pt x="419100" y="140970"/>
                </a:lnTo>
                <a:lnTo>
                  <a:pt x="422528" y="137160"/>
                </a:lnTo>
                <a:close/>
              </a:path>
              <a:path w="2712720" h="161289">
                <a:moveTo>
                  <a:pt x="161543" y="137160"/>
                </a:moveTo>
                <a:lnTo>
                  <a:pt x="158495" y="137160"/>
                </a:lnTo>
                <a:lnTo>
                  <a:pt x="155448" y="156210"/>
                </a:lnTo>
                <a:lnTo>
                  <a:pt x="162595" y="156954"/>
                </a:lnTo>
                <a:lnTo>
                  <a:pt x="161925" y="156210"/>
                </a:lnTo>
                <a:lnTo>
                  <a:pt x="161543" y="156210"/>
                </a:lnTo>
                <a:lnTo>
                  <a:pt x="161734" y="155998"/>
                </a:lnTo>
                <a:lnTo>
                  <a:pt x="158495" y="152400"/>
                </a:lnTo>
                <a:lnTo>
                  <a:pt x="158495" y="142239"/>
                </a:lnTo>
                <a:lnTo>
                  <a:pt x="162414" y="137885"/>
                </a:lnTo>
                <a:lnTo>
                  <a:pt x="161543" y="137160"/>
                </a:lnTo>
                <a:close/>
              </a:path>
              <a:path w="2712720" h="161289">
                <a:moveTo>
                  <a:pt x="205086" y="142784"/>
                </a:moveTo>
                <a:lnTo>
                  <a:pt x="202691" y="144779"/>
                </a:lnTo>
                <a:lnTo>
                  <a:pt x="202691" y="156210"/>
                </a:lnTo>
                <a:lnTo>
                  <a:pt x="203127" y="156572"/>
                </a:lnTo>
                <a:lnTo>
                  <a:pt x="205739" y="153669"/>
                </a:lnTo>
                <a:lnTo>
                  <a:pt x="205612" y="143368"/>
                </a:lnTo>
                <a:lnTo>
                  <a:pt x="205086" y="142784"/>
                </a:lnTo>
                <a:close/>
              </a:path>
              <a:path w="2712720" h="161289">
                <a:moveTo>
                  <a:pt x="150113" y="154939"/>
                </a:moveTo>
                <a:lnTo>
                  <a:pt x="150875" y="156210"/>
                </a:lnTo>
                <a:lnTo>
                  <a:pt x="155448" y="156210"/>
                </a:lnTo>
                <a:lnTo>
                  <a:pt x="150113" y="154939"/>
                </a:lnTo>
                <a:close/>
              </a:path>
              <a:path w="2712720" h="161289">
                <a:moveTo>
                  <a:pt x="153924" y="137160"/>
                </a:moveTo>
                <a:lnTo>
                  <a:pt x="150875" y="137160"/>
                </a:lnTo>
                <a:lnTo>
                  <a:pt x="147827" y="140970"/>
                </a:lnTo>
                <a:lnTo>
                  <a:pt x="147827" y="151129"/>
                </a:lnTo>
                <a:lnTo>
                  <a:pt x="150113" y="154939"/>
                </a:lnTo>
                <a:lnTo>
                  <a:pt x="155448" y="156210"/>
                </a:lnTo>
                <a:lnTo>
                  <a:pt x="155651" y="153669"/>
                </a:lnTo>
                <a:lnTo>
                  <a:pt x="150875" y="153669"/>
                </a:lnTo>
                <a:lnTo>
                  <a:pt x="155448" y="149860"/>
                </a:lnTo>
                <a:lnTo>
                  <a:pt x="155448" y="138429"/>
                </a:lnTo>
                <a:lnTo>
                  <a:pt x="153924" y="137160"/>
                </a:lnTo>
                <a:close/>
              </a:path>
              <a:path w="2712720" h="161289">
                <a:moveTo>
                  <a:pt x="158495" y="137160"/>
                </a:moveTo>
                <a:lnTo>
                  <a:pt x="156971" y="137160"/>
                </a:lnTo>
                <a:lnTo>
                  <a:pt x="155448" y="156210"/>
                </a:lnTo>
                <a:lnTo>
                  <a:pt x="158495" y="137160"/>
                </a:lnTo>
                <a:close/>
              </a:path>
              <a:path w="2712720" h="161289">
                <a:moveTo>
                  <a:pt x="161734" y="155998"/>
                </a:moveTo>
                <a:lnTo>
                  <a:pt x="161543" y="156210"/>
                </a:lnTo>
                <a:lnTo>
                  <a:pt x="161925" y="156210"/>
                </a:lnTo>
                <a:lnTo>
                  <a:pt x="161734" y="155998"/>
                </a:lnTo>
                <a:close/>
              </a:path>
              <a:path w="2712720" h="161289">
                <a:moveTo>
                  <a:pt x="428243" y="135889"/>
                </a:moveTo>
                <a:lnTo>
                  <a:pt x="423413" y="136177"/>
                </a:lnTo>
                <a:lnTo>
                  <a:pt x="419100" y="140970"/>
                </a:lnTo>
                <a:lnTo>
                  <a:pt x="419100" y="151129"/>
                </a:lnTo>
                <a:lnTo>
                  <a:pt x="423671" y="156210"/>
                </a:lnTo>
                <a:lnTo>
                  <a:pt x="428243" y="156210"/>
                </a:lnTo>
                <a:lnTo>
                  <a:pt x="428243" y="135889"/>
                </a:lnTo>
                <a:close/>
              </a:path>
              <a:path w="2712720" h="161289">
                <a:moveTo>
                  <a:pt x="434339" y="135889"/>
                </a:moveTo>
                <a:lnTo>
                  <a:pt x="428243" y="135889"/>
                </a:lnTo>
                <a:lnTo>
                  <a:pt x="428243" y="156210"/>
                </a:lnTo>
                <a:lnTo>
                  <a:pt x="434339" y="156210"/>
                </a:lnTo>
                <a:lnTo>
                  <a:pt x="438912" y="151129"/>
                </a:lnTo>
                <a:lnTo>
                  <a:pt x="438912" y="140970"/>
                </a:lnTo>
                <a:lnTo>
                  <a:pt x="434339" y="135889"/>
                </a:lnTo>
                <a:close/>
              </a:path>
              <a:path w="2712720" h="161289">
                <a:moveTo>
                  <a:pt x="438912" y="151129"/>
                </a:moveTo>
                <a:lnTo>
                  <a:pt x="434339" y="156210"/>
                </a:lnTo>
                <a:lnTo>
                  <a:pt x="443483" y="156210"/>
                </a:lnTo>
                <a:lnTo>
                  <a:pt x="438912" y="151129"/>
                </a:lnTo>
                <a:close/>
              </a:path>
              <a:path w="2712720" h="161289">
                <a:moveTo>
                  <a:pt x="449579" y="135889"/>
                </a:moveTo>
                <a:lnTo>
                  <a:pt x="443483" y="135889"/>
                </a:lnTo>
                <a:lnTo>
                  <a:pt x="438912" y="140970"/>
                </a:lnTo>
                <a:lnTo>
                  <a:pt x="438912" y="151129"/>
                </a:lnTo>
                <a:lnTo>
                  <a:pt x="443483" y="156210"/>
                </a:lnTo>
                <a:lnTo>
                  <a:pt x="449579" y="156210"/>
                </a:lnTo>
                <a:lnTo>
                  <a:pt x="449579" y="135889"/>
                </a:lnTo>
                <a:close/>
              </a:path>
              <a:path w="2712720" h="161289">
                <a:moveTo>
                  <a:pt x="454151" y="135889"/>
                </a:moveTo>
                <a:lnTo>
                  <a:pt x="449579" y="135889"/>
                </a:lnTo>
                <a:lnTo>
                  <a:pt x="449579" y="156210"/>
                </a:lnTo>
                <a:lnTo>
                  <a:pt x="454151" y="156210"/>
                </a:lnTo>
                <a:lnTo>
                  <a:pt x="458724" y="151129"/>
                </a:lnTo>
                <a:lnTo>
                  <a:pt x="458724" y="140970"/>
                </a:lnTo>
                <a:lnTo>
                  <a:pt x="454151" y="135889"/>
                </a:lnTo>
                <a:close/>
              </a:path>
              <a:path w="2712720" h="161289">
                <a:moveTo>
                  <a:pt x="464819" y="135889"/>
                </a:moveTo>
                <a:lnTo>
                  <a:pt x="454151" y="135889"/>
                </a:lnTo>
                <a:lnTo>
                  <a:pt x="458724" y="140970"/>
                </a:lnTo>
                <a:lnTo>
                  <a:pt x="458724" y="151129"/>
                </a:lnTo>
                <a:lnTo>
                  <a:pt x="454151" y="156210"/>
                </a:lnTo>
                <a:lnTo>
                  <a:pt x="464819" y="156210"/>
                </a:lnTo>
                <a:lnTo>
                  <a:pt x="460248" y="151129"/>
                </a:lnTo>
                <a:lnTo>
                  <a:pt x="460248" y="140970"/>
                </a:lnTo>
                <a:lnTo>
                  <a:pt x="464819" y="135889"/>
                </a:lnTo>
                <a:close/>
              </a:path>
              <a:path w="2712720" h="161289">
                <a:moveTo>
                  <a:pt x="470915" y="135889"/>
                </a:moveTo>
                <a:lnTo>
                  <a:pt x="464819" y="135889"/>
                </a:lnTo>
                <a:lnTo>
                  <a:pt x="460248" y="140970"/>
                </a:lnTo>
                <a:lnTo>
                  <a:pt x="460248" y="151129"/>
                </a:lnTo>
                <a:lnTo>
                  <a:pt x="464819" y="156210"/>
                </a:lnTo>
                <a:lnTo>
                  <a:pt x="470915" y="156210"/>
                </a:lnTo>
                <a:lnTo>
                  <a:pt x="470915" y="135889"/>
                </a:lnTo>
                <a:close/>
              </a:path>
              <a:path w="2712720" h="161289">
                <a:moveTo>
                  <a:pt x="475488" y="135889"/>
                </a:moveTo>
                <a:lnTo>
                  <a:pt x="470915" y="135889"/>
                </a:lnTo>
                <a:lnTo>
                  <a:pt x="470915" y="156210"/>
                </a:lnTo>
                <a:lnTo>
                  <a:pt x="475488" y="156210"/>
                </a:lnTo>
                <a:lnTo>
                  <a:pt x="480060" y="151129"/>
                </a:lnTo>
                <a:lnTo>
                  <a:pt x="480060" y="140970"/>
                </a:lnTo>
                <a:lnTo>
                  <a:pt x="475488" y="135889"/>
                </a:lnTo>
                <a:close/>
              </a:path>
              <a:path w="2712720" h="161289">
                <a:moveTo>
                  <a:pt x="487679" y="135889"/>
                </a:moveTo>
                <a:lnTo>
                  <a:pt x="475488" y="135889"/>
                </a:lnTo>
                <a:lnTo>
                  <a:pt x="480060" y="140970"/>
                </a:lnTo>
                <a:lnTo>
                  <a:pt x="480060" y="151129"/>
                </a:lnTo>
                <a:lnTo>
                  <a:pt x="475488" y="156210"/>
                </a:lnTo>
                <a:lnTo>
                  <a:pt x="487679" y="156210"/>
                </a:lnTo>
                <a:lnTo>
                  <a:pt x="484631" y="151129"/>
                </a:lnTo>
                <a:lnTo>
                  <a:pt x="484631" y="140970"/>
                </a:lnTo>
                <a:lnTo>
                  <a:pt x="487679" y="135889"/>
                </a:lnTo>
                <a:close/>
              </a:path>
              <a:path w="2712720" h="161289">
                <a:moveTo>
                  <a:pt x="493775" y="135889"/>
                </a:moveTo>
                <a:lnTo>
                  <a:pt x="487679" y="135889"/>
                </a:lnTo>
                <a:lnTo>
                  <a:pt x="484631" y="140970"/>
                </a:lnTo>
                <a:lnTo>
                  <a:pt x="484631" y="151129"/>
                </a:lnTo>
                <a:lnTo>
                  <a:pt x="487679" y="156210"/>
                </a:lnTo>
                <a:lnTo>
                  <a:pt x="493775" y="156210"/>
                </a:lnTo>
                <a:lnTo>
                  <a:pt x="493775" y="135889"/>
                </a:lnTo>
                <a:close/>
              </a:path>
              <a:path w="2712720" h="161289">
                <a:moveTo>
                  <a:pt x="498572" y="136139"/>
                </a:moveTo>
                <a:lnTo>
                  <a:pt x="502919" y="140970"/>
                </a:lnTo>
                <a:lnTo>
                  <a:pt x="502919" y="151129"/>
                </a:lnTo>
                <a:lnTo>
                  <a:pt x="498348" y="156210"/>
                </a:lnTo>
                <a:lnTo>
                  <a:pt x="512445" y="156210"/>
                </a:lnTo>
                <a:lnTo>
                  <a:pt x="509015" y="152400"/>
                </a:lnTo>
                <a:lnTo>
                  <a:pt x="509015" y="142239"/>
                </a:lnTo>
                <a:lnTo>
                  <a:pt x="513588" y="137160"/>
                </a:lnTo>
                <a:lnTo>
                  <a:pt x="518160" y="137160"/>
                </a:lnTo>
                <a:lnTo>
                  <a:pt x="498572" y="136139"/>
                </a:lnTo>
                <a:close/>
              </a:path>
              <a:path w="2712720" h="161289">
                <a:moveTo>
                  <a:pt x="845819" y="135889"/>
                </a:moveTo>
                <a:lnTo>
                  <a:pt x="839465" y="136177"/>
                </a:lnTo>
                <a:lnTo>
                  <a:pt x="835151" y="140970"/>
                </a:lnTo>
                <a:lnTo>
                  <a:pt x="835151" y="151129"/>
                </a:lnTo>
                <a:lnTo>
                  <a:pt x="839723" y="156210"/>
                </a:lnTo>
                <a:lnTo>
                  <a:pt x="845819" y="156210"/>
                </a:lnTo>
                <a:lnTo>
                  <a:pt x="845819" y="135889"/>
                </a:lnTo>
                <a:close/>
              </a:path>
              <a:path w="2712720" h="161289">
                <a:moveTo>
                  <a:pt x="866921" y="134913"/>
                </a:moveTo>
                <a:lnTo>
                  <a:pt x="845819" y="135889"/>
                </a:lnTo>
                <a:lnTo>
                  <a:pt x="845819" y="156210"/>
                </a:lnTo>
                <a:lnTo>
                  <a:pt x="850391" y="156210"/>
                </a:lnTo>
                <a:lnTo>
                  <a:pt x="854963" y="151129"/>
                </a:lnTo>
                <a:lnTo>
                  <a:pt x="854963" y="140970"/>
                </a:lnTo>
                <a:lnTo>
                  <a:pt x="850391" y="135889"/>
                </a:lnTo>
                <a:lnTo>
                  <a:pt x="866139" y="135889"/>
                </a:lnTo>
                <a:lnTo>
                  <a:pt x="866921" y="134913"/>
                </a:lnTo>
                <a:close/>
              </a:path>
              <a:path w="2712720" h="161289">
                <a:moveTo>
                  <a:pt x="866139" y="135889"/>
                </a:moveTo>
                <a:lnTo>
                  <a:pt x="850391" y="135889"/>
                </a:lnTo>
                <a:lnTo>
                  <a:pt x="854963" y="140970"/>
                </a:lnTo>
                <a:lnTo>
                  <a:pt x="854963" y="151129"/>
                </a:lnTo>
                <a:lnTo>
                  <a:pt x="850391" y="156210"/>
                </a:lnTo>
                <a:lnTo>
                  <a:pt x="867156" y="156210"/>
                </a:lnTo>
                <a:lnTo>
                  <a:pt x="864108" y="151129"/>
                </a:lnTo>
                <a:lnTo>
                  <a:pt x="864108" y="138429"/>
                </a:lnTo>
                <a:lnTo>
                  <a:pt x="866139" y="135889"/>
                </a:lnTo>
                <a:close/>
              </a:path>
              <a:path w="2712720" h="161289">
                <a:moveTo>
                  <a:pt x="873251" y="134619"/>
                </a:moveTo>
                <a:lnTo>
                  <a:pt x="866921" y="134913"/>
                </a:lnTo>
                <a:lnTo>
                  <a:pt x="864108" y="138429"/>
                </a:lnTo>
                <a:lnTo>
                  <a:pt x="864108" y="151129"/>
                </a:lnTo>
                <a:lnTo>
                  <a:pt x="867156" y="156210"/>
                </a:lnTo>
                <a:lnTo>
                  <a:pt x="873251" y="156210"/>
                </a:lnTo>
                <a:lnTo>
                  <a:pt x="873251" y="134619"/>
                </a:lnTo>
                <a:close/>
              </a:path>
              <a:path w="2712720" h="161289">
                <a:moveTo>
                  <a:pt x="879347" y="134619"/>
                </a:moveTo>
                <a:lnTo>
                  <a:pt x="873251" y="134619"/>
                </a:lnTo>
                <a:lnTo>
                  <a:pt x="873251" y="156210"/>
                </a:lnTo>
                <a:lnTo>
                  <a:pt x="879902" y="155594"/>
                </a:lnTo>
                <a:lnTo>
                  <a:pt x="883919" y="151129"/>
                </a:lnTo>
                <a:lnTo>
                  <a:pt x="883919" y="138429"/>
                </a:lnTo>
                <a:lnTo>
                  <a:pt x="879347" y="134619"/>
                </a:lnTo>
                <a:close/>
              </a:path>
              <a:path w="2712720" h="161289">
                <a:moveTo>
                  <a:pt x="879902" y="155594"/>
                </a:moveTo>
                <a:lnTo>
                  <a:pt x="873251" y="156210"/>
                </a:lnTo>
                <a:lnTo>
                  <a:pt x="879347" y="156210"/>
                </a:lnTo>
                <a:lnTo>
                  <a:pt x="879902" y="155594"/>
                </a:lnTo>
                <a:close/>
              </a:path>
              <a:path w="2712720" h="161289">
                <a:moveTo>
                  <a:pt x="162414" y="137885"/>
                </a:moveTo>
                <a:lnTo>
                  <a:pt x="158495" y="142239"/>
                </a:lnTo>
                <a:lnTo>
                  <a:pt x="158495" y="152400"/>
                </a:lnTo>
                <a:lnTo>
                  <a:pt x="161734" y="155998"/>
                </a:lnTo>
                <a:lnTo>
                  <a:pt x="166115" y="151129"/>
                </a:lnTo>
                <a:lnTo>
                  <a:pt x="166115" y="140970"/>
                </a:lnTo>
                <a:lnTo>
                  <a:pt x="162414" y="137885"/>
                </a:lnTo>
                <a:close/>
              </a:path>
              <a:path w="2712720" h="161289">
                <a:moveTo>
                  <a:pt x="175695" y="139337"/>
                </a:moveTo>
                <a:lnTo>
                  <a:pt x="172212" y="142239"/>
                </a:lnTo>
                <a:lnTo>
                  <a:pt x="172212" y="152400"/>
                </a:lnTo>
                <a:lnTo>
                  <a:pt x="175260" y="155786"/>
                </a:lnTo>
                <a:lnTo>
                  <a:pt x="178307" y="152400"/>
                </a:lnTo>
                <a:lnTo>
                  <a:pt x="178307" y="142239"/>
                </a:lnTo>
                <a:lnTo>
                  <a:pt x="175695" y="139337"/>
                </a:lnTo>
                <a:close/>
              </a:path>
              <a:path w="2712720" h="161289">
                <a:moveTo>
                  <a:pt x="896112" y="134619"/>
                </a:moveTo>
                <a:lnTo>
                  <a:pt x="879347" y="134619"/>
                </a:lnTo>
                <a:lnTo>
                  <a:pt x="883919" y="138429"/>
                </a:lnTo>
                <a:lnTo>
                  <a:pt x="883919" y="151129"/>
                </a:lnTo>
                <a:lnTo>
                  <a:pt x="879902" y="155594"/>
                </a:lnTo>
                <a:lnTo>
                  <a:pt x="900684" y="153669"/>
                </a:lnTo>
                <a:lnTo>
                  <a:pt x="896112" y="153669"/>
                </a:lnTo>
                <a:lnTo>
                  <a:pt x="891539" y="149860"/>
                </a:lnTo>
                <a:lnTo>
                  <a:pt x="891539" y="138429"/>
                </a:lnTo>
                <a:lnTo>
                  <a:pt x="896112" y="134619"/>
                </a:lnTo>
                <a:close/>
              </a:path>
              <a:path w="2712720" h="161289">
                <a:moveTo>
                  <a:pt x="189193" y="140607"/>
                </a:moveTo>
                <a:lnTo>
                  <a:pt x="187536" y="143368"/>
                </a:lnTo>
                <a:lnTo>
                  <a:pt x="187451" y="153669"/>
                </a:lnTo>
                <a:lnTo>
                  <a:pt x="188595" y="155575"/>
                </a:lnTo>
                <a:lnTo>
                  <a:pt x="190500" y="152400"/>
                </a:lnTo>
                <a:lnTo>
                  <a:pt x="190500" y="142239"/>
                </a:lnTo>
                <a:lnTo>
                  <a:pt x="189193" y="140607"/>
                </a:lnTo>
                <a:close/>
              </a:path>
              <a:path w="2712720" h="161289">
                <a:moveTo>
                  <a:pt x="147827" y="134619"/>
                </a:moveTo>
                <a:lnTo>
                  <a:pt x="144779" y="153669"/>
                </a:lnTo>
                <a:lnTo>
                  <a:pt x="150113" y="154939"/>
                </a:lnTo>
                <a:lnTo>
                  <a:pt x="147827" y="151129"/>
                </a:lnTo>
                <a:lnTo>
                  <a:pt x="147827" y="140970"/>
                </a:lnTo>
                <a:lnTo>
                  <a:pt x="150875" y="137160"/>
                </a:lnTo>
                <a:lnTo>
                  <a:pt x="153924" y="137160"/>
                </a:lnTo>
                <a:lnTo>
                  <a:pt x="152095" y="135636"/>
                </a:lnTo>
                <a:lnTo>
                  <a:pt x="147827" y="134619"/>
                </a:lnTo>
                <a:close/>
              </a:path>
              <a:path w="2712720" h="161289">
                <a:moveTo>
                  <a:pt x="139132" y="152325"/>
                </a:moveTo>
                <a:lnTo>
                  <a:pt x="140207" y="153669"/>
                </a:lnTo>
                <a:lnTo>
                  <a:pt x="144779" y="153669"/>
                </a:lnTo>
                <a:lnTo>
                  <a:pt x="139132" y="152325"/>
                </a:lnTo>
                <a:close/>
              </a:path>
              <a:path w="2712720" h="161289">
                <a:moveTo>
                  <a:pt x="141731" y="134619"/>
                </a:moveTo>
                <a:lnTo>
                  <a:pt x="140207" y="134619"/>
                </a:lnTo>
                <a:lnTo>
                  <a:pt x="137160" y="138429"/>
                </a:lnTo>
                <a:lnTo>
                  <a:pt x="137160" y="149860"/>
                </a:lnTo>
                <a:lnTo>
                  <a:pt x="139132" y="152325"/>
                </a:lnTo>
                <a:lnTo>
                  <a:pt x="144779" y="153669"/>
                </a:lnTo>
                <a:lnTo>
                  <a:pt x="145186" y="151129"/>
                </a:lnTo>
                <a:lnTo>
                  <a:pt x="140207" y="151129"/>
                </a:lnTo>
                <a:lnTo>
                  <a:pt x="144779" y="148589"/>
                </a:lnTo>
                <a:lnTo>
                  <a:pt x="144779" y="137160"/>
                </a:lnTo>
                <a:lnTo>
                  <a:pt x="141731" y="134619"/>
                </a:lnTo>
                <a:close/>
              </a:path>
              <a:path w="2712720" h="161289">
                <a:moveTo>
                  <a:pt x="152095" y="135636"/>
                </a:moveTo>
                <a:lnTo>
                  <a:pt x="155448" y="138429"/>
                </a:lnTo>
                <a:lnTo>
                  <a:pt x="155448" y="149860"/>
                </a:lnTo>
                <a:lnTo>
                  <a:pt x="150875" y="153669"/>
                </a:lnTo>
                <a:lnTo>
                  <a:pt x="155651" y="153669"/>
                </a:lnTo>
                <a:lnTo>
                  <a:pt x="156971" y="137160"/>
                </a:lnTo>
                <a:lnTo>
                  <a:pt x="158495" y="137160"/>
                </a:lnTo>
                <a:lnTo>
                  <a:pt x="152095" y="135636"/>
                </a:lnTo>
                <a:close/>
              </a:path>
              <a:path w="2712720" h="161289">
                <a:moveTo>
                  <a:pt x="900684" y="134619"/>
                </a:moveTo>
                <a:lnTo>
                  <a:pt x="896112" y="134619"/>
                </a:lnTo>
                <a:lnTo>
                  <a:pt x="891539" y="138429"/>
                </a:lnTo>
                <a:lnTo>
                  <a:pt x="891539" y="149860"/>
                </a:lnTo>
                <a:lnTo>
                  <a:pt x="896112" y="153669"/>
                </a:lnTo>
                <a:lnTo>
                  <a:pt x="900684" y="153669"/>
                </a:lnTo>
                <a:lnTo>
                  <a:pt x="900684" y="134619"/>
                </a:lnTo>
                <a:close/>
              </a:path>
              <a:path w="2712720" h="161289">
                <a:moveTo>
                  <a:pt x="923275" y="133574"/>
                </a:moveTo>
                <a:lnTo>
                  <a:pt x="900684" y="134619"/>
                </a:lnTo>
                <a:lnTo>
                  <a:pt x="900684" y="153669"/>
                </a:lnTo>
                <a:lnTo>
                  <a:pt x="907118" y="153387"/>
                </a:lnTo>
                <a:lnTo>
                  <a:pt x="911351" y="149860"/>
                </a:lnTo>
                <a:lnTo>
                  <a:pt x="911351" y="138429"/>
                </a:lnTo>
                <a:lnTo>
                  <a:pt x="906780" y="134619"/>
                </a:lnTo>
                <a:lnTo>
                  <a:pt x="922019" y="134619"/>
                </a:lnTo>
                <a:lnTo>
                  <a:pt x="923275" y="133574"/>
                </a:lnTo>
                <a:close/>
              </a:path>
              <a:path w="2712720" h="161289">
                <a:moveTo>
                  <a:pt x="907118" y="153387"/>
                </a:moveTo>
                <a:lnTo>
                  <a:pt x="900684" y="153669"/>
                </a:lnTo>
                <a:lnTo>
                  <a:pt x="906780" y="153669"/>
                </a:lnTo>
                <a:lnTo>
                  <a:pt x="907118" y="153387"/>
                </a:lnTo>
                <a:close/>
              </a:path>
              <a:path w="2712720" h="161289">
                <a:moveTo>
                  <a:pt x="922019" y="134619"/>
                </a:moveTo>
                <a:lnTo>
                  <a:pt x="906780" y="134619"/>
                </a:lnTo>
                <a:lnTo>
                  <a:pt x="911351" y="138429"/>
                </a:lnTo>
                <a:lnTo>
                  <a:pt x="911351" y="149860"/>
                </a:lnTo>
                <a:lnTo>
                  <a:pt x="907118" y="153387"/>
                </a:lnTo>
                <a:lnTo>
                  <a:pt x="929639" y="152400"/>
                </a:lnTo>
                <a:lnTo>
                  <a:pt x="923543" y="152400"/>
                </a:lnTo>
                <a:lnTo>
                  <a:pt x="918971" y="148589"/>
                </a:lnTo>
                <a:lnTo>
                  <a:pt x="918971" y="137160"/>
                </a:lnTo>
                <a:lnTo>
                  <a:pt x="922019" y="134619"/>
                </a:lnTo>
                <a:close/>
              </a:path>
              <a:path w="2712720" h="161289">
                <a:moveTo>
                  <a:pt x="928115" y="133350"/>
                </a:moveTo>
                <a:lnTo>
                  <a:pt x="923275" y="133574"/>
                </a:lnTo>
                <a:lnTo>
                  <a:pt x="918971" y="137160"/>
                </a:lnTo>
                <a:lnTo>
                  <a:pt x="918971" y="148589"/>
                </a:lnTo>
                <a:lnTo>
                  <a:pt x="923543" y="152400"/>
                </a:lnTo>
                <a:lnTo>
                  <a:pt x="929639" y="152400"/>
                </a:lnTo>
                <a:lnTo>
                  <a:pt x="928115" y="133350"/>
                </a:lnTo>
                <a:close/>
              </a:path>
              <a:path w="2712720" h="161289">
                <a:moveTo>
                  <a:pt x="934212" y="133350"/>
                </a:moveTo>
                <a:lnTo>
                  <a:pt x="928115" y="133350"/>
                </a:lnTo>
                <a:lnTo>
                  <a:pt x="929639" y="152400"/>
                </a:lnTo>
                <a:lnTo>
                  <a:pt x="934212" y="152400"/>
                </a:lnTo>
                <a:lnTo>
                  <a:pt x="938784" y="148589"/>
                </a:lnTo>
                <a:lnTo>
                  <a:pt x="938784" y="137160"/>
                </a:lnTo>
                <a:lnTo>
                  <a:pt x="934212" y="133350"/>
                </a:lnTo>
                <a:close/>
              </a:path>
              <a:path w="2712720" h="161289">
                <a:moveTo>
                  <a:pt x="954023" y="133350"/>
                </a:moveTo>
                <a:lnTo>
                  <a:pt x="934212" y="133350"/>
                </a:lnTo>
                <a:lnTo>
                  <a:pt x="938784" y="137160"/>
                </a:lnTo>
                <a:lnTo>
                  <a:pt x="938784" y="148589"/>
                </a:lnTo>
                <a:lnTo>
                  <a:pt x="934212" y="152400"/>
                </a:lnTo>
                <a:lnTo>
                  <a:pt x="954023" y="152400"/>
                </a:lnTo>
                <a:lnTo>
                  <a:pt x="949451" y="148589"/>
                </a:lnTo>
                <a:lnTo>
                  <a:pt x="949451" y="137160"/>
                </a:lnTo>
                <a:lnTo>
                  <a:pt x="954023" y="133350"/>
                </a:lnTo>
                <a:close/>
              </a:path>
              <a:path w="2712720" h="161289">
                <a:moveTo>
                  <a:pt x="960119" y="133350"/>
                </a:moveTo>
                <a:lnTo>
                  <a:pt x="954023" y="133350"/>
                </a:lnTo>
                <a:lnTo>
                  <a:pt x="949451" y="137160"/>
                </a:lnTo>
                <a:lnTo>
                  <a:pt x="949451" y="148589"/>
                </a:lnTo>
                <a:lnTo>
                  <a:pt x="954023" y="152400"/>
                </a:lnTo>
                <a:lnTo>
                  <a:pt x="960119" y="152400"/>
                </a:lnTo>
                <a:lnTo>
                  <a:pt x="960119" y="133350"/>
                </a:lnTo>
                <a:close/>
              </a:path>
              <a:path w="2712720" h="161289">
                <a:moveTo>
                  <a:pt x="985296" y="130352"/>
                </a:moveTo>
                <a:lnTo>
                  <a:pt x="960119" y="133350"/>
                </a:lnTo>
                <a:lnTo>
                  <a:pt x="960119" y="152400"/>
                </a:lnTo>
                <a:lnTo>
                  <a:pt x="965357" y="151984"/>
                </a:lnTo>
                <a:lnTo>
                  <a:pt x="970788" y="148589"/>
                </a:lnTo>
                <a:lnTo>
                  <a:pt x="970788" y="137160"/>
                </a:lnTo>
                <a:lnTo>
                  <a:pt x="964691" y="133350"/>
                </a:lnTo>
                <a:lnTo>
                  <a:pt x="982598" y="133350"/>
                </a:lnTo>
                <a:lnTo>
                  <a:pt x="985296" y="130352"/>
                </a:lnTo>
                <a:close/>
              </a:path>
              <a:path w="2712720" h="161289">
                <a:moveTo>
                  <a:pt x="965357" y="151984"/>
                </a:moveTo>
                <a:lnTo>
                  <a:pt x="960119" y="152400"/>
                </a:lnTo>
                <a:lnTo>
                  <a:pt x="964691" y="152400"/>
                </a:lnTo>
                <a:lnTo>
                  <a:pt x="965357" y="151984"/>
                </a:lnTo>
                <a:close/>
              </a:path>
              <a:path w="2712720" h="161289">
                <a:moveTo>
                  <a:pt x="137160" y="133350"/>
                </a:moveTo>
                <a:lnTo>
                  <a:pt x="135676" y="142003"/>
                </a:lnTo>
                <a:lnTo>
                  <a:pt x="135636" y="144779"/>
                </a:lnTo>
                <a:lnTo>
                  <a:pt x="135098" y="145377"/>
                </a:lnTo>
                <a:lnTo>
                  <a:pt x="134112" y="151129"/>
                </a:lnTo>
                <a:lnTo>
                  <a:pt x="139132" y="152325"/>
                </a:lnTo>
                <a:lnTo>
                  <a:pt x="137160" y="149860"/>
                </a:lnTo>
                <a:lnTo>
                  <a:pt x="137160" y="138429"/>
                </a:lnTo>
                <a:lnTo>
                  <a:pt x="140207" y="134619"/>
                </a:lnTo>
                <a:lnTo>
                  <a:pt x="141731" y="134619"/>
                </a:lnTo>
                <a:lnTo>
                  <a:pt x="140715" y="133773"/>
                </a:lnTo>
                <a:lnTo>
                  <a:pt x="137160" y="133350"/>
                </a:lnTo>
                <a:close/>
              </a:path>
              <a:path w="2712720" h="161289">
                <a:moveTo>
                  <a:pt x="982598" y="133350"/>
                </a:moveTo>
                <a:lnTo>
                  <a:pt x="964691" y="133350"/>
                </a:lnTo>
                <a:lnTo>
                  <a:pt x="970788" y="137160"/>
                </a:lnTo>
                <a:lnTo>
                  <a:pt x="970788" y="148589"/>
                </a:lnTo>
                <a:lnTo>
                  <a:pt x="965357" y="151984"/>
                </a:lnTo>
                <a:lnTo>
                  <a:pt x="992123" y="149860"/>
                </a:lnTo>
                <a:lnTo>
                  <a:pt x="986027" y="149860"/>
                </a:lnTo>
                <a:lnTo>
                  <a:pt x="981456" y="147319"/>
                </a:lnTo>
                <a:lnTo>
                  <a:pt x="981583" y="134478"/>
                </a:lnTo>
                <a:lnTo>
                  <a:pt x="982598" y="133350"/>
                </a:lnTo>
                <a:close/>
              </a:path>
              <a:path w="2712720" h="161289">
                <a:moveTo>
                  <a:pt x="128777" y="150495"/>
                </a:moveTo>
                <a:lnTo>
                  <a:pt x="129539" y="151129"/>
                </a:lnTo>
                <a:lnTo>
                  <a:pt x="134112" y="151129"/>
                </a:lnTo>
                <a:lnTo>
                  <a:pt x="128777" y="150495"/>
                </a:lnTo>
                <a:close/>
              </a:path>
              <a:path w="2712720" h="161289">
                <a:moveTo>
                  <a:pt x="133350" y="133350"/>
                </a:moveTo>
                <a:lnTo>
                  <a:pt x="129539" y="133350"/>
                </a:lnTo>
                <a:lnTo>
                  <a:pt x="128378" y="134801"/>
                </a:lnTo>
                <a:lnTo>
                  <a:pt x="126557" y="139039"/>
                </a:lnTo>
                <a:lnTo>
                  <a:pt x="126491" y="148589"/>
                </a:lnTo>
                <a:lnTo>
                  <a:pt x="128777" y="150495"/>
                </a:lnTo>
                <a:lnTo>
                  <a:pt x="134112" y="151129"/>
                </a:lnTo>
                <a:lnTo>
                  <a:pt x="134329" y="149860"/>
                </a:lnTo>
                <a:lnTo>
                  <a:pt x="131063" y="149860"/>
                </a:lnTo>
                <a:lnTo>
                  <a:pt x="135098" y="145377"/>
                </a:lnTo>
                <a:lnTo>
                  <a:pt x="135542" y="142784"/>
                </a:lnTo>
                <a:lnTo>
                  <a:pt x="135636" y="134619"/>
                </a:lnTo>
                <a:lnTo>
                  <a:pt x="133350" y="133350"/>
                </a:lnTo>
                <a:close/>
              </a:path>
              <a:path w="2712720" h="161289">
                <a:moveTo>
                  <a:pt x="140715" y="133773"/>
                </a:moveTo>
                <a:lnTo>
                  <a:pt x="144779" y="137160"/>
                </a:lnTo>
                <a:lnTo>
                  <a:pt x="144779" y="148589"/>
                </a:lnTo>
                <a:lnTo>
                  <a:pt x="140207" y="151129"/>
                </a:lnTo>
                <a:lnTo>
                  <a:pt x="145186" y="151129"/>
                </a:lnTo>
                <a:lnTo>
                  <a:pt x="147827" y="134619"/>
                </a:lnTo>
                <a:lnTo>
                  <a:pt x="140715" y="133773"/>
                </a:lnTo>
                <a:close/>
              </a:path>
              <a:path w="2712720" h="161289">
                <a:moveTo>
                  <a:pt x="126491" y="139191"/>
                </a:moveTo>
                <a:lnTo>
                  <a:pt x="125729" y="140970"/>
                </a:lnTo>
                <a:lnTo>
                  <a:pt x="123443" y="149860"/>
                </a:lnTo>
                <a:lnTo>
                  <a:pt x="128777" y="150495"/>
                </a:lnTo>
                <a:lnTo>
                  <a:pt x="126491" y="148589"/>
                </a:lnTo>
                <a:lnTo>
                  <a:pt x="126491" y="139191"/>
                </a:lnTo>
                <a:close/>
              </a:path>
              <a:path w="2712720" h="161289">
                <a:moveTo>
                  <a:pt x="118871" y="148166"/>
                </a:moveTo>
                <a:lnTo>
                  <a:pt x="120395" y="149860"/>
                </a:lnTo>
                <a:lnTo>
                  <a:pt x="121919" y="149860"/>
                </a:lnTo>
                <a:lnTo>
                  <a:pt x="118871" y="148166"/>
                </a:lnTo>
                <a:close/>
              </a:path>
              <a:path w="2712720" h="161289">
                <a:moveTo>
                  <a:pt x="124967" y="132079"/>
                </a:moveTo>
                <a:lnTo>
                  <a:pt x="120395" y="132079"/>
                </a:lnTo>
                <a:lnTo>
                  <a:pt x="116708" y="134128"/>
                </a:lnTo>
                <a:lnTo>
                  <a:pt x="115824" y="136524"/>
                </a:lnTo>
                <a:lnTo>
                  <a:pt x="115824" y="144779"/>
                </a:lnTo>
                <a:lnTo>
                  <a:pt x="118871" y="148166"/>
                </a:lnTo>
                <a:lnTo>
                  <a:pt x="121919" y="149860"/>
                </a:lnTo>
                <a:lnTo>
                  <a:pt x="123008" y="147319"/>
                </a:lnTo>
                <a:lnTo>
                  <a:pt x="121919" y="147319"/>
                </a:lnTo>
                <a:lnTo>
                  <a:pt x="124967" y="142239"/>
                </a:lnTo>
                <a:lnTo>
                  <a:pt x="124967" y="132079"/>
                </a:lnTo>
                <a:close/>
              </a:path>
              <a:path w="2712720" h="161289">
                <a:moveTo>
                  <a:pt x="125729" y="140970"/>
                </a:moveTo>
                <a:lnTo>
                  <a:pt x="121919" y="149860"/>
                </a:lnTo>
                <a:lnTo>
                  <a:pt x="123443" y="149860"/>
                </a:lnTo>
                <a:lnTo>
                  <a:pt x="125729" y="140970"/>
                </a:lnTo>
                <a:close/>
              </a:path>
              <a:path w="2712720" h="161289">
                <a:moveTo>
                  <a:pt x="135098" y="145377"/>
                </a:moveTo>
                <a:lnTo>
                  <a:pt x="131063" y="149860"/>
                </a:lnTo>
                <a:lnTo>
                  <a:pt x="134329" y="149860"/>
                </a:lnTo>
                <a:lnTo>
                  <a:pt x="135098" y="145377"/>
                </a:lnTo>
                <a:close/>
              </a:path>
              <a:path w="2712720" h="161289">
                <a:moveTo>
                  <a:pt x="992123" y="129539"/>
                </a:moveTo>
                <a:lnTo>
                  <a:pt x="985296" y="130352"/>
                </a:lnTo>
                <a:lnTo>
                  <a:pt x="981583" y="134478"/>
                </a:lnTo>
                <a:lnTo>
                  <a:pt x="981456" y="147319"/>
                </a:lnTo>
                <a:lnTo>
                  <a:pt x="986027" y="149860"/>
                </a:lnTo>
                <a:lnTo>
                  <a:pt x="992123" y="149860"/>
                </a:lnTo>
                <a:lnTo>
                  <a:pt x="992123" y="129539"/>
                </a:lnTo>
                <a:close/>
              </a:path>
              <a:path w="2712720" h="161289">
                <a:moveTo>
                  <a:pt x="1017853" y="128467"/>
                </a:moveTo>
                <a:lnTo>
                  <a:pt x="992123" y="129539"/>
                </a:lnTo>
                <a:lnTo>
                  <a:pt x="992123" y="149860"/>
                </a:lnTo>
                <a:lnTo>
                  <a:pt x="997177" y="149659"/>
                </a:lnTo>
                <a:lnTo>
                  <a:pt x="1002791" y="147319"/>
                </a:lnTo>
                <a:lnTo>
                  <a:pt x="1002791" y="134619"/>
                </a:lnTo>
                <a:lnTo>
                  <a:pt x="996695" y="129539"/>
                </a:lnTo>
                <a:lnTo>
                  <a:pt x="1016888" y="129539"/>
                </a:lnTo>
                <a:lnTo>
                  <a:pt x="1017853" y="128467"/>
                </a:lnTo>
                <a:close/>
              </a:path>
              <a:path w="2712720" h="161289">
                <a:moveTo>
                  <a:pt x="997177" y="149659"/>
                </a:moveTo>
                <a:lnTo>
                  <a:pt x="992123" y="149860"/>
                </a:lnTo>
                <a:lnTo>
                  <a:pt x="996695" y="149860"/>
                </a:lnTo>
                <a:lnTo>
                  <a:pt x="997177" y="149659"/>
                </a:lnTo>
                <a:close/>
              </a:path>
              <a:path w="2712720" h="161289">
                <a:moveTo>
                  <a:pt x="1016888" y="129539"/>
                </a:moveTo>
                <a:lnTo>
                  <a:pt x="996695" y="129539"/>
                </a:lnTo>
                <a:lnTo>
                  <a:pt x="1002791" y="134619"/>
                </a:lnTo>
                <a:lnTo>
                  <a:pt x="1002791" y="147319"/>
                </a:lnTo>
                <a:lnTo>
                  <a:pt x="997177" y="149659"/>
                </a:lnTo>
                <a:lnTo>
                  <a:pt x="1024127" y="148589"/>
                </a:lnTo>
                <a:lnTo>
                  <a:pt x="1018032" y="148589"/>
                </a:lnTo>
                <a:lnTo>
                  <a:pt x="1013460" y="143510"/>
                </a:lnTo>
                <a:lnTo>
                  <a:pt x="1013460" y="133350"/>
                </a:lnTo>
                <a:lnTo>
                  <a:pt x="1016888" y="129539"/>
                </a:lnTo>
                <a:close/>
              </a:path>
              <a:path w="2712720" h="161289">
                <a:moveTo>
                  <a:pt x="1022604" y="128269"/>
                </a:moveTo>
                <a:lnTo>
                  <a:pt x="1017853" y="128467"/>
                </a:lnTo>
                <a:lnTo>
                  <a:pt x="1013460" y="133350"/>
                </a:lnTo>
                <a:lnTo>
                  <a:pt x="1013460" y="143510"/>
                </a:lnTo>
                <a:lnTo>
                  <a:pt x="1018032" y="148589"/>
                </a:lnTo>
                <a:lnTo>
                  <a:pt x="1024127" y="148589"/>
                </a:lnTo>
                <a:lnTo>
                  <a:pt x="1022604" y="128269"/>
                </a:lnTo>
                <a:close/>
              </a:path>
              <a:path w="2712720" h="161289">
                <a:moveTo>
                  <a:pt x="1028699" y="128269"/>
                </a:moveTo>
                <a:lnTo>
                  <a:pt x="1022604" y="128269"/>
                </a:lnTo>
                <a:lnTo>
                  <a:pt x="1024127" y="148589"/>
                </a:lnTo>
                <a:lnTo>
                  <a:pt x="1028699" y="148589"/>
                </a:lnTo>
                <a:lnTo>
                  <a:pt x="1033271" y="143510"/>
                </a:lnTo>
                <a:lnTo>
                  <a:pt x="1033271" y="133350"/>
                </a:lnTo>
                <a:lnTo>
                  <a:pt x="1028699" y="128269"/>
                </a:lnTo>
                <a:close/>
              </a:path>
              <a:path w="2712720" h="161289">
                <a:moveTo>
                  <a:pt x="1048512" y="128269"/>
                </a:moveTo>
                <a:lnTo>
                  <a:pt x="1028699" y="128269"/>
                </a:lnTo>
                <a:lnTo>
                  <a:pt x="1033271" y="133350"/>
                </a:lnTo>
                <a:lnTo>
                  <a:pt x="1033271" y="143510"/>
                </a:lnTo>
                <a:lnTo>
                  <a:pt x="1028699" y="148589"/>
                </a:lnTo>
                <a:lnTo>
                  <a:pt x="1048512" y="148589"/>
                </a:lnTo>
                <a:lnTo>
                  <a:pt x="1043939" y="143510"/>
                </a:lnTo>
                <a:lnTo>
                  <a:pt x="1043939" y="132079"/>
                </a:lnTo>
                <a:lnTo>
                  <a:pt x="1048512" y="128269"/>
                </a:lnTo>
                <a:close/>
              </a:path>
              <a:path w="2712720" h="161289">
                <a:moveTo>
                  <a:pt x="1053084" y="128269"/>
                </a:moveTo>
                <a:lnTo>
                  <a:pt x="1048512" y="128269"/>
                </a:lnTo>
                <a:lnTo>
                  <a:pt x="1043939" y="132079"/>
                </a:lnTo>
                <a:lnTo>
                  <a:pt x="1043939" y="143510"/>
                </a:lnTo>
                <a:lnTo>
                  <a:pt x="1048512" y="148589"/>
                </a:lnTo>
                <a:lnTo>
                  <a:pt x="1054608" y="148589"/>
                </a:lnTo>
                <a:lnTo>
                  <a:pt x="1053084" y="128269"/>
                </a:lnTo>
                <a:close/>
              </a:path>
              <a:path w="2712720" h="161289">
                <a:moveTo>
                  <a:pt x="1078813" y="127197"/>
                </a:moveTo>
                <a:lnTo>
                  <a:pt x="1053084" y="128269"/>
                </a:lnTo>
                <a:lnTo>
                  <a:pt x="1054608" y="148589"/>
                </a:lnTo>
                <a:lnTo>
                  <a:pt x="1059358" y="148392"/>
                </a:lnTo>
                <a:lnTo>
                  <a:pt x="1063751" y="143510"/>
                </a:lnTo>
                <a:lnTo>
                  <a:pt x="1063751" y="132079"/>
                </a:lnTo>
                <a:lnTo>
                  <a:pt x="1059180" y="128269"/>
                </a:lnTo>
                <a:lnTo>
                  <a:pt x="1077848" y="128269"/>
                </a:lnTo>
                <a:lnTo>
                  <a:pt x="1078813" y="127197"/>
                </a:lnTo>
                <a:close/>
              </a:path>
              <a:path w="2712720" h="161289">
                <a:moveTo>
                  <a:pt x="1059358" y="148392"/>
                </a:moveTo>
                <a:lnTo>
                  <a:pt x="1054608" y="148589"/>
                </a:lnTo>
                <a:lnTo>
                  <a:pt x="1059180" y="148589"/>
                </a:lnTo>
                <a:lnTo>
                  <a:pt x="1059358" y="148392"/>
                </a:lnTo>
                <a:close/>
              </a:path>
              <a:path w="2712720" h="161289">
                <a:moveTo>
                  <a:pt x="1077848" y="128269"/>
                </a:moveTo>
                <a:lnTo>
                  <a:pt x="1059180" y="128269"/>
                </a:lnTo>
                <a:lnTo>
                  <a:pt x="1063751" y="132079"/>
                </a:lnTo>
                <a:lnTo>
                  <a:pt x="1063751" y="143510"/>
                </a:lnTo>
                <a:lnTo>
                  <a:pt x="1059358" y="148392"/>
                </a:lnTo>
                <a:lnTo>
                  <a:pt x="1085088" y="147319"/>
                </a:lnTo>
                <a:lnTo>
                  <a:pt x="1078991" y="147319"/>
                </a:lnTo>
                <a:lnTo>
                  <a:pt x="1074419" y="142239"/>
                </a:lnTo>
                <a:lnTo>
                  <a:pt x="1074419" y="132079"/>
                </a:lnTo>
                <a:lnTo>
                  <a:pt x="1077848" y="128269"/>
                </a:lnTo>
                <a:close/>
              </a:path>
              <a:path w="2712720" h="161289">
                <a:moveTo>
                  <a:pt x="115824" y="138429"/>
                </a:moveTo>
                <a:lnTo>
                  <a:pt x="114631" y="139755"/>
                </a:lnTo>
                <a:lnTo>
                  <a:pt x="112775" y="144779"/>
                </a:lnTo>
                <a:lnTo>
                  <a:pt x="118871" y="148166"/>
                </a:lnTo>
                <a:lnTo>
                  <a:pt x="115824" y="144779"/>
                </a:lnTo>
                <a:lnTo>
                  <a:pt x="115824" y="138429"/>
                </a:lnTo>
                <a:close/>
              </a:path>
              <a:path w="2712720" h="161289">
                <a:moveTo>
                  <a:pt x="107695" y="143368"/>
                </a:moveTo>
                <a:lnTo>
                  <a:pt x="111251" y="147319"/>
                </a:lnTo>
                <a:lnTo>
                  <a:pt x="117347" y="147319"/>
                </a:lnTo>
                <a:lnTo>
                  <a:pt x="112775" y="144779"/>
                </a:lnTo>
                <a:lnTo>
                  <a:pt x="107695" y="143368"/>
                </a:lnTo>
                <a:close/>
              </a:path>
              <a:path w="2712720" h="161289">
                <a:moveTo>
                  <a:pt x="123721" y="130001"/>
                </a:moveTo>
                <a:lnTo>
                  <a:pt x="124967" y="132079"/>
                </a:lnTo>
                <a:lnTo>
                  <a:pt x="124967" y="142239"/>
                </a:lnTo>
                <a:lnTo>
                  <a:pt x="121919" y="147319"/>
                </a:lnTo>
                <a:lnTo>
                  <a:pt x="123008" y="147319"/>
                </a:lnTo>
                <a:lnTo>
                  <a:pt x="125729" y="140970"/>
                </a:lnTo>
                <a:lnTo>
                  <a:pt x="126383" y="138429"/>
                </a:lnTo>
                <a:lnTo>
                  <a:pt x="126491" y="137160"/>
                </a:lnTo>
                <a:lnTo>
                  <a:pt x="126812" y="136758"/>
                </a:lnTo>
                <a:lnTo>
                  <a:pt x="128015" y="132079"/>
                </a:lnTo>
                <a:lnTo>
                  <a:pt x="129539" y="132079"/>
                </a:lnTo>
                <a:lnTo>
                  <a:pt x="123721" y="130001"/>
                </a:lnTo>
                <a:close/>
              </a:path>
              <a:path w="2712720" h="161289">
                <a:moveTo>
                  <a:pt x="1083564" y="127000"/>
                </a:moveTo>
                <a:lnTo>
                  <a:pt x="1078813" y="127197"/>
                </a:lnTo>
                <a:lnTo>
                  <a:pt x="1074419" y="132079"/>
                </a:lnTo>
                <a:lnTo>
                  <a:pt x="1074419" y="142239"/>
                </a:lnTo>
                <a:lnTo>
                  <a:pt x="1078991" y="147319"/>
                </a:lnTo>
                <a:lnTo>
                  <a:pt x="1085088" y="147319"/>
                </a:lnTo>
                <a:lnTo>
                  <a:pt x="1083564" y="127000"/>
                </a:lnTo>
                <a:close/>
              </a:path>
              <a:path w="2712720" h="161289">
                <a:moveTo>
                  <a:pt x="1110767" y="125920"/>
                </a:moveTo>
                <a:lnTo>
                  <a:pt x="1083564" y="127000"/>
                </a:lnTo>
                <a:lnTo>
                  <a:pt x="1085088" y="147319"/>
                </a:lnTo>
                <a:lnTo>
                  <a:pt x="1090011" y="146929"/>
                </a:lnTo>
                <a:lnTo>
                  <a:pt x="1094232" y="142239"/>
                </a:lnTo>
                <a:lnTo>
                  <a:pt x="1094232" y="132079"/>
                </a:lnTo>
                <a:lnTo>
                  <a:pt x="1089660" y="127000"/>
                </a:lnTo>
                <a:lnTo>
                  <a:pt x="1109471" y="127000"/>
                </a:lnTo>
                <a:lnTo>
                  <a:pt x="1110767" y="125920"/>
                </a:lnTo>
                <a:close/>
              </a:path>
              <a:path w="2712720" h="161289">
                <a:moveTo>
                  <a:pt x="1090011" y="146929"/>
                </a:moveTo>
                <a:lnTo>
                  <a:pt x="1085088" y="147319"/>
                </a:lnTo>
                <a:lnTo>
                  <a:pt x="1089660" y="147319"/>
                </a:lnTo>
                <a:lnTo>
                  <a:pt x="1090011" y="146929"/>
                </a:lnTo>
                <a:close/>
              </a:path>
              <a:path w="2712720" h="161289">
                <a:moveTo>
                  <a:pt x="1109471" y="127000"/>
                </a:moveTo>
                <a:lnTo>
                  <a:pt x="1089660" y="127000"/>
                </a:lnTo>
                <a:lnTo>
                  <a:pt x="1094232" y="132079"/>
                </a:lnTo>
                <a:lnTo>
                  <a:pt x="1094232" y="142239"/>
                </a:lnTo>
                <a:lnTo>
                  <a:pt x="1090011" y="146929"/>
                </a:lnTo>
                <a:lnTo>
                  <a:pt x="1117091" y="144779"/>
                </a:lnTo>
                <a:lnTo>
                  <a:pt x="1110995" y="144779"/>
                </a:lnTo>
                <a:lnTo>
                  <a:pt x="1106424" y="140970"/>
                </a:lnTo>
                <a:lnTo>
                  <a:pt x="1106423" y="129539"/>
                </a:lnTo>
                <a:lnTo>
                  <a:pt x="1109471" y="127000"/>
                </a:lnTo>
                <a:close/>
              </a:path>
              <a:path w="2712720" h="161289">
                <a:moveTo>
                  <a:pt x="274319" y="142239"/>
                </a:moveTo>
                <a:lnTo>
                  <a:pt x="266700" y="142239"/>
                </a:lnTo>
                <a:lnTo>
                  <a:pt x="269965" y="145868"/>
                </a:lnTo>
                <a:lnTo>
                  <a:pt x="274319" y="142239"/>
                </a:lnTo>
                <a:close/>
              </a:path>
              <a:path w="2712720" h="161289">
                <a:moveTo>
                  <a:pt x="256031" y="142239"/>
                </a:moveTo>
                <a:lnTo>
                  <a:pt x="249936" y="142239"/>
                </a:lnTo>
                <a:lnTo>
                  <a:pt x="252984" y="145626"/>
                </a:lnTo>
                <a:lnTo>
                  <a:pt x="256031" y="142239"/>
                </a:lnTo>
                <a:close/>
              </a:path>
              <a:path w="2712720" h="161289">
                <a:moveTo>
                  <a:pt x="135636" y="142239"/>
                </a:moveTo>
                <a:lnTo>
                  <a:pt x="135098" y="145377"/>
                </a:lnTo>
                <a:lnTo>
                  <a:pt x="135636" y="144779"/>
                </a:lnTo>
                <a:lnTo>
                  <a:pt x="135636" y="142239"/>
                </a:lnTo>
                <a:close/>
              </a:path>
              <a:path w="2712720" h="161289">
                <a:moveTo>
                  <a:pt x="114300" y="127000"/>
                </a:moveTo>
                <a:lnTo>
                  <a:pt x="111251" y="127000"/>
                </a:lnTo>
                <a:lnTo>
                  <a:pt x="109417" y="129043"/>
                </a:lnTo>
                <a:lnTo>
                  <a:pt x="106797" y="133773"/>
                </a:lnTo>
                <a:lnTo>
                  <a:pt x="106679" y="142239"/>
                </a:lnTo>
                <a:lnTo>
                  <a:pt x="107695" y="143368"/>
                </a:lnTo>
                <a:lnTo>
                  <a:pt x="112775" y="144779"/>
                </a:lnTo>
                <a:lnTo>
                  <a:pt x="113244" y="143510"/>
                </a:lnTo>
                <a:lnTo>
                  <a:pt x="111251" y="143510"/>
                </a:lnTo>
                <a:lnTo>
                  <a:pt x="114631" y="139755"/>
                </a:lnTo>
                <a:lnTo>
                  <a:pt x="115737" y="136758"/>
                </a:lnTo>
                <a:lnTo>
                  <a:pt x="115824" y="128269"/>
                </a:lnTo>
                <a:lnTo>
                  <a:pt x="114808" y="127141"/>
                </a:lnTo>
                <a:lnTo>
                  <a:pt x="114300" y="127000"/>
                </a:lnTo>
                <a:close/>
              </a:path>
              <a:path w="2712720" h="161289">
                <a:moveTo>
                  <a:pt x="289559" y="142239"/>
                </a:moveTo>
                <a:lnTo>
                  <a:pt x="284988" y="142239"/>
                </a:lnTo>
                <a:lnTo>
                  <a:pt x="286512" y="144779"/>
                </a:lnTo>
                <a:lnTo>
                  <a:pt x="289559" y="142239"/>
                </a:lnTo>
                <a:close/>
              </a:path>
              <a:path w="2712720" h="161289">
                <a:moveTo>
                  <a:pt x="1115567" y="125729"/>
                </a:moveTo>
                <a:lnTo>
                  <a:pt x="1110767" y="125920"/>
                </a:lnTo>
                <a:lnTo>
                  <a:pt x="1106423" y="129539"/>
                </a:lnTo>
                <a:lnTo>
                  <a:pt x="1106424" y="140970"/>
                </a:lnTo>
                <a:lnTo>
                  <a:pt x="1110995" y="144779"/>
                </a:lnTo>
                <a:lnTo>
                  <a:pt x="1117091" y="144779"/>
                </a:lnTo>
                <a:lnTo>
                  <a:pt x="1115567" y="125729"/>
                </a:lnTo>
                <a:close/>
              </a:path>
              <a:path w="2712720" h="161289">
                <a:moveTo>
                  <a:pt x="1121664" y="125729"/>
                </a:moveTo>
                <a:lnTo>
                  <a:pt x="1115567" y="125729"/>
                </a:lnTo>
                <a:lnTo>
                  <a:pt x="1117091" y="144779"/>
                </a:lnTo>
                <a:lnTo>
                  <a:pt x="1121664" y="144779"/>
                </a:lnTo>
                <a:lnTo>
                  <a:pt x="1126235" y="140970"/>
                </a:lnTo>
                <a:lnTo>
                  <a:pt x="1126236" y="129539"/>
                </a:lnTo>
                <a:lnTo>
                  <a:pt x="1121664" y="125729"/>
                </a:lnTo>
                <a:close/>
              </a:path>
              <a:path w="2712720" h="161289">
                <a:moveTo>
                  <a:pt x="1142999" y="125729"/>
                </a:moveTo>
                <a:lnTo>
                  <a:pt x="1121664" y="125729"/>
                </a:lnTo>
                <a:lnTo>
                  <a:pt x="1126236" y="129539"/>
                </a:lnTo>
                <a:lnTo>
                  <a:pt x="1126235" y="140970"/>
                </a:lnTo>
                <a:lnTo>
                  <a:pt x="1121664" y="144779"/>
                </a:lnTo>
                <a:lnTo>
                  <a:pt x="1142999" y="144779"/>
                </a:lnTo>
                <a:lnTo>
                  <a:pt x="1138428" y="140970"/>
                </a:lnTo>
                <a:lnTo>
                  <a:pt x="1138427" y="129539"/>
                </a:lnTo>
                <a:lnTo>
                  <a:pt x="1142999" y="125729"/>
                </a:lnTo>
                <a:close/>
              </a:path>
              <a:path w="2712720" h="161289">
                <a:moveTo>
                  <a:pt x="1147571" y="125729"/>
                </a:moveTo>
                <a:lnTo>
                  <a:pt x="1142999" y="125729"/>
                </a:lnTo>
                <a:lnTo>
                  <a:pt x="1138427" y="129539"/>
                </a:lnTo>
                <a:lnTo>
                  <a:pt x="1138428" y="140970"/>
                </a:lnTo>
                <a:lnTo>
                  <a:pt x="1142999" y="144779"/>
                </a:lnTo>
                <a:lnTo>
                  <a:pt x="1149095" y="144779"/>
                </a:lnTo>
                <a:lnTo>
                  <a:pt x="1147571" y="125729"/>
                </a:lnTo>
                <a:close/>
              </a:path>
              <a:path w="2712720" h="161289">
                <a:moveTo>
                  <a:pt x="1176007" y="122498"/>
                </a:moveTo>
                <a:lnTo>
                  <a:pt x="1147571" y="125729"/>
                </a:lnTo>
                <a:lnTo>
                  <a:pt x="1149095" y="144779"/>
                </a:lnTo>
                <a:lnTo>
                  <a:pt x="1154125" y="144399"/>
                </a:lnTo>
                <a:lnTo>
                  <a:pt x="1158239" y="140970"/>
                </a:lnTo>
                <a:lnTo>
                  <a:pt x="1158239" y="129539"/>
                </a:lnTo>
                <a:lnTo>
                  <a:pt x="1153667" y="125729"/>
                </a:lnTo>
                <a:lnTo>
                  <a:pt x="1173099" y="125729"/>
                </a:lnTo>
                <a:lnTo>
                  <a:pt x="1176007" y="122498"/>
                </a:lnTo>
                <a:close/>
              </a:path>
              <a:path w="2712720" h="161289">
                <a:moveTo>
                  <a:pt x="1154125" y="144399"/>
                </a:moveTo>
                <a:lnTo>
                  <a:pt x="1149095" y="144779"/>
                </a:lnTo>
                <a:lnTo>
                  <a:pt x="1153667" y="144779"/>
                </a:lnTo>
                <a:lnTo>
                  <a:pt x="1154125" y="144399"/>
                </a:lnTo>
                <a:close/>
              </a:path>
              <a:path w="2712720" h="161289">
                <a:moveTo>
                  <a:pt x="233629" y="141350"/>
                </a:moveTo>
                <a:lnTo>
                  <a:pt x="237308" y="144417"/>
                </a:lnTo>
                <a:lnTo>
                  <a:pt x="239267" y="142239"/>
                </a:lnTo>
                <a:lnTo>
                  <a:pt x="245363" y="142239"/>
                </a:lnTo>
                <a:lnTo>
                  <a:pt x="233629" y="141350"/>
                </a:lnTo>
                <a:close/>
              </a:path>
              <a:path w="2712720" h="161289">
                <a:moveTo>
                  <a:pt x="1173099" y="125729"/>
                </a:moveTo>
                <a:lnTo>
                  <a:pt x="1153667" y="125729"/>
                </a:lnTo>
                <a:lnTo>
                  <a:pt x="1158239" y="129539"/>
                </a:lnTo>
                <a:lnTo>
                  <a:pt x="1158239" y="140970"/>
                </a:lnTo>
                <a:lnTo>
                  <a:pt x="1154125" y="144399"/>
                </a:lnTo>
                <a:lnTo>
                  <a:pt x="1182623" y="142239"/>
                </a:lnTo>
                <a:lnTo>
                  <a:pt x="1176527" y="142239"/>
                </a:lnTo>
                <a:lnTo>
                  <a:pt x="1171956" y="138429"/>
                </a:lnTo>
                <a:lnTo>
                  <a:pt x="1171956" y="127000"/>
                </a:lnTo>
                <a:lnTo>
                  <a:pt x="1173099" y="125729"/>
                </a:lnTo>
                <a:close/>
              </a:path>
              <a:path w="2712720" h="161289">
                <a:moveTo>
                  <a:pt x="100029" y="141200"/>
                </a:moveTo>
                <a:lnTo>
                  <a:pt x="102107" y="143510"/>
                </a:lnTo>
                <a:lnTo>
                  <a:pt x="107823" y="143510"/>
                </a:lnTo>
                <a:lnTo>
                  <a:pt x="107695" y="143368"/>
                </a:lnTo>
                <a:lnTo>
                  <a:pt x="103631" y="142239"/>
                </a:lnTo>
                <a:lnTo>
                  <a:pt x="102107" y="142239"/>
                </a:lnTo>
                <a:lnTo>
                  <a:pt x="100029" y="141200"/>
                </a:lnTo>
                <a:close/>
              </a:path>
              <a:path w="2712720" h="161289">
                <a:moveTo>
                  <a:pt x="114631" y="139755"/>
                </a:moveTo>
                <a:lnTo>
                  <a:pt x="111251" y="143510"/>
                </a:lnTo>
                <a:lnTo>
                  <a:pt x="113244" y="143510"/>
                </a:lnTo>
                <a:lnTo>
                  <a:pt x="114631" y="139755"/>
                </a:lnTo>
                <a:close/>
              </a:path>
              <a:path w="2712720" h="161289">
                <a:moveTo>
                  <a:pt x="106679" y="134619"/>
                </a:moveTo>
                <a:lnTo>
                  <a:pt x="106244" y="135164"/>
                </a:lnTo>
                <a:lnTo>
                  <a:pt x="103631" y="142239"/>
                </a:lnTo>
                <a:lnTo>
                  <a:pt x="107695" y="143368"/>
                </a:lnTo>
                <a:lnTo>
                  <a:pt x="106679" y="142239"/>
                </a:lnTo>
                <a:lnTo>
                  <a:pt x="106679" y="134619"/>
                </a:lnTo>
                <a:close/>
              </a:path>
              <a:path w="2712720" h="161289">
                <a:moveTo>
                  <a:pt x="222503" y="140970"/>
                </a:moveTo>
                <a:lnTo>
                  <a:pt x="217932" y="140970"/>
                </a:lnTo>
                <a:lnTo>
                  <a:pt x="220675" y="143255"/>
                </a:lnTo>
                <a:lnTo>
                  <a:pt x="222503" y="140970"/>
                </a:lnTo>
                <a:close/>
              </a:path>
              <a:path w="2712720" h="161289">
                <a:moveTo>
                  <a:pt x="201889" y="139232"/>
                </a:moveTo>
                <a:lnTo>
                  <a:pt x="205086" y="142784"/>
                </a:lnTo>
                <a:lnTo>
                  <a:pt x="207263" y="140970"/>
                </a:lnTo>
                <a:lnTo>
                  <a:pt x="213360" y="140970"/>
                </a:lnTo>
                <a:lnTo>
                  <a:pt x="201889" y="139232"/>
                </a:lnTo>
                <a:close/>
              </a:path>
              <a:path w="2712720" h="161289">
                <a:moveTo>
                  <a:pt x="105155" y="123189"/>
                </a:moveTo>
                <a:lnTo>
                  <a:pt x="102107" y="123189"/>
                </a:lnTo>
                <a:lnTo>
                  <a:pt x="100029" y="125499"/>
                </a:lnTo>
                <a:lnTo>
                  <a:pt x="99177" y="127488"/>
                </a:lnTo>
                <a:lnTo>
                  <a:pt x="99060" y="132079"/>
                </a:lnTo>
                <a:lnTo>
                  <a:pt x="97536" y="133350"/>
                </a:lnTo>
                <a:lnTo>
                  <a:pt x="97536" y="138429"/>
                </a:lnTo>
                <a:lnTo>
                  <a:pt x="100029" y="141200"/>
                </a:lnTo>
                <a:lnTo>
                  <a:pt x="102107" y="142239"/>
                </a:lnTo>
                <a:lnTo>
                  <a:pt x="104218" y="138429"/>
                </a:lnTo>
                <a:lnTo>
                  <a:pt x="103631" y="138429"/>
                </a:lnTo>
                <a:lnTo>
                  <a:pt x="105537" y="136048"/>
                </a:lnTo>
                <a:lnTo>
                  <a:pt x="106600" y="134128"/>
                </a:lnTo>
                <a:lnTo>
                  <a:pt x="106679" y="125729"/>
                </a:lnTo>
                <a:lnTo>
                  <a:pt x="105155" y="123189"/>
                </a:lnTo>
                <a:close/>
              </a:path>
              <a:path w="2712720" h="161289">
                <a:moveTo>
                  <a:pt x="106244" y="135164"/>
                </a:moveTo>
                <a:lnTo>
                  <a:pt x="105537" y="136048"/>
                </a:lnTo>
                <a:lnTo>
                  <a:pt x="102107" y="142239"/>
                </a:lnTo>
                <a:lnTo>
                  <a:pt x="103631" y="142239"/>
                </a:lnTo>
                <a:lnTo>
                  <a:pt x="106244" y="135164"/>
                </a:lnTo>
                <a:close/>
              </a:path>
              <a:path w="2712720" h="161289">
                <a:moveTo>
                  <a:pt x="132080" y="132644"/>
                </a:moveTo>
                <a:lnTo>
                  <a:pt x="135636" y="134619"/>
                </a:lnTo>
                <a:lnTo>
                  <a:pt x="135636" y="142239"/>
                </a:lnTo>
                <a:lnTo>
                  <a:pt x="137160" y="133350"/>
                </a:lnTo>
                <a:lnTo>
                  <a:pt x="132080" y="132644"/>
                </a:lnTo>
                <a:close/>
              </a:path>
              <a:path w="2712720" h="161289">
                <a:moveTo>
                  <a:pt x="1181099" y="121919"/>
                </a:moveTo>
                <a:lnTo>
                  <a:pt x="1176007" y="122498"/>
                </a:lnTo>
                <a:lnTo>
                  <a:pt x="1171956" y="127000"/>
                </a:lnTo>
                <a:lnTo>
                  <a:pt x="1171956" y="138429"/>
                </a:lnTo>
                <a:lnTo>
                  <a:pt x="1176527" y="142239"/>
                </a:lnTo>
                <a:lnTo>
                  <a:pt x="1182623" y="142239"/>
                </a:lnTo>
                <a:lnTo>
                  <a:pt x="1181099" y="121919"/>
                </a:lnTo>
                <a:close/>
              </a:path>
              <a:path w="2712720" h="161289">
                <a:moveTo>
                  <a:pt x="1182623" y="121919"/>
                </a:moveTo>
                <a:lnTo>
                  <a:pt x="1181099" y="121919"/>
                </a:lnTo>
                <a:lnTo>
                  <a:pt x="1182623" y="142239"/>
                </a:lnTo>
                <a:lnTo>
                  <a:pt x="1182623" y="121919"/>
                </a:lnTo>
                <a:close/>
              </a:path>
              <a:path w="2712720" h="161289">
                <a:moveTo>
                  <a:pt x="1187195" y="121919"/>
                </a:moveTo>
                <a:lnTo>
                  <a:pt x="1182623" y="121919"/>
                </a:lnTo>
                <a:lnTo>
                  <a:pt x="1182623" y="142239"/>
                </a:lnTo>
                <a:lnTo>
                  <a:pt x="1187195" y="142239"/>
                </a:lnTo>
                <a:lnTo>
                  <a:pt x="1191767" y="138429"/>
                </a:lnTo>
                <a:lnTo>
                  <a:pt x="1191767" y="127000"/>
                </a:lnTo>
                <a:lnTo>
                  <a:pt x="1187195" y="121919"/>
                </a:lnTo>
                <a:close/>
              </a:path>
              <a:path w="2712720" h="161289">
                <a:moveTo>
                  <a:pt x="1208532" y="121919"/>
                </a:moveTo>
                <a:lnTo>
                  <a:pt x="1187195" y="121919"/>
                </a:lnTo>
                <a:lnTo>
                  <a:pt x="1191767" y="127000"/>
                </a:lnTo>
                <a:lnTo>
                  <a:pt x="1191767" y="138429"/>
                </a:lnTo>
                <a:lnTo>
                  <a:pt x="1187195" y="142239"/>
                </a:lnTo>
                <a:lnTo>
                  <a:pt x="1208532" y="142239"/>
                </a:lnTo>
                <a:lnTo>
                  <a:pt x="1203960" y="137160"/>
                </a:lnTo>
                <a:lnTo>
                  <a:pt x="1203960" y="127000"/>
                </a:lnTo>
                <a:lnTo>
                  <a:pt x="1208532" y="121919"/>
                </a:lnTo>
                <a:close/>
              </a:path>
              <a:path w="2712720" h="161289">
                <a:moveTo>
                  <a:pt x="1214627" y="121919"/>
                </a:moveTo>
                <a:lnTo>
                  <a:pt x="1208532" y="121919"/>
                </a:lnTo>
                <a:lnTo>
                  <a:pt x="1203960" y="127000"/>
                </a:lnTo>
                <a:lnTo>
                  <a:pt x="1203960" y="137160"/>
                </a:lnTo>
                <a:lnTo>
                  <a:pt x="1208532" y="142239"/>
                </a:lnTo>
                <a:lnTo>
                  <a:pt x="1214627" y="142239"/>
                </a:lnTo>
                <a:lnTo>
                  <a:pt x="1214627" y="121919"/>
                </a:lnTo>
                <a:close/>
              </a:path>
              <a:path w="2712720" h="161289">
                <a:moveTo>
                  <a:pt x="1241844" y="120889"/>
                </a:moveTo>
                <a:lnTo>
                  <a:pt x="1214627" y="121919"/>
                </a:lnTo>
                <a:lnTo>
                  <a:pt x="1214627" y="142239"/>
                </a:lnTo>
                <a:lnTo>
                  <a:pt x="1220865" y="142003"/>
                </a:lnTo>
                <a:lnTo>
                  <a:pt x="1223771" y="137160"/>
                </a:lnTo>
                <a:lnTo>
                  <a:pt x="1223771" y="127000"/>
                </a:lnTo>
                <a:lnTo>
                  <a:pt x="1220723" y="121919"/>
                </a:lnTo>
                <a:lnTo>
                  <a:pt x="1240916" y="121919"/>
                </a:lnTo>
                <a:lnTo>
                  <a:pt x="1241844" y="120889"/>
                </a:lnTo>
                <a:close/>
              </a:path>
              <a:path w="2712720" h="161289">
                <a:moveTo>
                  <a:pt x="1220865" y="142003"/>
                </a:moveTo>
                <a:lnTo>
                  <a:pt x="1214627" y="142239"/>
                </a:lnTo>
                <a:lnTo>
                  <a:pt x="1220723" y="142239"/>
                </a:lnTo>
                <a:lnTo>
                  <a:pt x="1220865" y="142003"/>
                </a:lnTo>
                <a:close/>
              </a:path>
              <a:path w="2712720" h="161289">
                <a:moveTo>
                  <a:pt x="1240916" y="121919"/>
                </a:moveTo>
                <a:lnTo>
                  <a:pt x="1220723" y="121919"/>
                </a:lnTo>
                <a:lnTo>
                  <a:pt x="1223771" y="127000"/>
                </a:lnTo>
                <a:lnTo>
                  <a:pt x="1223771" y="137160"/>
                </a:lnTo>
                <a:lnTo>
                  <a:pt x="1220865" y="142003"/>
                </a:lnTo>
                <a:lnTo>
                  <a:pt x="1248155" y="140970"/>
                </a:lnTo>
                <a:lnTo>
                  <a:pt x="1242060" y="140970"/>
                </a:lnTo>
                <a:lnTo>
                  <a:pt x="1237488" y="135889"/>
                </a:lnTo>
                <a:lnTo>
                  <a:pt x="1237488" y="125729"/>
                </a:lnTo>
                <a:lnTo>
                  <a:pt x="1240916" y="121919"/>
                </a:lnTo>
                <a:close/>
              </a:path>
              <a:path w="2712720" h="161289">
                <a:moveTo>
                  <a:pt x="297179" y="140970"/>
                </a:moveTo>
                <a:lnTo>
                  <a:pt x="291083" y="140970"/>
                </a:lnTo>
                <a:lnTo>
                  <a:pt x="290529" y="141431"/>
                </a:lnTo>
                <a:lnTo>
                  <a:pt x="297179" y="140970"/>
                </a:lnTo>
                <a:close/>
              </a:path>
              <a:path w="2712720" h="161289">
                <a:moveTo>
                  <a:pt x="233172" y="140970"/>
                </a:moveTo>
                <a:lnTo>
                  <a:pt x="228600" y="140970"/>
                </a:lnTo>
                <a:lnTo>
                  <a:pt x="233629" y="141350"/>
                </a:lnTo>
                <a:lnTo>
                  <a:pt x="233172" y="140970"/>
                </a:lnTo>
                <a:close/>
              </a:path>
              <a:path w="2712720" h="161289">
                <a:moveTo>
                  <a:pt x="97536" y="133350"/>
                </a:moveTo>
                <a:lnTo>
                  <a:pt x="96181" y="134478"/>
                </a:lnTo>
                <a:lnTo>
                  <a:pt x="94487" y="138429"/>
                </a:lnTo>
                <a:lnTo>
                  <a:pt x="100029" y="141200"/>
                </a:lnTo>
                <a:lnTo>
                  <a:pt x="97536" y="138429"/>
                </a:lnTo>
                <a:lnTo>
                  <a:pt x="97536" y="133350"/>
                </a:lnTo>
                <a:close/>
              </a:path>
              <a:path w="2712720" h="161289">
                <a:moveTo>
                  <a:pt x="126491" y="138006"/>
                </a:moveTo>
                <a:lnTo>
                  <a:pt x="125729" y="140970"/>
                </a:lnTo>
                <a:lnTo>
                  <a:pt x="126429" y="139337"/>
                </a:lnTo>
                <a:lnTo>
                  <a:pt x="126491" y="138006"/>
                </a:lnTo>
                <a:close/>
              </a:path>
              <a:path w="2712720" h="161289">
                <a:moveTo>
                  <a:pt x="443483" y="135889"/>
                </a:moveTo>
                <a:lnTo>
                  <a:pt x="434339" y="135889"/>
                </a:lnTo>
                <a:lnTo>
                  <a:pt x="438912" y="140970"/>
                </a:lnTo>
                <a:lnTo>
                  <a:pt x="443483" y="135889"/>
                </a:lnTo>
                <a:close/>
              </a:path>
              <a:path w="2712720" h="161289">
                <a:moveTo>
                  <a:pt x="1248156" y="120650"/>
                </a:moveTo>
                <a:lnTo>
                  <a:pt x="1241844" y="120889"/>
                </a:lnTo>
                <a:lnTo>
                  <a:pt x="1237488" y="125729"/>
                </a:lnTo>
                <a:lnTo>
                  <a:pt x="1237488" y="135889"/>
                </a:lnTo>
                <a:lnTo>
                  <a:pt x="1242060" y="140970"/>
                </a:lnTo>
                <a:lnTo>
                  <a:pt x="1248156" y="140970"/>
                </a:lnTo>
                <a:lnTo>
                  <a:pt x="1248156" y="120650"/>
                </a:lnTo>
                <a:close/>
              </a:path>
              <a:path w="2712720" h="161289">
                <a:moveTo>
                  <a:pt x="1278428" y="119553"/>
                </a:moveTo>
                <a:lnTo>
                  <a:pt x="1248156" y="120650"/>
                </a:lnTo>
                <a:lnTo>
                  <a:pt x="1248156" y="140970"/>
                </a:lnTo>
                <a:lnTo>
                  <a:pt x="1252727" y="140970"/>
                </a:lnTo>
                <a:lnTo>
                  <a:pt x="1257299" y="135889"/>
                </a:lnTo>
                <a:lnTo>
                  <a:pt x="1257299" y="125729"/>
                </a:lnTo>
                <a:lnTo>
                  <a:pt x="1252727" y="120650"/>
                </a:lnTo>
                <a:lnTo>
                  <a:pt x="1277112" y="120650"/>
                </a:lnTo>
                <a:lnTo>
                  <a:pt x="1278428" y="119553"/>
                </a:lnTo>
                <a:close/>
              </a:path>
              <a:path w="2712720" h="161289">
                <a:moveTo>
                  <a:pt x="1277112" y="120650"/>
                </a:moveTo>
                <a:lnTo>
                  <a:pt x="1252727" y="120650"/>
                </a:lnTo>
                <a:lnTo>
                  <a:pt x="1257299" y="125729"/>
                </a:lnTo>
                <a:lnTo>
                  <a:pt x="1257299" y="135889"/>
                </a:lnTo>
                <a:lnTo>
                  <a:pt x="1252727" y="140970"/>
                </a:lnTo>
                <a:lnTo>
                  <a:pt x="1278636" y="140970"/>
                </a:lnTo>
                <a:lnTo>
                  <a:pt x="1274064" y="135889"/>
                </a:lnTo>
                <a:lnTo>
                  <a:pt x="1274064" y="123189"/>
                </a:lnTo>
                <a:lnTo>
                  <a:pt x="1277112" y="120650"/>
                </a:lnTo>
                <a:close/>
              </a:path>
              <a:path w="2712720" h="161289">
                <a:moveTo>
                  <a:pt x="1283208" y="119379"/>
                </a:moveTo>
                <a:lnTo>
                  <a:pt x="1278428" y="119553"/>
                </a:lnTo>
                <a:lnTo>
                  <a:pt x="1274064" y="123189"/>
                </a:lnTo>
                <a:lnTo>
                  <a:pt x="1274064" y="135889"/>
                </a:lnTo>
                <a:lnTo>
                  <a:pt x="1278636" y="140970"/>
                </a:lnTo>
                <a:lnTo>
                  <a:pt x="1284732" y="140970"/>
                </a:lnTo>
                <a:lnTo>
                  <a:pt x="1283208" y="119379"/>
                </a:lnTo>
                <a:close/>
              </a:path>
              <a:path w="2712720" h="161289">
                <a:moveTo>
                  <a:pt x="1315013" y="118275"/>
                </a:moveTo>
                <a:lnTo>
                  <a:pt x="1283208" y="119379"/>
                </a:lnTo>
                <a:lnTo>
                  <a:pt x="1284732" y="140970"/>
                </a:lnTo>
                <a:lnTo>
                  <a:pt x="1289776" y="140444"/>
                </a:lnTo>
                <a:lnTo>
                  <a:pt x="1293875" y="135889"/>
                </a:lnTo>
                <a:lnTo>
                  <a:pt x="1293875" y="123189"/>
                </a:lnTo>
                <a:lnTo>
                  <a:pt x="1289304" y="119379"/>
                </a:lnTo>
                <a:lnTo>
                  <a:pt x="1313688" y="119379"/>
                </a:lnTo>
                <a:lnTo>
                  <a:pt x="1315013" y="118275"/>
                </a:lnTo>
                <a:close/>
              </a:path>
              <a:path w="2712720" h="161289">
                <a:moveTo>
                  <a:pt x="1289776" y="140444"/>
                </a:moveTo>
                <a:lnTo>
                  <a:pt x="1284731" y="140970"/>
                </a:lnTo>
                <a:lnTo>
                  <a:pt x="1289304" y="140970"/>
                </a:lnTo>
                <a:lnTo>
                  <a:pt x="1289776" y="140444"/>
                </a:lnTo>
                <a:close/>
              </a:path>
              <a:path w="2712720" h="161289">
                <a:moveTo>
                  <a:pt x="190500" y="138429"/>
                </a:moveTo>
                <a:lnTo>
                  <a:pt x="187451" y="138429"/>
                </a:lnTo>
                <a:lnTo>
                  <a:pt x="189193" y="140607"/>
                </a:lnTo>
                <a:lnTo>
                  <a:pt x="190500" y="138429"/>
                </a:lnTo>
                <a:close/>
              </a:path>
              <a:path w="2712720" h="161289">
                <a:moveTo>
                  <a:pt x="1313688" y="119379"/>
                </a:moveTo>
                <a:lnTo>
                  <a:pt x="1289304" y="119379"/>
                </a:lnTo>
                <a:lnTo>
                  <a:pt x="1293875" y="123189"/>
                </a:lnTo>
                <a:lnTo>
                  <a:pt x="1293875" y="135889"/>
                </a:lnTo>
                <a:lnTo>
                  <a:pt x="1289776" y="140444"/>
                </a:lnTo>
                <a:lnTo>
                  <a:pt x="1321308" y="137160"/>
                </a:lnTo>
                <a:lnTo>
                  <a:pt x="1315212" y="137160"/>
                </a:lnTo>
                <a:lnTo>
                  <a:pt x="1310639" y="134619"/>
                </a:lnTo>
                <a:lnTo>
                  <a:pt x="1310639" y="121919"/>
                </a:lnTo>
                <a:lnTo>
                  <a:pt x="1313688" y="119379"/>
                </a:lnTo>
                <a:close/>
              </a:path>
              <a:path w="2712720" h="161289">
                <a:moveTo>
                  <a:pt x="115824" y="136524"/>
                </a:moveTo>
                <a:lnTo>
                  <a:pt x="114631" y="139755"/>
                </a:lnTo>
                <a:lnTo>
                  <a:pt x="115824" y="138429"/>
                </a:lnTo>
                <a:lnTo>
                  <a:pt x="115824" y="136524"/>
                </a:lnTo>
                <a:close/>
              </a:path>
              <a:path w="2712720" h="161289">
                <a:moveTo>
                  <a:pt x="174151" y="137621"/>
                </a:moveTo>
                <a:lnTo>
                  <a:pt x="175695" y="139337"/>
                </a:lnTo>
                <a:lnTo>
                  <a:pt x="176783" y="138429"/>
                </a:lnTo>
                <a:lnTo>
                  <a:pt x="182879" y="138429"/>
                </a:lnTo>
                <a:lnTo>
                  <a:pt x="174151" y="137621"/>
                </a:lnTo>
                <a:close/>
              </a:path>
              <a:path w="2712720" h="161289">
                <a:moveTo>
                  <a:pt x="201167" y="138429"/>
                </a:moveTo>
                <a:lnTo>
                  <a:pt x="196595" y="138429"/>
                </a:lnTo>
                <a:lnTo>
                  <a:pt x="201889" y="139232"/>
                </a:lnTo>
                <a:lnTo>
                  <a:pt x="201167" y="138429"/>
                </a:lnTo>
                <a:close/>
              </a:path>
              <a:path w="2712720" h="161289">
                <a:moveTo>
                  <a:pt x="128367" y="134815"/>
                </a:moveTo>
                <a:lnTo>
                  <a:pt x="126812" y="136758"/>
                </a:lnTo>
                <a:lnTo>
                  <a:pt x="126600" y="137583"/>
                </a:lnTo>
                <a:lnTo>
                  <a:pt x="126491" y="139191"/>
                </a:lnTo>
                <a:lnTo>
                  <a:pt x="128367" y="134815"/>
                </a:lnTo>
                <a:close/>
              </a:path>
              <a:path w="2712720" h="161289">
                <a:moveTo>
                  <a:pt x="361188" y="138429"/>
                </a:moveTo>
                <a:lnTo>
                  <a:pt x="356615" y="138429"/>
                </a:lnTo>
                <a:lnTo>
                  <a:pt x="356067" y="139039"/>
                </a:lnTo>
                <a:lnTo>
                  <a:pt x="361188" y="138429"/>
                </a:lnTo>
                <a:close/>
              </a:path>
              <a:path w="2712720" h="161289">
                <a:moveTo>
                  <a:pt x="91948" y="137583"/>
                </a:moveTo>
                <a:lnTo>
                  <a:pt x="92963" y="138429"/>
                </a:lnTo>
                <a:lnTo>
                  <a:pt x="94487" y="138429"/>
                </a:lnTo>
                <a:lnTo>
                  <a:pt x="91948" y="137583"/>
                </a:lnTo>
                <a:close/>
              </a:path>
              <a:path w="2712720" h="161289">
                <a:moveTo>
                  <a:pt x="97536" y="120650"/>
                </a:moveTo>
                <a:lnTo>
                  <a:pt x="92963" y="120650"/>
                </a:lnTo>
                <a:lnTo>
                  <a:pt x="92168" y="121533"/>
                </a:lnTo>
                <a:lnTo>
                  <a:pt x="89970" y="127488"/>
                </a:lnTo>
                <a:lnTo>
                  <a:pt x="89915" y="129539"/>
                </a:lnTo>
                <a:lnTo>
                  <a:pt x="88900" y="130386"/>
                </a:lnTo>
                <a:lnTo>
                  <a:pt x="88509" y="131445"/>
                </a:lnTo>
                <a:lnTo>
                  <a:pt x="88391" y="134619"/>
                </a:lnTo>
                <a:lnTo>
                  <a:pt x="91948" y="137583"/>
                </a:lnTo>
                <a:lnTo>
                  <a:pt x="94487" y="138429"/>
                </a:lnTo>
                <a:lnTo>
                  <a:pt x="95358" y="135889"/>
                </a:lnTo>
                <a:lnTo>
                  <a:pt x="94487" y="135889"/>
                </a:lnTo>
                <a:lnTo>
                  <a:pt x="95660" y="134913"/>
                </a:lnTo>
                <a:lnTo>
                  <a:pt x="97536" y="129539"/>
                </a:lnTo>
                <a:lnTo>
                  <a:pt x="97536" y="128269"/>
                </a:lnTo>
                <a:lnTo>
                  <a:pt x="98239" y="127488"/>
                </a:lnTo>
                <a:lnTo>
                  <a:pt x="98951" y="125412"/>
                </a:lnTo>
                <a:lnTo>
                  <a:pt x="99060" y="121919"/>
                </a:lnTo>
                <a:lnTo>
                  <a:pt x="97536" y="120650"/>
                </a:lnTo>
                <a:close/>
              </a:path>
              <a:path w="2712720" h="161289">
                <a:moveTo>
                  <a:pt x="96181" y="134478"/>
                </a:moveTo>
                <a:lnTo>
                  <a:pt x="95707" y="134874"/>
                </a:lnTo>
                <a:lnTo>
                  <a:pt x="94487" y="138429"/>
                </a:lnTo>
                <a:lnTo>
                  <a:pt x="96181" y="134478"/>
                </a:lnTo>
                <a:close/>
              </a:path>
              <a:path w="2712720" h="161289">
                <a:moveTo>
                  <a:pt x="105537" y="136048"/>
                </a:moveTo>
                <a:lnTo>
                  <a:pt x="103631" y="138429"/>
                </a:lnTo>
                <a:lnTo>
                  <a:pt x="104218" y="138429"/>
                </a:lnTo>
                <a:lnTo>
                  <a:pt x="105537" y="136048"/>
                </a:lnTo>
                <a:close/>
              </a:path>
              <a:path w="2712720" h="161289">
                <a:moveTo>
                  <a:pt x="126812" y="136758"/>
                </a:moveTo>
                <a:lnTo>
                  <a:pt x="126491" y="137160"/>
                </a:lnTo>
                <a:lnTo>
                  <a:pt x="126491" y="138006"/>
                </a:lnTo>
                <a:lnTo>
                  <a:pt x="126812" y="136758"/>
                </a:lnTo>
                <a:close/>
              </a:path>
              <a:path w="2712720" h="161289">
                <a:moveTo>
                  <a:pt x="163067" y="137160"/>
                </a:moveTo>
                <a:lnTo>
                  <a:pt x="161543" y="137160"/>
                </a:lnTo>
                <a:lnTo>
                  <a:pt x="162414" y="137885"/>
                </a:lnTo>
                <a:lnTo>
                  <a:pt x="163067" y="137160"/>
                </a:lnTo>
                <a:close/>
              </a:path>
              <a:path w="2712720" h="161289">
                <a:moveTo>
                  <a:pt x="173736" y="137160"/>
                </a:moveTo>
                <a:lnTo>
                  <a:pt x="169163" y="137160"/>
                </a:lnTo>
                <a:lnTo>
                  <a:pt x="174151" y="137621"/>
                </a:lnTo>
                <a:lnTo>
                  <a:pt x="173736" y="137160"/>
                </a:lnTo>
                <a:close/>
              </a:path>
              <a:path w="2712720" h="161289">
                <a:moveTo>
                  <a:pt x="88391" y="131762"/>
                </a:moveTo>
                <a:lnTo>
                  <a:pt x="86867" y="135889"/>
                </a:lnTo>
                <a:lnTo>
                  <a:pt x="91948" y="137583"/>
                </a:lnTo>
                <a:lnTo>
                  <a:pt x="88391" y="134619"/>
                </a:lnTo>
                <a:lnTo>
                  <a:pt x="88391" y="131762"/>
                </a:lnTo>
                <a:close/>
              </a:path>
              <a:path w="2712720" h="161289">
                <a:moveTo>
                  <a:pt x="384048" y="137160"/>
                </a:moveTo>
                <a:lnTo>
                  <a:pt x="379475" y="137160"/>
                </a:lnTo>
                <a:lnTo>
                  <a:pt x="379235" y="137427"/>
                </a:lnTo>
                <a:lnTo>
                  <a:pt x="384048" y="137160"/>
                </a:lnTo>
                <a:close/>
              </a:path>
              <a:path w="2712720" h="161289">
                <a:moveTo>
                  <a:pt x="571500" y="137160"/>
                </a:moveTo>
                <a:lnTo>
                  <a:pt x="566927" y="137160"/>
                </a:lnTo>
                <a:lnTo>
                  <a:pt x="571740" y="137427"/>
                </a:lnTo>
                <a:lnTo>
                  <a:pt x="571500" y="137160"/>
                </a:lnTo>
                <a:close/>
              </a:path>
              <a:path w="2712720" h="161289">
                <a:moveTo>
                  <a:pt x="763523" y="137160"/>
                </a:moveTo>
                <a:lnTo>
                  <a:pt x="758951" y="137160"/>
                </a:lnTo>
                <a:lnTo>
                  <a:pt x="758711" y="137427"/>
                </a:lnTo>
                <a:lnTo>
                  <a:pt x="763523" y="137160"/>
                </a:lnTo>
                <a:close/>
              </a:path>
              <a:path w="2712720" h="161289">
                <a:moveTo>
                  <a:pt x="1319784" y="118110"/>
                </a:moveTo>
                <a:lnTo>
                  <a:pt x="1315013" y="118275"/>
                </a:lnTo>
                <a:lnTo>
                  <a:pt x="1310639" y="121919"/>
                </a:lnTo>
                <a:lnTo>
                  <a:pt x="1310639" y="134619"/>
                </a:lnTo>
                <a:lnTo>
                  <a:pt x="1315212" y="137160"/>
                </a:lnTo>
                <a:lnTo>
                  <a:pt x="1321308" y="137160"/>
                </a:lnTo>
                <a:lnTo>
                  <a:pt x="1319784" y="118110"/>
                </a:lnTo>
                <a:close/>
              </a:path>
              <a:path w="2712720" h="161289">
                <a:moveTo>
                  <a:pt x="1349945" y="115924"/>
                </a:moveTo>
                <a:lnTo>
                  <a:pt x="1319784" y="118110"/>
                </a:lnTo>
                <a:lnTo>
                  <a:pt x="1321308" y="137160"/>
                </a:lnTo>
                <a:lnTo>
                  <a:pt x="1326198" y="136982"/>
                </a:lnTo>
                <a:lnTo>
                  <a:pt x="1330451" y="134619"/>
                </a:lnTo>
                <a:lnTo>
                  <a:pt x="1330451" y="121919"/>
                </a:lnTo>
                <a:lnTo>
                  <a:pt x="1325880" y="118110"/>
                </a:lnTo>
                <a:lnTo>
                  <a:pt x="1347978" y="118110"/>
                </a:lnTo>
                <a:lnTo>
                  <a:pt x="1349945" y="115924"/>
                </a:lnTo>
                <a:close/>
              </a:path>
              <a:path w="2712720" h="161289">
                <a:moveTo>
                  <a:pt x="1326198" y="136982"/>
                </a:moveTo>
                <a:lnTo>
                  <a:pt x="1321308" y="137160"/>
                </a:lnTo>
                <a:lnTo>
                  <a:pt x="1325880" y="137160"/>
                </a:lnTo>
                <a:lnTo>
                  <a:pt x="1326198" y="136982"/>
                </a:lnTo>
                <a:close/>
              </a:path>
              <a:path w="2712720" h="161289">
                <a:moveTo>
                  <a:pt x="1347978" y="118110"/>
                </a:moveTo>
                <a:lnTo>
                  <a:pt x="1325880" y="118110"/>
                </a:lnTo>
                <a:lnTo>
                  <a:pt x="1330451" y="121919"/>
                </a:lnTo>
                <a:lnTo>
                  <a:pt x="1330451" y="134619"/>
                </a:lnTo>
                <a:lnTo>
                  <a:pt x="1326198" y="136982"/>
                </a:lnTo>
                <a:lnTo>
                  <a:pt x="1356360" y="135889"/>
                </a:lnTo>
                <a:lnTo>
                  <a:pt x="1350264" y="135889"/>
                </a:lnTo>
                <a:lnTo>
                  <a:pt x="1345691" y="132079"/>
                </a:lnTo>
                <a:lnTo>
                  <a:pt x="1345691" y="120650"/>
                </a:lnTo>
                <a:lnTo>
                  <a:pt x="1347978" y="118110"/>
                </a:lnTo>
                <a:close/>
              </a:path>
              <a:path w="2712720" h="161289">
                <a:moveTo>
                  <a:pt x="128015" y="132079"/>
                </a:moveTo>
                <a:lnTo>
                  <a:pt x="126812" y="136758"/>
                </a:lnTo>
                <a:lnTo>
                  <a:pt x="128373" y="134801"/>
                </a:lnTo>
                <a:lnTo>
                  <a:pt x="129454" y="132279"/>
                </a:lnTo>
                <a:lnTo>
                  <a:pt x="128015" y="132079"/>
                </a:lnTo>
                <a:close/>
              </a:path>
              <a:path w="2712720" h="161289">
                <a:moveTo>
                  <a:pt x="116708" y="134128"/>
                </a:moveTo>
                <a:lnTo>
                  <a:pt x="115824" y="134619"/>
                </a:lnTo>
                <a:lnTo>
                  <a:pt x="115824" y="136524"/>
                </a:lnTo>
                <a:lnTo>
                  <a:pt x="116708" y="134128"/>
                </a:lnTo>
                <a:close/>
              </a:path>
              <a:path w="2712720" h="161289">
                <a:moveTo>
                  <a:pt x="428243" y="135889"/>
                </a:moveTo>
                <a:lnTo>
                  <a:pt x="423671" y="135889"/>
                </a:lnTo>
                <a:lnTo>
                  <a:pt x="423413" y="136177"/>
                </a:lnTo>
                <a:lnTo>
                  <a:pt x="428243" y="135889"/>
                </a:lnTo>
                <a:close/>
              </a:path>
              <a:path w="2712720" h="161289">
                <a:moveTo>
                  <a:pt x="845819" y="135889"/>
                </a:moveTo>
                <a:lnTo>
                  <a:pt x="839723" y="135889"/>
                </a:lnTo>
                <a:lnTo>
                  <a:pt x="839473" y="136168"/>
                </a:lnTo>
                <a:lnTo>
                  <a:pt x="845819" y="135889"/>
                </a:lnTo>
                <a:close/>
              </a:path>
              <a:path w="2712720" h="161289">
                <a:moveTo>
                  <a:pt x="498348" y="135889"/>
                </a:moveTo>
                <a:lnTo>
                  <a:pt x="493775" y="135889"/>
                </a:lnTo>
                <a:lnTo>
                  <a:pt x="498572" y="136139"/>
                </a:lnTo>
                <a:lnTo>
                  <a:pt x="498348" y="135889"/>
                </a:lnTo>
                <a:close/>
              </a:path>
              <a:path w="2712720" h="161289">
                <a:moveTo>
                  <a:pt x="106679" y="133985"/>
                </a:moveTo>
                <a:lnTo>
                  <a:pt x="105537" y="136048"/>
                </a:lnTo>
                <a:lnTo>
                  <a:pt x="106244" y="135164"/>
                </a:lnTo>
                <a:lnTo>
                  <a:pt x="106679" y="133985"/>
                </a:lnTo>
                <a:close/>
              </a:path>
              <a:path w="2712720" h="161289">
                <a:moveTo>
                  <a:pt x="82949" y="134801"/>
                </a:moveTo>
                <a:lnTo>
                  <a:pt x="83819" y="135889"/>
                </a:lnTo>
                <a:lnTo>
                  <a:pt x="86867" y="135889"/>
                </a:lnTo>
                <a:lnTo>
                  <a:pt x="82949" y="134801"/>
                </a:lnTo>
                <a:close/>
              </a:path>
              <a:path w="2712720" h="161289">
                <a:moveTo>
                  <a:pt x="88392" y="118110"/>
                </a:moveTo>
                <a:lnTo>
                  <a:pt x="83819" y="118110"/>
                </a:lnTo>
                <a:lnTo>
                  <a:pt x="82295" y="120014"/>
                </a:lnTo>
                <a:lnTo>
                  <a:pt x="82295" y="127000"/>
                </a:lnTo>
                <a:lnTo>
                  <a:pt x="80771" y="127846"/>
                </a:lnTo>
                <a:lnTo>
                  <a:pt x="80771" y="132079"/>
                </a:lnTo>
                <a:lnTo>
                  <a:pt x="82949" y="134801"/>
                </a:lnTo>
                <a:lnTo>
                  <a:pt x="86867" y="135889"/>
                </a:lnTo>
                <a:lnTo>
                  <a:pt x="87805" y="133350"/>
                </a:lnTo>
                <a:lnTo>
                  <a:pt x="85343" y="133350"/>
                </a:lnTo>
                <a:lnTo>
                  <a:pt x="88391" y="130810"/>
                </a:lnTo>
                <a:lnTo>
                  <a:pt x="88391" y="125729"/>
                </a:lnTo>
                <a:lnTo>
                  <a:pt x="89915" y="124036"/>
                </a:lnTo>
                <a:lnTo>
                  <a:pt x="89915" y="119379"/>
                </a:lnTo>
                <a:lnTo>
                  <a:pt x="88392" y="118110"/>
                </a:lnTo>
                <a:close/>
              </a:path>
              <a:path w="2712720" h="161289">
                <a:moveTo>
                  <a:pt x="95707" y="134874"/>
                </a:moveTo>
                <a:lnTo>
                  <a:pt x="94487" y="135889"/>
                </a:lnTo>
                <a:lnTo>
                  <a:pt x="95358" y="135889"/>
                </a:lnTo>
                <a:lnTo>
                  <a:pt x="95707" y="134874"/>
                </a:lnTo>
                <a:close/>
              </a:path>
              <a:path w="2712720" h="161289">
                <a:moveTo>
                  <a:pt x="1354836" y="115569"/>
                </a:moveTo>
                <a:lnTo>
                  <a:pt x="1349945" y="115924"/>
                </a:lnTo>
                <a:lnTo>
                  <a:pt x="1345691" y="120650"/>
                </a:lnTo>
                <a:lnTo>
                  <a:pt x="1345691" y="132079"/>
                </a:lnTo>
                <a:lnTo>
                  <a:pt x="1350264" y="135889"/>
                </a:lnTo>
                <a:lnTo>
                  <a:pt x="1356360" y="135889"/>
                </a:lnTo>
                <a:lnTo>
                  <a:pt x="1354836" y="115569"/>
                </a:lnTo>
                <a:close/>
              </a:path>
              <a:path w="2712720" h="161289">
                <a:moveTo>
                  <a:pt x="1383586" y="114528"/>
                </a:moveTo>
                <a:lnTo>
                  <a:pt x="1354836" y="115569"/>
                </a:lnTo>
                <a:lnTo>
                  <a:pt x="1356360" y="135889"/>
                </a:lnTo>
                <a:lnTo>
                  <a:pt x="1361149" y="135708"/>
                </a:lnTo>
                <a:lnTo>
                  <a:pt x="1365504" y="132079"/>
                </a:lnTo>
                <a:lnTo>
                  <a:pt x="1365504" y="120650"/>
                </a:lnTo>
                <a:lnTo>
                  <a:pt x="1360932" y="115569"/>
                </a:lnTo>
                <a:lnTo>
                  <a:pt x="1382649" y="115569"/>
                </a:lnTo>
                <a:lnTo>
                  <a:pt x="1383586" y="114528"/>
                </a:lnTo>
                <a:close/>
              </a:path>
              <a:path w="2712720" h="161289">
                <a:moveTo>
                  <a:pt x="1361149" y="135708"/>
                </a:moveTo>
                <a:lnTo>
                  <a:pt x="1356360" y="135889"/>
                </a:lnTo>
                <a:lnTo>
                  <a:pt x="1360932" y="135889"/>
                </a:lnTo>
                <a:lnTo>
                  <a:pt x="1361149" y="135708"/>
                </a:lnTo>
                <a:close/>
              </a:path>
              <a:path w="2712720" h="161289">
                <a:moveTo>
                  <a:pt x="1382649" y="115569"/>
                </a:moveTo>
                <a:lnTo>
                  <a:pt x="1360932" y="115569"/>
                </a:lnTo>
                <a:lnTo>
                  <a:pt x="1365504" y="120650"/>
                </a:lnTo>
                <a:lnTo>
                  <a:pt x="1365504" y="132079"/>
                </a:lnTo>
                <a:lnTo>
                  <a:pt x="1361149" y="135708"/>
                </a:lnTo>
                <a:lnTo>
                  <a:pt x="1389888" y="134619"/>
                </a:lnTo>
                <a:lnTo>
                  <a:pt x="1383791" y="134619"/>
                </a:lnTo>
                <a:lnTo>
                  <a:pt x="1379219" y="129539"/>
                </a:lnTo>
                <a:lnTo>
                  <a:pt x="1379219" y="119379"/>
                </a:lnTo>
                <a:lnTo>
                  <a:pt x="1382649" y="115569"/>
                </a:lnTo>
                <a:close/>
              </a:path>
              <a:path w="2712720" h="161289">
                <a:moveTo>
                  <a:pt x="150875" y="134619"/>
                </a:moveTo>
                <a:lnTo>
                  <a:pt x="147827" y="134619"/>
                </a:lnTo>
                <a:lnTo>
                  <a:pt x="152095" y="135636"/>
                </a:lnTo>
                <a:lnTo>
                  <a:pt x="150875" y="134619"/>
                </a:lnTo>
                <a:close/>
              </a:path>
              <a:path w="2712720" h="161289">
                <a:moveTo>
                  <a:pt x="106679" y="133985"/>
                </a:moveTo>
                <a:lnTo>
                  <a:pt x="106244" y="135164"/>
                </a:lnTo>
                <a:lnTo>
                  <a:pt x="106679" y="134619"/>
                </a:lnTo>
                <a:lnTo>
                  <a:pt x="106679" y="133985"/>
                </a:lnTo>
                <a:close/>
              </a:path>
              <a:path w="2712720" h="161289">
                <a:moveTo>
                  <a:pt x="873251" y="134619"/>
                </a:moveTo>
                <a:lnTo>
                  <a:pt x="867156" y="134619"/>
                </a:lnTo>
                <a:lnTo>
                  <a:pt x="866921" y="134913"/>
                </a:lnTo>
                <a:lnTo>
                  <a:pt x="873251" y="134619"/>
                </a:lnTo>
                <a:close/>
              </a:path>
              <a:path w="2712720" h="161289">
                <a:moveTo>
                  <a:pt x="97536" y="129539"/>
                </a:moveTo>
                <a:lnTo>
                  <a:pt x="95707" y="134874"/>
                </a:lnTo>
                <a:lnTo>
                  <a:pt x="96181" y="134478"/>
                </a:lnTo>
                <a:lnTo>
                  <a:pt x="97481" y="131445"/>
                </a:lnTo>
                <a:lnTo>
                  <a:pt x="97536" y="129539"/>
                </a:lnTo>
                <a:close/>
              </a:path>
              <a:path w="2712720" h="161289">
                <a:moveTo>
                  <a:pt x="129454" y="132279"/>
                </a:moveTo>
                <a:lnTo>
                  <a:pt x="128367" y="134815"/>
                </a:lnTo>
                <a:lnTo>
                  <a:pt x="129539" y="133350"/>
                </a:lnTo>
                <a:lnTo>
                  <a:pt x="133350" y="133350"/>
                </a:lnTo>
                <a:lnTo>
                  <a:pt x="132080" y="132644"/>
                </a:lnTo>
                <a:lnTo>
                  <a:pt x="129454" y="132279"/>
                </a:lnTo>
                <a:close/>
              </a:path>
              <a:path w="2712720" h="161289">
                <a:moveTo>
                  <a:pt x="80771" y="127846"/>
                </a:moveTo>
                <a:lnTo>
                  <a:pt x="79337" y="128643"/>
                </a:lnTo>
                <a:lnTo>
                  <a:pt x="77724" y="133350"/>
                </a:lnTo>
                <a:lnTo>
                  <a:pt x="82949" y="134801"/>
                </a:lnTo>
                <a:lnTo>
                  <a:pt x="80771" y="132079"/>
                </a:lnTo>
                <a:lnTo>
                  <a:pt x="80771" y="127846"/>
                </a:lnTo>
                <a:close/>
              </a:path>
              <a:path w="2712720" h="161289">
                <a:moveTo>
                  <a:pt x="114808" y="127141"/>
                </a:moveTo>
                <a:lnTo>
                  <a:pt x="115824" y="128269"/>
                </a:lnTo>
                <a:lnTo>
                  <a:pt x="115824" y="134619"/>
                </a:lnTo>
                <a:lnTo>
                  <a:pt x="116708" y="134128"/>
                </a:lnTo>
                <a:lnTo>
                  <a:pt x="118871" y="128269"/>
                </a:lnTo>
                <a:lnTo>
                  <a:pt x="114808" y="127141"/>
                </a:lnTo>
                <a:close/>
              </a:path>
              <a:path w="2712720" h="161289">
                <a:moveTo>
                  <a:pt x="1388372" y="114354"/>
                </a:moveTo>
                <a:lnTo>
                  <a:pt x="1383586" y="114528"/>
                </a:lnTo>
                <a:lnTo>
                  <a:pt x="1379219" y="119379"/>
                </a:lnTo>
                <a:lnTo>
                  <a:pt x="1379219" y="129539"/>
                </a:lnTo>
                <a:lnTo>
                  <a:pt x="1383791" y="134619"/>
                </a:lnTo>
                <a:lnTo>
                  <a:pt x="1389888" y="134619"/>
                </a:lnTo>
                <a:lnTo>
                  <a:pt x="1389824" y="124036"/>
                </a:lnTo>
                <a:lnTo>
                  <a:pt x="1388372" y="114354"/>
                </a:lnTo>
                <a:close/>
              </a:path>
              <a:path w="2712720" h="161289">
                <a:moveTo>
                  <a:pt x="1389888" y="124460"/>
                </a:moveTo>
                <a:lnTo>
                  <a:pt x="1389888" y="134619"/>
                </a:lnTo>
                <a:lnTo>
                  <a:pt x="1391412" y="134619"/>
                </a:lnTo>
                <a:lnTo>
                  <a:pt x="1389888" y="124460"/>
                </a:lnTo>
                <a:close/>
              </a:path>
              <a:path w="2712720" h="161289">
                <a:moveTo>
                  <a:pt x="1395984" y="114300"/>
                </a:moveTo>
                <a:lnTo>
                  <a:pt x="1389888" y="114300"/>
                </a:lnTo>
                <a:lnTo>
                  <a:pt x="1389935" y="124777"/>
                </a:lnTo>
                <a:lnTo>
                  <a:pt x="1391412" y="134619"/>
                </a:lnTo>
                <a:lnTo>
                  <a:pt x="1396637" y="133894"/>
                </a:lnTo>
                <a:lnTo>
                  <a:pt x="1400556" y="129539"/>
                </a:lnTo>
                <a:lnTo>
                  <a:pt x="1400556" y="119379"/>
                </a:lnTo>
                <a:lnTo>
                  <a:pt x="1395984" y="114300"/>
                </a:lnTo>
                <a:close/>
              </a:path>
              <a:path w="2712720" h="161289">
                <a:moveTo>
                  <a:pt x="1396637" y="133894"/>
                </a:moveTo>
                <a:lnTo>
                  <a:pt x="1391412" y="134619"/>
                </a:lnTo>
                <a:lnTo>
                  <a:pt x="1395984" y="134619"/>
                </a:lnTo>
                <a:lnTo>
                  <a:pt x="1396637" y="133894"/>
                </a:lnTo>
                <a:close/>
              </a:path>
              <a:path w="2712720" h="161289">
                <a:moveTo>
                  <a:pt x="97536" y="131317"/>
                </a:moveTo>
                <a:lnTo>
                  <a:pt x="96181" y="134478"/>
                </a:lnTo>
                <a:lnTo>
                  <a:pt x="97536" y="133350"/>
                </a:lnTo>
                <a:lnTo>
                  <a:pt x="97536" y="131317"/>
                </a:lnTo>
                <a:close/>
              </a:path>
              <a:path w="2712720" h="161289">
                <a:moveTo>
                  <a:pt x="118871" y="128269"/>
                </a:moveTo>
                <a:lnTo>
                  <a:pt x="116708" y="134128"/>
                </a:lnTo>
                <a:lnTo>
                  <a:pt x="120395" y="132079"/>
                </a:lnTo>
                <a:lnTo>
                  <a:pt x="124967" y="132079"/>
                </a:lnTo>
                <a:lnTo>
                  <a:pt x="123721" y="130001"/>
                </a:lnTo>
                <a:lnTo>
                  <a:pt x="118871" y="128269"/>
                </a:lnTo>
                <a:close/>
              </a:path>
              <a:path w="2712720" h="161289">
                <a:moveTo>
                  <a:pt x="107872" y="130754"/>
                </a:moveTo>
                <a:lnTo>
                  <a:pt x="106679" y="132079"/>
                </a:lnTo>
                <a:lnTo>
                  <a:pt x="106679" y="133985"/>
                </a:lnTo>
                <a:lnTo>
                  <a:pt x="107872" y="130754"/>
                </a:lnTo>
                <a:close/>
              </a:path>
              <a:path w="2712720" h="161289">
                <a:moveTo>
                  <a:pt x="109423" y="129032"/>
                </a:moveTo>
                <a:lnTo>
                  <a:pt x="107872" y="130754"/>
                </a:lnTo>
                <a:lnTo>
                  <a:pt x="106679" y="133985"/>
                </a:lnTo>
                <a:lnTo>
                  <a:pt x="109423" y="129032"/>
                </a:lnTo>
                <a:close/>
              </a:path>
              <a:path w="2712720" h="161289">
                <a:moveTo>
                  <a:pt x="1417319" y="114300"/>
                </a:moveTo>
                <a:lnTo>
                  <a:pt x="1395984" y="114300"/>
                </a:lnTo>
                <a:lnTo>
                  <a:pt x="1400556" y="119379"/>
                </a:lnTo>
                <a:lnTo>
                  <a:pt x="1400556" y="129539"/>
                </a:lnTo>
                <a:lnTo>
                  <a:pt x="1396637" y="133894"/>
                </a:lnTo>
                <a:lnTo>
                  <a:pt x="1427988" y="129539"/>
                </a:lnTo>
                <a:lnTo>
                  <a:pt x="1421891" y="129539"/>
                </a:lnTo>
                <a:lnTo>
                  <a:pt x="1417319" y="125729"/>
                </a:lnTo>
                <a:lnTo>
                  <a:pt x="1417319" y="114300"/>
                </a:lnTo>
                <a:close/>
              </a:path>
              <a:path w="2712720" h="161289">
                <a:moveTo>
                  <a:pt x="140207" y="133350"/>
                </a:moveTo>
                <a:lnTo>
                  <a:pt x="137160" y="133350"/>
                </a:lnTo>
                <a:lnTo>
                  <a:pt x="140715" y="133773"/>
                </a:lnTo>
                <a:lnTo>
                  <a:pt x="140207" y="133350"/>
                </a:lnTo>
                <a:close/>
              </a:path>
              <a:path w="2712720" h="161289">
                <a:moveTo>
                  <a:pt x="928115" y="133350"/>
                </a:moveTo>
                <a:lnTo>
                  <a:pt x="923543" y="133350"/>
                </a:lnTo>
                <a:lnTo>
                  <a:pt x="923275" y="133574"/>
                </a:lnTo>
                <a:lnTo>
                  <a:pt x="928115" y="133350"/>
                </a:lnTo>
                <a:close/>
              </a:path>
              <a:path w="2712720" h="161289">
                <a:moveTo>
                  <a:pt x="73913" y="131445"/>
                </a:moveTo>
                <a:lnTo>
                  <a:pt x="76200" y="133350"/>
                </a:lnTo>
                <a:lnTo>
                  <a:pt x="77724" y="133350"/>
                </a:lnTo>
                <a:lnTo>
                  <a:pt x="73913" y="131445"/>
                </a:lnTo>
                <a:close/>
              </a:path>
              <a:path w="2712720" h="161289">
                <a:moveTo>
                  <a:pt x="77520" y="113470"/>
                </a:moveTo>
                <a:lnTo>
                  <a:pt x="74793" y="119379"/>
                </a:lnTo>
                <a:lnTo>
                  <a:pt x="74675" y="121919"/>
                </a:lnTo>
                <a:lnTo>
                  <a:pt x="72510" y="124326"/>
                </a:lnTo>
                <a:lnTo>
                  <a:pt x="71693" y="126096"/>
                </a:lnTo>
                <a:lnTo>
                  <a:pt x="71627" y="129539"/>
                </a:lnTo>
                <a:lnTo>
                  <a:pt x="73913" y="131445"/>
                </a:lnTo>
                <a:lnTo>
                  <a:pt x="77724" y="133350"/>
                </a:lnTo>
                <a:lnTo>
                  <a:pt x="79030" y="129539"/>
                </a:lnTo>
                <a:lnTo>
                  <a:pt x="77724" y="129539"/>
                </a:lnTo>
                <a:lnTo>
                  <a:pt x="79337" y="128643"/>
                </a:lnTo>
                <a:lnTo>
                  <a:pt x="80663" y="124777"/>
                </a:lnTo>
                <a:lnTo>
                  <a:pt x="80771" y="121919"/>
                </a:lnTo>
                <a:lnTo>
                  <a:pt x="82194" y="120141"/>
                </a:lnTo>
                <a:lnTo>
                  <a:pt x="82295" y="115569"/>
                </a:lnTo>
                <a:lnTo>
                  <a:pt x="80010" y="114300"/>
                </a:lnTo>
                <a:lnTo>
                  <a:pt x="77520" y="113470"/>
                </a:lnTo>
                <a:close/>
              </a:path>
              <a:path w="2712720" h="161289">
                <a:moveTo>
                  <a:pt x="88391" y="130810"/>
                </a:moveTo>
                <a:lnTo>
                  <a:pt x="85343" y="133350"/>
                </a:lnTo>
                <a:lnTo>
                  <a:pt x="87805" y="133350"/>
                </a:lnTo>
                <a:lnTo>
                  <a:pt x="88274" y="132079"/>
                </a:lnTo>
                <a:lnTo>
                  <a:pt x="88391" y="130810"/>
                </a:lnTo>
                <a:close/>
              </a:path>
              <a:path w="2712720" h="161289">
                <a:moveTo>
                  <a:pt x="99060" y="127761"/>
                </a:moveTo>
                <a:lnTo>
                  <a:pt x="97536" y="131317"/>
                </a:lnTo>
                <a:lnTo>
                  <a:pt x="97536" y="133350"/>
                </a:lnTo>
                <a:lnTo>
                  <a:pt x="99060" y="132079"/>
                </a:lnTo>
                <a:lnTo>
                  <a:pt x="99060" y="127761"/>
                </a:lnTo>
                <a:close/>
              </a:path>
              <a:path w="2712720" h="161289">
                <a:moveTo>
                  <a:pt x="131063" y="132079"/>
                </a:moveTo>
                <a:lnTo>
                  <a:pt x="129539" y="132079"/>
                </a:lnTo>
                <a:lnTo>
                  <a:pt x="129454" y="132279"/>
                </a:lnTo>
                <a:lnTo>
                  <a:pt x="132080" y="132644"/>
                </a:lnTo>
                <a:lnTo>
                  <a:pt x="131063" y="132079"/>
                </a:lnTo>
                <a:close/>
              </a:path>
              <a:path w="2712720" h="161289">
                <a:moveTo>
                  <a:pt x="129539" y="132079"/>
                </a:moveTo>
                <a:lnTo>
                  <a:pt x="128015" y="132079"/>
                </a:lnTo>
                <a:lnTo>
                  <a:pt x="129454" y="132279"/>
                </a:lnTo>
                <a:lnTo>
                  <a:pt x="129539" y="132079"/>
                </a:lnTo>
                <a:close/>
              </a:path>
              <a:path w="2712720" h="161289">
                <a:moveTo>
                  <a:pt x="104393" y="121919"/>
                </a:moveTo>
                <a:lnTo>
                  <a:pt x="106679" y="125729"/>
                </a:lnTo>
                <a:lnTo>
                  <a:pt x="106679" y="132079"/>
                </a:lnTo>
                <a:lnTo>
                  <a:pt x="107872" y="130754"/>
                </a:lnTo>
                <a:lnTo>
                  <a:pt x="109727" y="125729"/>
                </a:lnTo>
                <a:lnTo>
                  <a:pt x="111251" y="125729"/>
                </a:lnTo>
                <a:lnTo>
                  <a:pt x="104393" y="121919"/>
                </a:lnTo>
                <a:close/>
              </a:path>
              <a:path w="2712720" h="161289">
                <a:moveTo>
                  <a:pt x="88900" y="130386"/>
                </a:moveTo>
                <a:lnTo>
                  <a:pt x="88458" y="130754"/>
                </a:lnTo>
                <a:lnTo>
                  <a:pt x="88391" y="131762"/>
                </a:lnTo>
                <a:lnTo>
                  <a:pt x="88900" y="130386"/>
                </a:lnTo>
                <a:close/>
              </a:path>
              <a:path w="2712720" h="161289">
                <a:moveTo>
                  <a:pt x="71627" y="126237"/>
                </a:moveTo>
                <a:lnTo>
                  <a:pt x="70103" y="129539"/>
                </a:lnTo>
                <a:lnTo>
                  <a:pt x="73913" y="131445"/>
                </a:lnTo>
                <a:lnTo>
                  <a:pt x="71627" y="129539"/>
                </a:lnTo>
                <a:lnTo>
                  <a:pt x="71627" y="126237"/>
                </a:lnTo>
                <a:close/>
              </a:path>
              <a:path w="2712720" h="161289">
                <a:moveTo>
                  <a:pt x="99060" y="126576"/>
                </a:moveTo>
                <a:lnTo>
                  <a:pt x="98239" y="127488"/>
                </a:lnTo>
                <a:lnTo>
                  <a:pt x="97536" y="129539"/>
                </a:lnTo>
                <a:lnTo>
                  <a:pt x="97536" y="131317"/>
                </a:lnTo>
                <a:lnTo>
                  <a:pt x="99023" y="127846"/>
                </a:lnTo>
                <a:lnTo>
                  <a:pt x="99060" y="126576"/>
                </a:lnTo>
                <a:close/>
              </a:path>
              <a:path w="2712720" h="161289">
                <a:moveTo>
                  <a:pt x="89915" y="124036"/>
                </a:moveTo>
                <a:lnTo>
                  <a:pt x="88391" y="125729"/>
                </a:lnTo>
                <a:lnTo>
                  <a:pt x="88391" y="130810"/>
                </a:lnTo>
                <a:lnTo>
                  <a:pt x="88900" y="130386"/>
                </a:lnTo>
                <a:lnTo>
                  <a:pt x="89837" y="127846"/>
                </a:lnTo>
                <a:lnTo>
                  <a:pt x="89915" y="124036"/>
                </a:lnTo>
                <a:close/>
              </a:path>
              <a:path w="2712720" h="161289">
                <a:moveTo>
                  <a:pt x="109727" y="125729"/>
                </a:moveTo>
                <a:lnTo>
                  <a:pt x="107872" y="130754"/>
                </a:lnTo>
                <a:lnTo>
                  <a:pt x="109423" y="129032"/>
                </a:lnTo>
                <a:lnTo>
                  <a:pt x="111048" y="126096"/>
                </a:lnTo>
                <a:lnTo>
                  <a:pt x="109727" y="125729"/>
                </a:lnTo>
                <a:close/>
              </a:path>
              <a:path w="2712720" h="161289">
                <a:moveTo>
                  <a:pt x="89915" y="127635"/>
                </a:moveTo>
                <a:lnTo>
                  <a:pt x="88900" y="130386"/>
                </a:lnTo>
                <a:lnTo>
                  <a:pt x="89915" y="129539"/>
                </a:lnTo>
                <a:lnTo>
                  <a:pt x="89915" y="127635"/>
                </a:lnTo>
                <a:close/>
              </a:path>
              <a:path w="2712720" h="161289">
                <a:moveTo>
                  <a:pt x="992123" y="129539"/>
                </a:moveTo>
                <a:lnTo>
                  <a:pt x="986027" y="129539"/>
                </a:lnTo>
                <a:lnTo>
                  <a:pt x="985296" y="130352"/>
                </a:lnTo>
                <a:lnTo>
                  <a:pt x="992123" y="129539"/>
                </a:lnTo>
                <a:close/>
              </a:path>
              <a:path w="2712720" h="161289">
                <a:moveTo>
                  <a:pt x="121919" y="127000"/>
                </a:moveTo>
                <a:lnTo>
                  <a:pt x="114681" y="127000"/>
                </a:lnTo>
                <a:lnTo>
                  <a:pt x="114808" y="127141"/>
                </a:lnTo>
                <a:lnTo>
                  <a:pt x="118871" y="128269"/>
                </a:lnTo>
                <a:lnTo>
                  <a:pt x="123721" y="130001"/>
                </a:lnTo>
                <a:lnTo>
                  <a:pt x="121919" y="127000"/>
                </a:lnTo>
                <a:close/>
              </a:path>
              <a:path w="2712720" h="161289">
                <a:moveTo>
                  <a:pt x="64007" y="126491"/>
                </a:moveTo>
                <a:lnTo>
                  <a:pt x="64007" y="127000"/>
                </a:lnTo>
                <a:lnTo>
                  <a:pt x="68579" y="129539"/>
                </a:lnTo>
                <a:lnTo>
                  <a:pt x="70103" y="129539"/>
                </a:lnTo>
                <a:lnTo>
                  <a:pt x="64007" y="126491"/>
                </a:lnTo>
                <a:close/>
              </a:path>
              <a:path w="2712720" h="161289">
                <a:moveTo>
                  <a:pt x="70104" y="110490"/>
                </a:moveTo>
                <a:lnTo>
                  <a:pt x="67056" y="116585"/>
                </a:lnTo>
                <a:lnTo>
                  <a:pt x="67055" y="119379"/>
                </a:lnTo>
                <a:lnTo>
                  <a:pt x="64661" y="121375"/>
                </a:lnTo>
                <a:lnTo>
                  <a:pt x="64099" y="122498"/>
                </a:lnTo>
                <a:lnTo>
                  <a:pt x="64007" y="126491"/>
                </a:lnTo>
                <a:lnTo>
                  <a:pt x="70103" y="129539"/>
                </a:lnTo>
                <a:lnTo>
                  <a:pt x="71041" y="127000"/>
                </a:lnTo>
                <a:lnTo>
                  <a:pt x="70103" y="127000"/>
                </a:lnTo>
                <a:lnTo>
                  <a:pt x="71532" y="125412"/>
                </a:lnTo>
                <a:lnTo>
                  <a:pt x="71627" y="119379"/>
                </a:lnTo>
                <a:lnTo>
                  <a:pt x="74675" y="116839"/>
                </a:lnTo>
                <a:lnTo>
                  <a:pt x="74675" y="113030"/>
                </a:lnTo>
                <a:lnTo>
                  <a:pt x="72644" y="111336"/>
                </a:lnTo>
                <a:lnTo>
                  <a:pt x="70104" y="110490"/>
                </a:lnTo>
                <a:close/>
              </a:path>
              <a:path w="2712720" h="161289">
                <a:moveTo>
                  <a:pt x="71627" y="125412"/>
                </a:moveTo>
                <a:lnTo>
                  <a:pt x="70103" y="129539"/>
                </a:lnTo>
                <a:lnTo>
                  <a:pt x="71510" y="126491"/>
                </a:lnTo>
                <a:lnTo>
                  <a:pt x="71627" y="125412"/>
                </a:lnTo>
                <a:close/>
              </a:path>
              <a:path w="2712720" h="161289">
                <a:moveTo>
                  <a:pt x="79337" y="128643"/>
                </a:moveTo>
                <a:lnTo>
                  <a:pt x="77724" y="129539"/>
                </a:lnTo>
                <a:lnTo>
                  <a:pt x="79030" y="129539"/>
                </a:lnTo>
                <a:lnTo>
                  <a:pt x="79337" y="128643"/>
                </a:lnTo>
                <a:close/>
              </a:path>
              <a:path w="2712720" h="161289">
                <a:moveTo>
                  <a:pt x="98239" y="127488"/>
                </a:moveTo>
                <a:lnTo>
                  <a:pt x="97536" y="128269"/>
                </a:lnTo>
                <a:lnTo>
                  <a:pt x="97536" y="129539"/>
                </a:lnTo>
                <a:lnTo>
                  <a:pt x="98239" y="127488"/>
                </a:lnTo>
                <a:close/>
              </a:path>
              <a:path w="2712720" h="161289">
                <a:moveTo>
                  <a:pt x="1426464" y="110490"/>
                </a:moveTo>
                <a:lnTo>
                  <a:pt x="1419536" y="111182"/>
                </a:lnTo>
                <a:lnTo>
                  <a:pt x="1417319" y="113030"/>
                </a:lnTo>
                <a:lnTo>
                  <a:pt x="1417319" y="125729"/>
                </a:lnTo>
                <a:lnTo>
                  <a:pt x="1421891" y="129539"/>
                </a:lnTo>
                <a:lnTo>
                  <a:pt x="1427988" y="129539"/>
                </a:lnTo>
                <a:lnTo>
                  <a:pt x="1426464" y="110490"/>
                </a:lnTo>
                <a:close/>
              </a:path>
              <a:path w="2712720" h="161289">
                <a:moveTo>
                  <a:pt x="1433032" y="109614"/>
                </a:moveTo>
                <a:lnTo>
                  <a:pt x="1426464" y="110490"/>
                </a:lnTo>
                <a:lnTo>
                  <a:pt x="1427988" y="129539"/>
                </a:lnTo>
                <a:lnTo>
                  <a:pt x="1433169" y="129032"/>
                </a:lnTo>
                <a:lnTo>
                  <a:pt x="1437132" y="125729"/>
                </a:lnTo>
                <a:lnTo>
                  <a:pt x="1437132" y="113030"/>
                </a:lnTo>
                <a:lnTo>
                  <a:pt x="1433032" y="109614"/>
                </a:lnTo>
                <a:close/>
              </a:path>
              <a:path w="2712720" h="161289">
                <a:moveTo>
                  <a:pt x="1433156" y="129043"/>
                </a:moveTo>
                <a:lnTo>
                  <a:pt x="1427988" y="129539"/>
                </a:lnTo>
                <a:lnTo>
                  <a:pt x="1432560" y="129539"/>
                </a:lnTo>
                <a:lnTo>
                  <a:pt x="1433156" y="129043"/>
                </a:lnTo>
                <a:close/>
              </a:path>
              <a:path w="2712720" h="161289">
                <a:moveTo>
                  <a:pt x="1458069" y="106275"/>
                </a:moveTo>
                <a:lnTo>
                  <a:pt x="1433032" y="109614"/>
                </a:lnTo>
                <a:lnTo>
                  <a:pt x="1437132" y="113030"/>
                </a:lnTo>
                <a:lnTo>
                  <a:pt x="1437132" y="125729"/>
                </a:lnTo>
                <a:lnTo>
                  <a:pt x="1433156" y="129043"/>
                </a:lnTo>
                <a:lnTo>
                  <a:pt x="1467612" y="125729"/>
                </a:lnTo>
                <a:lnTo>
                  <a:pt x="1459991" y="125729"/>
                </a:lnTo>
                <a:lnTo>
                  <a:pt x="1455419" y="120650"/>
                </a:lnTo>
                <a:lnTo>
                  <a:pt x="1455523" y="109104"/>
                </a:lnTo>
                <a:lnTo>
                  <a:pt x="1458069" y="106275"/>
                </a:lnTo>
                <a:close/>
              </a:path>
              <a:path w="2712720" h="161289">
                <a:moveTo>
                  <a:pt x="111048" y="126096"/>
                </a:moveTo>
                <a:lnTo>
                  <a:pt x="109423" y="129032"/>
                </a:lnTo>
                <a:lnTo>
                  <a:pt x="111251" y="127000"/>
                </a:lnTo>
                <a:lnTo>
                  <a:pt x="114300" y="127000"/>
                </a:lnTo>
                <a:lnTo>
                  <a:pt x="111048" y="126096"/>
                </a:lnTo>
                <a:close/>
              </a:path>
              <a:path w="2712720" h="161289">
                <a:moveTo>
                  <a:pt x="80771" y="124460"/>
                </a:moveTo>
                <a:lnTo>
                  <a:pt x="79337" y="128643"/>
                </a:lnTo>
                <a:lnTo>
                  <a:pt x="80771" y="127846"/>
                </a:lnTo>
                <a:lnTo>
                  <a:pt x="80771" y="124460"/>
                </a:lnTo>
                <a:close/>
              </a:path>
              <a:path w="2712720" h="161289">
                <a:moveTo>
                  <a:pt x="1022604" y="128269"/>
                </a:moveTo>
                <a:lnTo>
                  <a:pt x="1018032" y="128269"/>
                </a:lnTo>
                <a:lnTo>
                  <a:pt x="1017853" y="128467"/>
                </a:lnTo>
                <a:lnTo>
                  <a:pt x="1022604" y="128269"/>
                </a:lnTo>
                <a:close/>
              </a:path>
              <a:path w="2712720" h="161289">
                <a:moveTo>
                  <a:pt x="82295" y="120014"/>
                </a:moveTo>
                <a:lnTo>
                  <a:pt x="80817" y="124326"/>
                </a:lnTo>
                <a:lnTo>
                  <a:pt x="80771" y="127846"/>
                </a:lnTo>
                <a:lnTo>
                  <a:pt x="82295" y="127000"/>
                </a:lnTo>
                <a:lnTo>
                  <a:pt x="82295" y="120014"/>
                </a:lnTo>
                <a:close/>
              </a:path>
              <a:path w="2712720" h="161289">
                <a:moveTo>
                  <a:pt x="100029" y="125499"/>
                </a:moveTo>
                <a:lnTo>
                  <a:pt x="99136" y="126491"/>
                </a:lnTo>
                <a:lnTo>
                  <a:pt x="99060" y="127761"/>
                </a:lnTo>
                <a:lnTo>
                  <a:pt x="100029" y="125499"/>
                </a:lnTo>
                <a:close/>
              </a:path>
              <a:path w="2712720" h="161289">
                <a:moveTo>
                  <a:pt x="92168" y="121533"/>
                </a:moveTo>
                <a:lnTo>
                  <a:pt x="89915" y="124036"/>
                </a:lnTo>
                <a:lnTo>
                  <a:pt x="89915" y="127635"/>
                </a:lnTo>
                <a:lnTo>
                  <a:pt x="92168" y="121533"/>
                </a:lnTo>
                <a:close/>
              </a:path>
              <a:path w="2712720" h="161289">
                <a:moveTo>
                  <a:pt x="99060" y="125094"/>
                </a:moveTo>
                <a:lnTo>
                  <a:pt x="98239" y="127488"/>
                </a:lnTo>
                <a:lnTo>
                  <a:pt x="99060" y="126576"/>
                </a:lnTo>
                <a:lnTo>
                  <a:pt x="99060" y="125094"/>
                </a:lnTo>
                <a:close/>
              </a:path>
              <a:path w="2712720" h="161289">
                <a:moveTo>
                  <a:pt x="1083564" y="127000"/>
                </a:moveTo>
                <a:lnTo>
                  <a:pt x="1078991" y="127000"/>
                </a:lnTo>
                <a:lnTo>
                  <a:pt x="1078813" y="127197"/>
                </a:lnTo>
                <a:lnTo>
                  <a:pt x="1083564" y="127000"/>
                </a:lnTo>
                <a:close/>
              </a:path>
              <a:path w="2712720" h="161289">
                <a:moveTo>
                  <a:pt x="111251" y="123189"/>
                </a:moveTo>
                <a:lnTo>
                  <a:pt x="106679" y="123189"/>
                </a:lnTo>
                <a:lnTo>
                  <a:pt x="111251" y="125729"/>
                </a:lnTo>
                <a:lnTo>
                  <a:pt x="111048" y="126096"/>
                </a:lnTo>
                <a:lnTo>
                  <a:pt x="114808" y="127141"/>
                </a:lnTo>
                <a:lnTo>
                  <a:pt x="111251" y="123189"/>
                </a:lnTo>
                <a:close/>
              </a:path>
              <a:path w="2712720" h="161289">
                <a:moveTo>
                  <a:pt x="59626" y="124777"/>
                </a:moveTo>
                <a:lnTo>
                  <a:pt x="60960" y="127000"/>
                </a:lnTo>
                <a:lnTo>
                  <a:pt x="64007" y="127000"/>
                </a:lnTo>
                <a:lnTo>
                  <a:pt x="64007" y="126491"/>
                </a:lnTo>
                <a:lnTo>
                  <a:pt x="62483" y="125729"/>
                </a:lnTo>
                <a:lnTo>
                  <a:pt x="59626" y="124777"/>
                </a:lnTo>
                <a:close/>
              </a:path>
              <a:path w="2712720" h="161289">
                <a:moveTo>
                  <a:pt x="71627" y="125306"/>
                </a:moveTo>
                <a:lnTo>
                  <a:pt x="70103" y="127000"/>
                </a:lnTo>
                <a:lnTo>
                  <a:pt x="71041" y="127000"/>
                </a:lnTo>
                <a:lnTo>
                  <a:pt x="71510" y="125729"/>
                </a:lnTo>
                <a:lnTo>
                  <a:pt x="71627" y="125306"/>
                </a:lnTo>
                <a:close/>
              </a:path>
              <a:path w="2712720" h="161289">
                <a:moveTo>
                  <a:pt x="102107" y="120650"/>
                </a:moveTo>
                <a:lnTo>
                  <a:pt x="100583" y="120650"/>
                </a:lnTo>
                <a:lnTo>
                  <a:pt x="99168" y="124777"/>
                </a:lnTo>
                <a:lnTo>
                  <a:pt x="99060" y="126576"/>
                </a:lnTo>
                <a:lnTo>
                  <a:pt x="100029" y="125499"/>
                </a:lnTo>
                <a:lnTo>
                  <a:pt x="102107" y="120650"/>
                </a:lnTo>
                <a:close/>
              </a:path>
              <a:path w="2712720" h="161289">
                <a:moveTo>
                  <a:pt x="64007" y="122681"/>
                </a:moveTo>
                <a:lnTo>
                  <a:pt x="62483" y="125729"/>
                </a:lnTo>
                <a:lnTo>
                  <a:pt x="64007" y="126491"/>
                </a:lnTo>
                <a:lnTo>
                  <a:pt x="64007" y="122681"/>
                </a:lnTo>
                <a:close/>
              </a:path>
              <a:path w="2712720" h="161289">
                <a:moveTo>
                  <a:pt x="72510" y="124326"/>
                </a:moveTo>
                <a:lnTo>
                  <a:pt x="71694" y="125233"/>
                </a:lnTo>
                <a:lnTo>
                  <a:pt x="71627" y="126237"/>
                </a:lnTo>
                <a:lnTo>
                  <a:pt x="72510" y="124326"/>
                </a:lnTo>
                <a:close/>
              </a:path>
              <a:path w="2712720" h="161289">
                <a:moveTo>
                  <a:pt x="111251" y="125729"/>
                </a:moveTo>
                <a:lnTo>
                  <a:pt x="109727" y="125729"/>
                </a:lnTo>
                <a:lnTo>
                  <a:pt x="111048" y="126096"/>
                </a:lnTo>
                <a:lnTo>
                  <a:pt x="111251" y="125729"/>
                </a:lnTo>
                <a:close/>
              </a:path>
              <a:path w="2712720" h="161289">
                <a:moveTo>
                  <a:pt x="1115567" y="125729"/>
                </a:moveTo>
                <a:lnTo>
                  <a:pt x="1110995" y="125729"/>
                </a:lnTo>
                <a:lnTo>
                  <a:pt x="1110767" y="125920"/>
                </a:lnTo>
                <a:lnTo>
                  <a:pt x="1115567" y="125729"/>
                </a:lnTo>
                <a:close/>
              </a:path>
              <a:path w="2712720" h="161289">
                <a:moveTo>
                  <a:pt x="62179" y="107289"/>
                </a:moveTo>
                <a:lnTo>
                  <a:pt x="59562" y="112522"/>
                </a:lnTo>
                <a:lnTo>
                  <a:pt x="59436" y="115569"/>
                </a:lnTo>
                <a:lnTo>
                  <a:pt x="57912" y="117475"/>
                </a:lnTo>
                <a:lnTo>
                  <a:pt x="57912" y="121919"/>
                </a:lnTo>
                <a:lnTo>
                  <a:pt x="59626" y="124777"/>
                </a:lnTo>
                <a:lnTo>
                  <a:pt x="62483" y="125729"/>
                </a:lnTo>
                <a:lnTo>
                  <a:pt x="63499" y="123189"/>
                </a:lnTo>
                <a:lnTo>
                  <a:pt x="62483" y="123189"/>
                </a:lnTo>
                <a:lnTo>
                  <a:pt x="64007" y="121919"/>
                </a:lnTo>
                <a:lnTo>
                  <a:pt x="64007" y="115569"/>
                </a:lnTo>
                <a:lnTo>
                  <a:pt x="67055" y="113876"/>
                </a:lnTo>
                <a:lnTo>
                  <a:pt x="67055" y="110490"/>
                </a:lnTo>
                <a:lnTo>
                  <a:pt x="65809" y="109104"/>
                </a:lnTo>
                <a:lnTo>
                  <a:pt x="62179" y="107289"/>
                </a:lnTo>
                <a:close/>
              </a:path>
              <a:path w="2712720" h="161289">
                <a:moveTo>
                  <a:pt x="64007" y="121919"/>
                </a:moveTo>
                <a:lnTo>
                  <a:pt x="62483" y="125729"/>
                </a:lnTo>
                <a:lnTo>
                  <a:pt x="64007" y="122681"/>
                </a:lnTo>
                <a:lnTo>
                  <a:pt x="64007" y="121919"/>
                </a:lnTo>
                <a:close/>
              </a:path>
              <a:path w="2712720" h="161289">
                <a:moveTo>
                  <a:pt x="1464564" y="105410"/>
                </a:moveTo>
                <a:lnTo>
                  <a:pt x="1458069" y="106275"/>
                </a:lnTo>
                <a:lnTo>
                  <a:pt x="1455523" y="109104"/>
                </a:lnTo>
                <a:lnTo>
                  <a:pt x="1455419" y="120650"/>
                </a:lnTo>
                <a:lnTo>
                  <a:pt x="1459991" y="125729"/>
                </a:lnTo>
                <a:lnTo>
                  <a:pt x="1467612" y="125729"/>
                </a:lnTo>
                <a:lnTo>
                  <a:pt x="1464564" y="105410"/>
                </a:lnTo>
                <a:close/>
              </a:path>
              <a:path w="2712720" h="161289">
                <a:moveTo>
                  <a:pt x="1472301" y="104335"/>
                </a:moveTo>
                <a:lnTo>
                  <a:pt x="1464564" y="105410"/>
                </a:lnTo>
                <a:lnTo>
                  <a:pt x="1467612" y="125729"/>
                </a:lnTo>
                <a:lnTo>
                  <a:pt x="1472619" y="125004"/>
                </a:lnTo>
                <a:lnTo>
                  <a:pt x="1475232" y="120650"/>
                </a:lnTo>
                <a:lnTo>
                  <a:pt x="1475162" y="109104"/>
                </a:lnTo>
                <a:lnTo>
                  <a:pt x="1472301" y="104335"/>
                </a:lnTo>
                <a:close/>
              </a:path>
              <a:path w="2712720" h="161289">
                <a:moveTo>
                  <a:pt x="1472619" y="125004"/>
                </a:moveTo>
                <a:lnTo>
                  <a:pt x="1467612" y="125729"/>
                </a:lnTo>
                <a:lnTo>
                  <a:pt x="1472184" y="125729"/>
                </a:lnTo>
                <a:lnTo>
                  <a:pt x="1472619" y="125004"/>
                </a:lnTo>
                <a:close/>
              </a:path>
              <a:path w="2712720" h="161289">
                <a:moveTo>
                  <a:pt x="102107" y="120650"/>
                </a:moveTo>
                <a:lnTo>
                  <a:pt x="100029" y="125499"/>
                </a:lnTo>
                <a:lnTo>
                  <a:pt x="102107" y="123189"/>
                </a:lnTo>
                <a:lnTo>
                  <a:pt x="105155" y="123189"/>
                </a:lnTo>
                <a:lnTo>
                  <a:pt x="104393" y="121919"/>
                </a:lnTo>
                <a:lnTo>
                  <a:pt x="102107" y="120650"/>
                </a:lnTo>
                <a:close/>
              </a:path>
              <a:path w="2712720" h="161289">
                <a:moveTo>
                  <a:pt x="74675" y="116839"/>
                </a:moveTo>
                <a:lnTo>
                  <a:pt x="71627" y="119379"/>
                </a:lnTo>
                <a:lnTo>
                  <a:pt x="71627" y="125306"/>
                </a:lnTo>
                <a:lnTo>
                  <a:pt x="71745" y="125094"/>
                </a:lnTo>
                <a:lnTo>
                  <a:pt x="74558" y="117475"/>
                </a:lnTo>
                <a:lnTo>
                  <a:pt x="74675" y="116839"/>
                </a:lnTo>
                <a:close/>
              </a:path>
              <a:path w="2712720" h="161289">
                <a:moveTo>
                  <a:pt x="74675" y="117157"/>
                </a:moveTo>
                <a:lnTo>
                  <a:pt x="71694" y="125233"/>
                </a:lnTo>
                <a:lnTo>
                  <a:pt x="72510" y="124326"/>
                </a:lnTo>
                <a:lnTo>
                  <a:pt x="74675" y="119633"/>
                </a:lnTo>
                <a:lnTo>
                  <a:pt x="74675" y="117157"/>
                </a:lnTo>
                <a:close/>
              </a:path>
              <a:path w="2712720" h="161289">
                <a:moveTo>
                  <a:pt x="96774" y="120014"/>
                </a:moveTo>
                <a:lnTo>
                  <a:pt x="99060" y="121919"/>
                </a:lnTo>
                <a:lnTo>
                  <a:pt x="99060" y="125094"/>
                </a:lnTo>
                <a:lnTo>
                  <a:pt x="100583" y="120650"/>
                </a:lnTo>
                <a:lnTo>
                  <a:pt x="96774" y="120014"/>
                </a:lnTo>
                <a:close/>
              </a:path>
              <a:path w="2712720" h="161289">
                <a:moveTo>
                  <a:pt x="1495914" y="101055"/>
                </a:moveTo>
                <a:lnTo>
                  <a:pt x="1472301" y="104335"/>
                </a:lnTo>
                <a:lnTo>
                  <a:pt x="1475162" y="109104"/>
                </a:lnTo>
                <a:lnTo>
                  <a:pt x="1475232" y="120650"/>
                </a:lnTo>
                <a:lnTo>
                  <a:pt x="1472619" y="125004"/>
                </a:lnTo>
                <a:lnTo>
                  <a:pt x="1502664" y="120650"/>
                </a:lnTo>
                <a:lnTo>
                  <a:pt x="1496567" y="120650"/>
                </a:lnTo>
                <a:lnTo>
                  <a:pt x="1491995" y="115569"/>
                </a:lnTo>
                <a:lnTo>
                  <a:pt x="1491995" y="105410"/>
                </a:lnTo>
                <a:lnTo>
                  <a:pt x="1495914" y="101055"/>
                </a:lnTo>
                <a:close/>
              </a:path>
              <a:path w="2712720" h="161289">
                <a:moveTo>
                  <a:pt x="57912" y="117475"/>
                </a:moveTo>
                <a:lnTo>
                  <a:pt x="56387" y="119379"/>
                </a:lnTo>
                <a:lnTo>
                  <a:pt x="54863" y="123189"/>
                </a:lnTo>
                <a:lnTo>
                  <a:pt x="59626" y="124777"/>
                </a:lnTo>
                <a:lnTo>
                  <a:pt x="57912" y="121919"/>
                </a:lnTo>
                <a:lnTo>
                  <a:pt x="57912" y="117475"/>
                </a:lnTo>
                <a:close/>
              </a:path>
              <a:path w="2712720" h="161289">
                <a:moveTo>
                  <a:pt x="82295" y="120014"/>
                </a:moveTo>
                <a:lnTo>
                  <a:pt x="80771" y="121919"/>
                </a:lnTo>
                <a:lnTo>
                  <a:pt x="80771" y="124460"/>
                </a:lnTo>
                <a:lnTo>
                  <a:pt x="82295" y="120014"/>
                </a:lnTo>
                <a:close/>
              </a:path>
              <a:path w="2712720" h="161289">
                <a:moveTo>
                  <a:pt x="1389888" y="114300"/>
                </a:moveTo>
                <a:lnTo>
                  <a:pt x="1388372" y="114354"/>
                </a:lnTo>
                <a:lnTo>
                  <a:pt x="1389888" y="124460"/>
                </a:lnTo>
                <a:lnTo>
                  <a:pt x="1389888" y="114300"/>
                </a:lnTo>
                <a:close/>
              </a:path>
              <a:path w="2712720" h="161289">
                <a:moveTo>
                  <a:pt x="74675" y="119633"/>
                </a:moveTo>
                <a:lnTo>
                  <a:pt x="72510" y="124326"/>
                </a:lnTo>
                <a:lnTo>
                  <a:pt x="74675" y="121919"/>
                </a:lnTo>
                <a:lnTo>
                  <a:pt x="74675" y="119633"/>
                </a:lnTo>
                <a:close/>
              </a:path>
              <a:path w="2712720" h="161289">
                <a:moveTo>
                  <a:pt x="86867" y="116839"/>
                </a:moveTo>
                <a:lnTo>
                  <a:pt x="89915" y="119379"/>
                </a:lnTo>
                <a:lnTo>
                  <a:pt x="89915" y="124036"/>
                </a:lnTo>
                <a:lnTo>
                  <a:pt x="92168" y="121533"/>
                </a:lnTo>
                <a:lnTo>
                  <a:pt x="92963" y="119379"/>
                </a:lnTo>
                <a:lnTo>
                  <a:pt x="86867" y="116839"/>
                </a:lnTo>
                <a:close/>
              </a:path>
              <a:path w="2712720" h="161289">
                <a:moveTo>
                  <a:pt x="49783" y="120226"/>
                </a:moveTo>
                <a:lnTo>
                  <a:pt x="53339" y="123189"/>
                </a:lnTo>
                <a:lnTo>
                  <a:pt x="54863" y="123189"/>
                </a:lnTo>
                <a:lnTo>
                  <a:pt x="55332" y="121919"/>
                </a:lnTo>
                <a:lnTo>
                  <a:pt x="54863" y="121919"/>
                </a:lnTo>
                <a:lnTo>
                  <a:pt x="49783" y="120226"/>
                </a:lnTo>
                <a:close/>
              </a:path>
              <a:path w="2712720" h="161289">
                <a:moveTo>
                  <a:pt x="64007" y="121919"/>
                </a:moveTo>
                <a:lnTo>
                  <a:pt x="62483" y="123189"/>
                </a:lnTo>
                <a:lnTo>
                  <a:pt x="63499" y="123189"/>
                </a:lnTo>
                <a:lnTo>
                  <a:pt x="64007" y="121919"/>
                </a:lnTo>
                <a:close/>
              </a:path>
              <a:path w="2712720" h="161289">
                <a:moveTo>
                  <a:pt x="64661" y="121375"/>
                </a:moveTo>
                <a:lnTo>
                  <a:pt x="64007" y="121919"/>
                </a:lnTo>
                <a:lnTo>
                  <a:pt x="64007" y="122681"/>
                </a:lnTo>
                <a:lnTo>
                  <a:pt x="64661" y="121375"/>
                </a:lnTo>
                <a:close/>
              </a:path>
              <a:path w="2712720" h="161289">
                <a:moveTo>
                  <a:pt x="1181099" y="121919"/>
                </a:moveTo>
                <a:lnTo>
                  <a:pt x="1176527" y="121919"/>
                </a:lnTo>
                <a:lnTo>
                  <a:pt x="1176007" y="122498"/>
                </a:lnTo>
                <a:lnTo>
                  <a:pt x="1181099" y="121919"/>
                </a:lnTo>
                <a:close/>
              </a:path>
              <a:path w="2712720" h="161289">
                <a:moveTo>
                  <a:pt x="54863" y="102869"/>
                </a:moveTo>
                <a:lnTo>
                  <a:pt x="53425" y="105987"/>
                </a:lnTo>
                <a:lnTo>
                  <a:pt x="53339" y="113030"/>
                </a:lnTo>
                <a:lnTo>
                  <a:pt x="49083" y="115394"/>
                </a:lnTo>
                <a:lnTo>
                  <a:pt x="48885" y="115823"/>
                </a:lnTo>
                <a:lnTo>
                  <a:pt x="48767" y="119379"/>
                </a:lnTo>
                <a:lnTo>
                  <a:pt x="49783" y="120226"/>
                </a:lnTo>
                <a:lnTo>
                  <a:pt x="54863" y="121919"/>
                </a:lnTo>
                <a:lnTo>
                  <a:pt x="56656" y="118334"/>
                </a:lnTo>
                <a:lnTo>
                  <a:pt x="57805" y="115223"/>
                </a:lnTo>
                <a:lnTo>
                  <a:pt x="57912" y="113030"/>
                </a:lnTo>
                <a:lnTo>
                  <a:pt x="59218" y="111397"/>
                </a:lnTo>
                <a:lnTo>
                  <a:pt x="59318" y="111125"/>
                </a:lnTo>
                <a:lnTo>
                  <a:pt x="59436" y="105410"/>
                </a:lnTo>
                <a:lnTo>
                  <a:pt x="58673" y="104774"/>
                </a:lnTo>
                <a:lnTo>
                  <a:pt x="54863" y="102869"/>
                </a:lnTo>
                <a:close/>
              </a:path>
              <a:path w="2712720" h="161289">
                <a:moveTo>
                  <a:pt x="56656" y="118334"/>
                </a:moveTo>
                <a:lnTo>
                  <a:pt x="54863" y="121919"/>
                </a:lnTo>
                <a:lnTo>
                  <a:pt x="55332" y="121919"/>
                </a:lnTo>
                <a:lnTo>
                  <a:pt x="56656" y="118334"/>
                </a:lnTo>
                <a:close/>
              </a:path>
              <a:path w="2712720" h="161289">
                <a:moveTo>
                  <a:pt x="67055" y="113876"/>
                </a:moveTo>
                <a:lnTo>
                  <a:pt x="64007" y="115569"/>
                </a:lnTo>
                <a:lnTo>
                  <a:pt x="64007" y="121919"/>
                </a:lnTo>
                <a:lnTo>
                  <a:pt x="66964" y="114528"/>
                </a:lnTo>
                <a:lnTo>
                  <a:pt x="67055" y="113876"/>
                </a:lnTo>
                <a:close/>
              </a:path>
              <a:path w="2712720" h="161289">
                <a:moveTo>
                  <a:pt x="67056" y="114300"/>
                </a:moveTo>
                <a:lnTo>
                  <a:pt x="64007" y="121919"/>
                </a:lnTo>
                <a:lnTo>
                  <a:pt x="64661" y="121375"/>
                </a:lnTo>
                <a:lnTo>
                  <a:pt x="66999" y="116698"/>
                </a:lnTo>
                <a:lnTo>
                  <a:pt x="67056" y="114300"/>
                </a:lnTo>
                <a:close/>
              </a:path>
              <a:path w="2712720" h="161289">
                <a:moveTo>
                  <a:pt x="103631" y="120650"/>
                </a:moveTo>
                <a:lnTo>
                  <a:pt x="102107" y="120650"/>
                </a:lnTo>
                <a:lnTo>
                  <a:pt x="104393" y="121919"/>
                </a:lnTo>
                <a:lnTo>
                  <a:pt x="103631" y="120650"/>
                </a:lnTo>
                <a:close/>
              </a:path>
              <a:path w="2712720" h="161289">
                <a:moveTo>
                  <a:pt x="92963" y="119379"/>
                </a:moveTo>
                <a:lnTo>
                  <a:pt x="92168" y="121533"/>
                </a:lnTo>
                <a:lnTo>
                  <a:pt x="92963" y="120650"/>
                </a:lnTo>
                <a:lnTo>
                  <a:pt x="97536" y="120650"/>
                </a:lnTo>
                <a:lnTo>
                  <a:pt x="96774" y="120014"/>
                </a:lnTo>
                <a:lnTo>
                  <a:pt x="92963" y="119379"/>
                </a:lnTo>
                <a:close/>
              </a:path>
              <a:path w="2712720" h="161289">
                <a:moveTo>
                  <a:pt x="67056" y="116585"/>
                </a:moveTo>
                <a:lnTo>
                  <a:pt x="64661" y="121375"/>
                </a:lnTo>
                <a:lnTo>
                  <a:pt x="67055" y="119379"/>
                </a:lnTo>
                <a:lnTo>
                  <a:pt x="67056" y="116585"/>
                </a:lnTo>
                <a:close/>
              </a:path>
              <a:path w="2712720" h="161289">
                <a:moveTo>
                  <a:pt x="1248156" y="120650"/>
                </a:moveTo>
                <a:lnTo>
                  <a:pt x="1242060" y="120650"/>
                </a:lnTo>
                <a:lnTo>
                  <a:pt x="1241844" y="120889"/>
                </a:lnTo>
                <a:lnTo>
                  <a:pt x="1248156" y="120650"/>
                </a:lnTo>
                <a:close/>
              </a:path>
              <a:path w="2712720" h="161289">
                <a:moveTo>
                  <a:pt x="146303" y="111760"/>
                </a:moveTo>
                <a:lnTo>
                  <a:pt x="143255" y="118110"/>
                </a:lnTo>
                <a:lnTo>
                  <a:pt x="149351" y="120650"/>
                </a:lnTo>
                <a:lnTo>
                  <a:pt x="147827" y="119379"/>
                </a:lnTo>
                <a:lnTo>
                  <a:pt x="147953" y="115465"/>
                </a:lnTo>
                <a:lnTo>
                  <a:pt x="149286" y="114354"/>
                </a:lnTo>
                <a:lnTo>
                  <a:pt x="149351" y="113030"/>
                </a:lnTo>
                <a:lnTo>
                  <a:pt x="146303" y="111760"/>
                </a:lnTo>
                <a:close/>
              </a:path>
              <a:path w="2712720" h="161289">
                <a:moveTo>
                  <a:pt x="149352" y="113030"/>
                </a:moveTo>
                <a:lnTo>
                  <a:pt x="149250" y="115823"/>
                </a:lnTo>
                <a:lnTo>
                  <a:pt x="147827" y="119379"/>
                </a:lnTo>
                <a:lnTo>
                  <a:pt x="149351" y="120650"/>
                </a:lnTo>
                <a:lnTo>
                  <a:pt x="152400" y="114300"/>
                </a:lnTo>
                <a:lnTo>
                  <a:pt x="149352" y="113030"/>
                </a:lnTo>
                <a:close/>
              </a:path>
              <a:path w="2712720" h="161289">
                <a:moveTo>
                  <a:pt x="153924" y="114300"/>
                </a:moveTo>
                <a:lnTo>
                  <a:pt x="152400" y="114300"/>
                </a:lnTo>
                <a:lnTo>
                  <a:pt x="149351" y="120650"/>
                </a:lnTo>
                <a:lnTo>
                  <a:pt x="153924" y="120650"/>
                </a:lnTo>
                <a:lnTo>
                  <a:pt x="155448" y="119379"/>
                </a:lnTo>
                <a:lnTo>
                  <a:pt x="155322" y="115465"/>
                </a:lnTo>
                <a:lnTo>
                  <a:pt x="153924" y="114300"/>
                </a:lnTo>
                <a:close/>
              </a:path>
              <a:path w="2712720" h="161289">
                <a:moveTo>
                  <a:pt x="1501139" y="100329"/>
                </a:moveTo>
                <a:lnTo>
                  <a:pt x="1495914" y="101055"/>
                </a:lnTo>
                <a:lnTo>
                  <a:pt x="1491995" y="105410"/>
                </a:lnTo>
                <a:lnTo>
                  <a:pt x="1491995" y="115569"/>
                </a:lnTo>
                <a:lnTo>
                  <a:pt x="1496567" y="120650"/>
                </a:lnTo>
                <a:lnTo>
                  <a:pt x="1502664" y="120650"/>
                </a:lnTo>
                <a:lnTo>
                  <a:pt x="1501139" y="100329"/>
                </a:lnTo>
                <a:close/>
              </a:path>
              <a:path w="2712720" h="161289">
                <a:moveTo>
                  <a:pt x="1501139" y="100329"/>
                </a:moveTo>
                <a:lnTo>
                  <a:pt x="1502664" y="120650"/>
                </a:lnTo>
                <a:lnTo>
                  <a:pt x="1504188" y="120650"/>
                </a:lnTo>
                <a:lnTo>
                  <a:pt x="1501139" y="100329"/>
                </a:lnTo>
                <a:close/>
              </a:path>
              <a:path w="2712720" h="161289">
                <a:moveTo>
                  <a:pt x="1530934" y="97091"/>
                </a:moveTo>
                <a:lnTo>
                  <a:pt x="1501139" y="100329"/>
                </a:lnTo>
                <a:lnTo>
                  <a:pt x="1504188" y="120650"/>
                </a:lnTo>
                <a:lnTo>
                  <a:pt x="1507693" y="120141"/>
                </a:lnTo>
                <a:lnTo>
                  <a:pt x="1511808" y="115569"/>
                </a:lnTo>
                <a:lnTo>
                  <a:pt x="1511808" y="105410"/>
                </a:lnTo>
                <a:lnTo>
                  <a:pt x="1507236" y="100329"/>
                </a:lnTo>
                <a:lnTo>
                  <a:pt x="1527047" y="100329"/>
                </a:lnTo>
                <a:lnTo>
                  <a:pt x="1530934" y="97091"/>
                </a:lnTo>
                <a:close/>
              </a:path>
              <a:path w="2712720" h="161289">
                <a:moveTo>
                  <a:pt x="1507693" y="120141"/>
                </a:moveTo>
                <a:lnTo>
                  <a:pt x="1504188" y="120650"/>
                </a:lnTo>
                <a:lnTo>
                  <a:pt x="1507236" y="120650"/>
                </a:lnTo>
                <a:lnTo>
                  <a:pt x="1507693" y="120141"/>
                </a:lnTo>
                <a:close/>
              </a:path>
              <a:path w="2712720" h="161289">
                <a:moveTo>
                  <a:pt x="48767" y="116077"/>
                </a:moveTo>
                <a:lnTo>
                  <a:pt x="47243" y="119379"/>
                </a:lnTo>
                <a:lnTo>
                  <a:pt x="49783" y="120226"/>
                </a:lnTo>
                <a:lnTo>
                  <a:pt x="48767" y="119379"/>
                </a:lnTo>
                <a:lnTo>
                  <a:pt x="48767" y="116077"/>
                </a:lnTo>
                <a:close/>
              </a:path>
              <a:path w="2712720" h="161289">
                <a:moveTo>
                  <a:pt x="1527047" y="100329"/>
                </a:moveTo>
                <a:lnTo>
                  <a:pt x="1507236" y="100329"/>
                </a:lnTo>
                <a:lnTo>
                  <a:pt x="1511808" y="105410"/>
                </a:lnTo>
                <a:lnTo>
                  <a:pt x="1511808" y="115569"/>
                </a:lnTo>
                <a:lnTo>
                  <a:pt x="1507693" y="120141"/>
                </a:lnTo>
                <a:lnTo>
                  <a:pt x="1539239" y="115569"/>
                </a:lnTo>
                <a:lnTo>
                  <a:pt x="1531619" y="115569"/>
                </a:lnTo>
                <a:lnTo>
                  <a:pt x="1527047" y="111760"/>
                </a:lnTo>
                <a:lnTo>
                  <a:pt x="1527047" y="100329"/>
                </a:lnTo>
                <a:close/>
              </a:path>
              <a:path w="2712720" h="161289">
                <a:moveTo>
                  <a:pt x="80010" y="114300"/>
                </a:moveTo>
                <a:lnTo>
                  <a:pt x="82295" y="115569"/>
                </a:lnTo>
                <a:lnTo>
                  <a:pt x="82295" y="120014"/>
                </a:lnTo>
                <a:lnTo>
                  <a:pt x="83819" y="115569"/>
                </a:lnTo>
                <a:lnTo>
                  <a:pt x="80010" y="114300"/>
                </a:lnTo>
                <a:close/>
              </a:path>
              <a:path w="2712720" h="161289">
                <a:moveTo>
                  <a:pt x="83819" y="115569"/>
                </a:moveTo>
                <a:lnTo>
                  <a:pt x="82295" y="120014"/>
                </a:lnTo>
                <a:lnTo>
                  <a:pt x="83819" y="118110"/>
                </a:lnTo>
                <a:lnTo>
                  <a:pt x="88392" y="118110"/>
                </a:lnTo>
                <a:lnTo>
                  <a:pt x="86867" y="116839"/>
                </a:lnTo>
                <a:lnTo>
                  <a:pt x="83819" y="115569"/>
                </a:lnTo>
                <a:close/>
              </a:path>
              <a:path w="2712720" h="161289">
                <a:moveTo>
                  <a:pt x="94487" y="118110"/>
                </a:moveTo>
                <a:lnTo>
                  <a:pt x="89916" y="118110"/>
                </a:lnTo>
                <a:lnTo>
                  <a:pt x="92963" y="119379"/>
                </a:lnTo>
                <a:lnTo>
                  <a:pt x="96774" y="120014"/>
                </a:lnTo>
                <a:lnTo>
                  <a:pt x="94487" y="118110"/>
                </a:lnTo>
                <a:close/>
              </a:path>
              <a:path w="2712720" h="161289">
                <a:moveTo>
                  <a:pt x="76551" y="115569"/>
                </a:moveTo>
                <a:lnTo>
                  <a:pt x="76200" y="115569"/>
                </a:lnTo>
                <a:lnTo>
                  <a:pt x="74845" y="116698"/>
                </a:lnTo>
                <a:lnTo>
                  <a:pt x="74793" y="116839"/>
                </a:lnTo>
                <a:lnTo>
                  <a:pt x="74675" y="119633"/>
                </a:lnTo>
                <a:lnTo>
                  <a:pt x="76551" y="115569"/>
                </a:lnTo>
                <a:close/>
              </a:path>
              <a:path w="2712720" h="161289">
                <a:moveTo>
                  <a:pt x="1283208" y="119379"/>
                </a:moveTo>
                <a:lnTo>
                  <a:pt x="1278636" y="119379"/>
                </a:lnTo>
                <a:lnTo>
                  <a:pt x="1278428" y="119553"/>
                </a:lnTo>
                <a:lnTo>
                  <a:pt x="1283208" y="119379"/>
                </a:lnTo>
                <a:close/>
              </a:path>
              <a:path w="2712720" h="161289">
                <a:moveTo>
                  <a:pt x="44196" y="117475"/>
                </a:moveTo>
                <a:lnTo>
                  <a:pt x="45719" y="119379"/>
                </a:lnTo>
                <a:lnTo>
                  <a:pt x="47243" y="119379"/>
                </a:lnTo>
                <a:lnTo>
                  <a:pt x="44196" y="117475"/>
                </a:lnTo>
                <a:close/>
              </a:path>
              <a:path w="2712720" h="161289">
                <a:moveTo>
                  <a:pt x="48767" y="100329"/>
                </a:moveTo>
                <a:lnTo>
                  <a:pt x="47243" y="103377"/>
                </a:lnTo>
                <a:lnTo>
                  <a:pt x="47243" y="109219"/>
                </a:lnTo>
                <a:lnTo>
                  <a:pt x="42671" y="113030"/>
                </a:lnTo>
                <a:lnTo>
                  <a:pt x="42671" y="115569"/>
                </a:lnTo>
                <a:lnTo>
                  <a:pt x="44196" y="117475"/>
                </a:lnTo>
                <a:lnTo>
                  <a:pt x="47243" y="119379"/>
                </a:lnTo>
                <a:lnTo>
                  <a:pt x="48767" y="116077"/>
                </a:lnTo>
                <a:lnTo>
                  <a:pt x="48767" y="110490"/>
                </a:lnTo>
                <a:lnTo>
                  <a:pt x="53339" y="105410"/>
                </a:lnTo>
                <a:lnTo>
                  <a:pt x="53339" y="102869"/>
                </a:lnTo>
                <a:lnTo>
                  <a:pt x="51815" y="101599"/>
                </a:lnTo>
                <a:lnTo>
                  <a:pt x="48767" y="100329"/>
                </a:lnTo>
                <a:close/>
              </a:path>
              <a:path w="2712720" h="161289">
                <a:moveTo>
                  <a:pt x="57912" y="115823"/>
                </a:moveTo>
                <a:lnTo>
                  <a:pt x="56656" y="118334"/>
                </a:lnTo>
                <a:lnTo>
                  <a:pt x="56270" y="119379"/>
                </a:lnTo>
                <a:lnTo>
                  <a:pt x="57912" y="117475"/>
                </a:lnTo>
                <a:lnTo>
                  <a:pt x="57912" y="115823"/>
                </a:lnTo>
                <a:close/>
              </a:path>
              <a:path w="2712720" h="161289">
                <a:moveTo>
                  <a:pt x="142602" y="117747"/>
                </a:moveTo>
                <a:lnTo>
                  <a:pt x="143255" y="119379"/>
                </a:lnTo>
                <a:lnTo>
                  <a:pt x="146303" y="119379"/>
                </a:lnTo>
                <a:lnTo>
                  <a:pt x="143255" y="118110"/>
                </a:lnTo>
                <a:lnTo>
                  <a:pt x="142602" y="117747"/>
                </a:lnTo>
                <a:close/>
              </a:path>
              <a:path w="2712720" h="161289">
                <a:moveTo>
                  <a:pt x="149351" y="114300"/>
                </a:moveTo>
                <a:lnTo>
                  <a:pt x="147953" y="115465"/>
                </a:lnTo>
                <a:lnTo>
                  <a:pt x="147827" y="119379"/>
                </a:lnTo>
                <a:lnTo>
                  <a:pt x="149250" y="115823"/>
                </a:lnTo>
                <a:lnTo>
                  <a:pt x="149351" y="114300"/>
                </a:lnTo>
                <a:close/>
              </a:path>
              <a:path w="2712720" h="161289">
                <a:moveTo>
                  <a:pt x="57912" y="114934"/>
                </a:moveTo>
                <a:lnTo>
                  <a:pt x="56656" y="118334"/>
                </a:lnTo>
                <a:lnTo>
                  <a:pt x="57861" y="115924"/>
                </a:lnTo>
                <a:lnTo>
                  <a:pt x="57912" y="114934"/>
                </a:lnTo>
                <a:close/>
              </a:path>
              <a:path w="2712720" h="161289">
                <a:moveTo>
                  <a:pt x="1319784" y="118110"/>
                </a:moveTo>
                <a:lnTo>
                  <a:pt x="1315212" y="118110"/>
                </a:lnTo>
                <a:lnTo>
                  <a:pt x="1315013" y="118275"/>
                </a:lnTo>
                <a:lnTo>
                  <a:pt x="1319784" y="118110"/>
                </a:lnTo>
                <a:close/>
              </a:path>
              <a:path w="2712720" h="161289">
                <a:moveTo>
                  <a:pt x="144779" y="111760"/>
                </a:moveTo>
                <a:lnTo>
                  <a:pt x="143255" y="111760"/>
                </a:lnTo>
                <a:lnTo>
                  <a:pt x="141731" y="113030"/>
                </a:lnTo>
                <a:lnTo>
                  <a:pt x="141833" y="115823"/>
                </a:lnTo>
                <a:lnTo>
                  <a:pt x="142602" y="117747"/>
                </a:lnTo>
                <a:lnTo>
                  <a:pt x="143255" y="118110"/>
                </a:lnTo>
                <a:lnTo>
                  <a:pt x="144475" y="115569"/>
                </a:lnTo>
                <a:lnTo>
                  <a:pt x="143255" y="115569"/>
                </a:lnTo>
                <a:lnTo>
                  <a:pt x="144714" y="114354"/>
                </a:lnTo>
                <a:lnTo>
                  <a:pt x="144779" y="111760"/>
                </a:lnTo>
                <a:close/>
              </a:path>
              <a:path w="2712720" h="161289">
                <a:moveTo>
                  <a:pt x="142385" y="109582"/>
                </a:moveTo>
                <a:lnTo>
                  <a:pt x="143255" y="110490"/>
                </a:lnTo>
                <a:lnTo>
                  <a:pt x="138683" y="115569"/>
                </a:lnTo>
                <a:lnTo>
                  <a:pt x="142602" y="117747"/>
                </a:lnTo>
                <a:lnTo>
                  <a:pt x="141833" y="115823"/>
                </a:lnTo>
                <a:lnTo>
                  <a:pt x="141731" y="113030"/>
                </a:lnTo>
                <a:lnTo>
                  <a:pt x="143255" y="111760"/>
                </a:lnTo>
                <a:lnTo>
                  <a:pt x="144779" y="111760"/>
                </a:lnTo>
                <a:lnTo>
                  <a:pt x="144779" y="110913"/>
                </a:lnTo>
                <a:lnTo>
                  <a:pt x="142385" y="109582"/>
                </a:lnTo>
                <a:close/>
              </a:path>
              <a:path w="2712720" h="161289">
                <a:moveTo>
                  <a:pt x="42671" y="112522"/>
                </a:moveTo>
                <a:lnTo>
                  <a:pt x="41148" y="115569"/>
                </a:lnTo>
                <a:lnTo>
                  <a:pt x="44196" y="117475"/>
                </a:lnTo>
                <a:lnTo>
                  <a:pt x="42671" y="115569"/>
                </a:lnTo>
                <a:lnTo>
                  <a:pt x="42671" y="112522"/>
                </a:lnTo>
                <a:close/>
              </a:path>
              <a:path w="2712720" h="161289">
                <a:moveTo>
                  <a:pt x="59436" y="112775"/>
                </a:moveTo>
                <a:lnTo>
                  <a:pt x="58038" y="115569"/>
                </a:lnTo>
                <a:lnTo>
                  <a:pt x="57912" y="117475"/>
                </a:lnTo>
                <a:lnTo>
                  <a:pt x="59436" y="115569"/>
                </a:lnTo>
                <a:lnTo>
                  <a:pt x="59436" y="112775"/>
                </a:lnTo>
                <a:close/>
              </a:path>
              <a:path w="2712720" h="161289">
                <a:moveTo>
                  <a:pt x="74845" y="116698"/>
                </a:moveTo>
                <a:lnTo>
                  <a:pt x="74675" y="116839"/>
                </a:lnTo>
                <a:lnTo>
                  <a:pt x="74675" y="117157"/>
                </a:lnTo>
                <a:lnTo>
                  <a:pt x="74845" y="116698"/>
                </a:lnTo>
                <a:close/>
              </a:path>
              <a:path w="2712720" h="161289">
                <a:moveTo>
                  <a:pt x="72644" y="111336"/>
                </a:moveTo>
                <a:lnTo>
                  <a:pt x="74675" y="113030"/>
                </a:lnTo>
                <a:lnTo>
                  <a:pt x="74675" y="116839"/>
                </a:lnTo>
                <a:lnTo>
                  <a:pt x="74845" y="116698"/>
                </a:lnTo>
                <a:lnTo>
                  <a:pt x="76200" y="113030"/>
                </a:lnTo>
                <a:lnTo>
                  <a:pt x="77724" y="113030"/>
                </a:lnTo>
                <a:lnTo>
                  <a:pt x="72644" y="111336"/>
                </a:lnTo>
                <a:close/>
              </a:path>
              <a:path w="2712720" h="161289">
                <a:moveTo>
                  <a:pt x="85343" y="115569"/>
                </a:moveTo>
                <a:lnTo>
                  <a:pt x="83819" y="115569"/>
                </a:lnTo>
                <a:lnTo>
                  <a:pt x="86867" y="116839"/>
                </a:lnTo>
                <a:lnTo>
                  <a:pt x="85343" y="115569"/>
                </a:lnTo>
                <a:close/>
              </a:path>
              <a:path w="2712720" h="161289">
                <a:moveTo>
                  <a:pt x="76200" y="113030"/>
                </a:moveTo>
                <a:lnTo>
                  <a:pt x="74845" y="116698"/>
                </a:lnTo>
                <a:lnTo>
                  <a:pt x="76200" y="115569"/>
                </a:lnTo>
                <a:lnTo>
                  <a:pt x="76551" y="115569"/>
                </a:lnTo>
                <a:lnTo>
                  <a:pt x="77520" y="113470"/>
                </a:lnTo>
                <a:lnTo>
                  <a:pt x="76200" y="113030"/>
                </a:lnTo>
                <a:close/>
              </a:path>
              <a:path w="2712720" h="161289">
                <a:moveTo>
                  <a:pt x="68833" y="113030"/>
                </a:moveTo>
                <a:lnTo>
                  <a:pt x="68579" y="113030"/>
                </a:lnTo>
                <a:lnTo>
                  <a:pt x="67273" y="113755"/>
                </a:lnTo>
                <a:lnTo>
                  <a:pt x="67056" y="114300"/>
                </a:lnTo>
                <a:lnTo>
                  <a:pt x="67056" y="116585"/>
                </a:lnTo>
                <a:lnTo>
                  <a:pt x="68833" y="113030"/>
                </a:lnTo>
                <a:close/>
              </a:path>
              <a:path w="2712720" h="161289">
                <a:moveTo>
                  <a:pt x="49083" y="115394"/>
                </a:moveTo>
                <a:lnTo>
                  <a:pt x="48767" y="115569"/>
                </a:lnTo>
                <a:lnTo>
                  <a:pt x="48767" y="116077"/>
                </a:lnTo>
                <a:lnTo>
                  <a:pt x="49083" y="115394"/>
                </a:lnTo>
                <a:close/>
              </a:path>
              <a:path w="2712720" h="161289">
                <a:moveTo>
                  <a:pt x="1354836" y="115569"/>
                </a:moveTo>
                <a:lnTo>
                  <a:pt x="1350264" y="115569"/>
                </a:lnTo>
                <a:lnTo>
                  <a:pt x="1349945" y="115924"/>
                </a:lnTo>
                <a:lnTo>
                  <a:pt x="1354836" y="115569"/>
                </a:lnTo>
                <a:close/>
              </a:path>
              <a:path w="2712720" h="161289">
                <a:moveTo>
                  <a:pt x="59436" y="111125"/>
                </a:moveTo>
                <a:lnTo>
                  <a:pt x="59218" y="111397"/>
                </a:lnTo>
                <a:lnTo>
                  <a:pt x="57912" y="114934"/>
                </a:lnTo>
                <a:lnTo>
                  <a:pt x="57912" y="115823"/>
                </a:lnTo>
                <a:lnTo>
                  <a:pt x="59436" y="112775"/>
                </a:lnTo>
                <a:lnTo>
                  <a:pt x="59436" y="111125"/>
                </a:lnTo>
                <a:close/>
              </a:path>
              <a:path w="2712720" h="161289">
                <a:moveTo>
                  <a:pt x="36575" y="107768"/>
                </a:moveTo>
                <a:lnTo>
                  <a:pt x="33527" y="111760"/>
                </a:lnTo>
                <a:lnTo>
                  <a:pt x="39624" y="115569"/>
                </a:lnTo>
                <a:lnTo>
                  <a:pt x="36576" y="113030"/>
                </a:lnTo>
                <a:lnTo>
                  <a:pt x="36575" y="107768"/>
                </a:lnTo>
                <a:close/>
              </a:path>
              <a:path w="2712720" h="161289">
                <a:moveTo>
                  <a:pt x="41148" y="101781"/>
                </a:moveTo>
                <a:lnTo>
                  <a:pt x="36575" y="107768"/>
                </a:lnTo>
                <a:lnTo>
                  <a:pt x="36576" y="113030"/>
                </a:lnTo>
                <a:lnTo>
                  <a:pt x="39624" y="115569"/>
                </a:lnTo>
                <a:lnTo>
                  <a:pt x="42671" y="110490"/>
                </a:lnTo>
                <a:lnTo>
                  <a:pt x="42671" y="109219"/>
                </a:lnTo>
                <a:lnTo>
                  <a:pt x="38100" y="109219"/>
                </a:lnTo>
                <a:lnTo>
                  <a:pt x="41148" y="105410"/>
                </a:lnTo>
                <a:lnTo>
                  <a:pt x="41148" y="101781"/>
                </a:lnTo>
                <a:close/>
              </a:path>
              <a:path w="2712720" h="161289">
                <a:moveTo>
                  <a:pt x="42671" y="110490"/>
                </a:moveTo>
                <a:lnTo>
                  <a:pt x="39624" y="115569"/>
                </a:lnTo>
                <a:lnTo>
                  <a:pt x="41148" y="115569"/>
                </a:lnTo>
                <a:lnTo>
                  <a:pt x="42545" y="112775"/>
                </a:lnTo>
                <a:lnTo>
                  <a:pt x="42671" y="110490"/>
                </a:lnTo>
                <a:close/>
              </a:path>
              <a:path w="2712720" h="161289">
                <a:moveTo>
                  <a:pt x="53339" y="105410"/>
                </a:moveTo>
                <a:lnTo>
                  <a:pt x="48767" y="110490"/>
                </a:lnTo>
                <a:lnTo>
                  <a:pt x="48767" y="115569"/>
                </a:lnTo>
                <a:lnTo>
                  <a:pt x="49083" y="115394"/>
                </a:lnTo>
                <a:lnTo>
                  <a:pt x="53246" y="106375"/>
                </a:lnTo>
                <a:lnTo>
                  <a:pt x="53339" y="105410"/>
                </a:lnTo>
                <a:close/>
              </a:path>
              <a:path w="2712720" h="161289">
                <a:moveTo>
                  <a:pt x="138683" y="105727"/>
                </a:moveTo>
                <a:lnTo>
                  <a:pt x="138683" y="110490"/>
                </a:lnTo>
                <a:lnTo>
                  <a:pt x="137160" y="111760"/>
                </a:lnTo>
                <a:lnTo>
                  <a:pt x="137225" y="114354"/>
                </a:lnTo>
                <a:lnTo>
                  <a:pt x="138683" y="115569"/>
                </a:lnTo>
                <a:lnTo>
                  <a:pt x="141731" y="109219"/>
                </a:lnTo>
                <a:lnTo>
                  <a:pt x="142036" y="109219"/>
                </a:lnTo>
                <a:lnTo>
                  <a:pt x="138683" y="105727"/>
                </a:lnTo>
                <a:close/>
              </a:path>
              <a:path w="2712720" h="161289">
                <a:moveTo>
                  <a:pt x="141731" y="109219"/>
                </a:moveTo>
                <a:lnTo>
                  <a:pt x="138683" y="115569"/>
                </a:lnTo>
                <a:lnTo>
                  <a:pt x="143255" y="110490"/>
                </a:lnTo>
                <a:lnTo>
                  <a:pt x="142385" y="109582"/>
                </a:lnTo>
                <a:lnTo>
                  <a:pt x="141731" y="109219"/>
                </a:lnTo>
                <a:close/>
              </a:path>
              <a:path w="2712720" h="161289">
                <a:moveTo>
                  <a:pt x="144779" y="110913"/>
                </a:moveTo>
                <a:lnTo>
                  <a:pt x="144714" y="114354"/>
                </a:lnTo>
                <a:lnTo>
                  <a:pt x="143255" y="115569"/>
                </a:lnTo>
                <a:lnTo>
                  <a:pt x="144475" y="115569"/>
                </a:lnTo>
                <a:lnTo>
                  <a:pt x="146303" y="111760"/>
                </a:lnTo>
                <a:lnTo>
                  <a:pt x="144779" y="110913"/>
                </a:lnTo>
                <a:close/>
              </a:path>
              <a:path w="2712720" h="161289">
                <a:moveTo>
                  <a:pt x="1536191" y="96520"/>
                </a:moveTo>
                <a:lnTo>
                  <a:pt x="1530934" y="97091"/>
                </a:lnTo>
                <a:lnTo>
                  <a:pt x="1527047" y="100329"/>
                </a:lnTo>
                <a:lnTo>
                  <a:pt x="1527047" y="111760"/>
                </a:lnTo>
                <a:lnTo>
                  <a:pt x="1531619" y="115569"/>
                </a:lnTo>
                <a:lnTo>
                  <a:pt x="1537715" y="115569"/>
                </a:lnTo>
                <a:lnTo>
                  <a:pt x="1536191" y="96520"/>
                </a:lnTo>
                <a:close/>
              </a:path>
              <a:path w="2712720" h="161289">
                <a:moveTo>
                  <a:pt x="1536191" y="96520"/>
                </a:moveTo>
                <a:lnTo>
                  <a:pt x="1537715" y="115569"/>
                </a:lnTo>
                <a:lnTo>
                  <a:pt x="1539223" y="115465"/>
                </a:lnTo>
                <a:lnTo>
                  <a:pt x="1536191" y="96520"/>
                </a:lnTo>
                <a:close/>
              </a:path>
              <a:path w="2712720" h="161289">
                <a:moveTo>
                  <a:pt x="1539223" y="115465"/>
                </a:moveTo>
                <a:lnTo>
                  <a:pt x="1537715" y="115569"/>
                </a:lnTo>
                <a:lnTo>
                  <a:pt x="1539239" y="115569"/>
                </a:lnTo>
                <a:close/>
              </a:path>
              <a:path w="2712720" h="161289">
                <a:moveTo>
                  <a:pt x="1542703" y="115223"/>
                </a:moveTo>
                <a:lnTo>
                  <a:pt x="1539223" y="115465"/>
                </a:lnTo>
                <a:lnTo>
                  <a:pt x="1542288" y="115569"/>
                </a:lnTo>
                <a:lnTo>
                  <a:pt x="1542703" y="115223"/>
                </a:lnTo>
                <a:close/>
              </a:path>
              <a:path w="2712720" h="161289">
                <a:moveTo>
                  <a:pt x="1566236" y="94342"/>
                </a:moveTo>
                <a:lnTo>
                  <a:pt x="1536191" y="96520"/>
                </a:lnTo>
                <a:lnTo>
                  <a:pt x="1539223" y="115465"/>
                </a:lnTo>
                <a:lnTo>
                  <a:pt x="1542703" y="115223"/>
                </a:lnTo>
                <a:lnTo>
                  <a:pt x="1546860" y="111760"/>
                </a:lnTo>
                <a:lnTo>
                  <a:pt x="1546860" y="100329"/>
                </a:lnTo>
                <a:lnTo>
                  <a:pt x="1542288" y="96520"/>
                </a:lnTo>
                <a:lnTo>
                  <a:pt x="1563623" y="96520"/>
                </a:lnTo>
                <a:lnTo>
                  <a:pt x="1566236" y="94342"/>
                </a:lnTo>
                <a:close/>
              </a:path>
              <a:path w="2712720" h="161289">
                <a:moveTo>
                  <a:pt x="53339" y="106171"/>
                </a:moveTo>
                <a:lnTo>
                  <a:pt x="49083" y="115394"/>
                </a:lnTo>
                <a:lnTo>
                  <a:pt x="53339" y="113030"/>
                </a:lnTo>
                <a:lnTo>
                  <a:pt x="53339" y="106171"/>
                </a:lnTo>
                <a:close/>
              </a:path>
              <a:path w="2712720" h="161289">
                <a:moveTo>
                  <a:pt x="1563623" y="96520"/>
                </a:moveTo>
                <a:lnTo>
                  <a:pt x="1542288" y="96520"/>
                </a:lnTo>
                <a:lnTo>
                  <a:pt x="1546860" y="100329"/>
                </a:lnTo>
                <a:lnTo>
                  <a:pt x="1546860" y="111760"/>
                </a:lnTo>
                <a:lnTo>
                  <a:pt x="1542703" y="115223"/>
                </a:lnTo>
                <a:lnTo>
                  <a:pt x="1574291" y="113030"/>
                </a:lnTo>
                <a:lnTo>
                  <a:pt x="1566672" y="113030"/>
                </a:lnTo>
                <a:lnTo>
                  <a:pt x="1562099" y="109219"/>
                </a:lnTo>
                <a:lnTo>
                  <a:pt x="1562099" y="97789"/>
                </a:lnTo>
                <a:lnTo>
                  <a:pt x="1563623" y="96520"/>
                </a:lnTo>
                <a:close/>
              </a:path>
              <a:path w="2712720" h="161289">
                <a:moveTo>
                  <a:pt x="59218" y="111397"/>
                </a:moveTo>
                <a:lnTo>
                  <a:pt x="57912" y="113030"/>
                </a:lnTo>
                <a:lnTo>
                  <a:pt x="57912" y="114934"/>
                </a:lnTo>
                <a:lnTo>
                  <a:pt x="59218" y="111397"/>
                </a:lnTo>
                <a:close/>
              </a:path>
              <a:path w="2712720" h="161289">
                <a:moveTo>
                  <a:pt x="1388364" y="114300"/>
                </a:moveTo>
                <a:lnTo>
                  <a:pt x="1383791" y="114300"/>
                </a:lnTo>
                <a:lnTo>
                  <a:pt x="1383586" y="114528"/>
                </a:lnTo>
                <a:lnTo>
                  <a:pt x="1388372" y="114354"/>
                </a:lnTo>
                <a:close/>
              </a:path>
              <a:path w="2712720" h="161289">
                <a:moveTo>
                  <a:pt x="1419536" y="111182"/>
                </a:moveTo>
                <a:lnTo>
                  <a:pt x="1388364" y="114300"/>
                </a:lnTo>
                <a:lnTo>
                  <a:pt x="1389888" y="114300"/>
                </a:lnTo>
                <a:lnTo>
                  <a:pt x="1417319" y="114300"/>
                </a:lnTo>
                <a:lnTo>
                  <a:pt x="1417319" y="113030"/>
                </a:lnTo>
                <a:lnTo>
                  <a:pt x="1419536" y="111182"/>
                </a:lnTo>
                <a:close/>
              </a:path>
              <a:path w="2712720" h="161289">
                <a:moveTo>
                  <a:pt x="67273" y="113755"/>
                </a:moveTo>
                <a:lnTo>
                  <a:pt x="67055" y="113876"/>
                </a:lnTo>
                <a:lnTo>
                  <a:pt x="67055" y="114300"/>
                </a:lnTo>
                <a:lnTo>
                  <a:pt x="67273" y="113755"/>
                </a:lnTo>
                <a:close/>
              </a:path>
              <a:path w="2712720" h="161289">
                <a:moveTo>
                  <a:pt x="77724" y="113030"/>
                </a:moveTo>
                <a:lnTo>
                  <a:pt x="77520" y="113470"/>
                </a:lnTo>
                <a:lnTo>
                  <a:pt x="80010" y="114300"/>
                </a:lnTo>
                <a:lnTo>
                  <a:pt x="77724" y="113030"/>
                </a:lnTo>
                <a:close/>
              </a:path>
              <a:path w="2712720" h="161289">
                <a:moveTo>
                  <a:pt x="135636" y="106256"/>
                </a:moveTo>
                <a:lnTo>
                  <a:pt x="132588" y="110490"/>
                </a:lnTo>
                <a:lnTo>
                  <a:pt x="137160" y="114300"/>
                </a:lnTo>
                <a:lnTo>
                  <a:pt x="137160" y="110490"/>
                </a:lnTo>
                <a:lnTo>
                  <a:pt x="134111" y="110490"/>
                </a:lnTo>
                <a:lnTo>
                  <a:pt x="135636" y="109219"/>
                </a:lnTo>
                <a:lnTo>
                  <a:pt x="135636" y="106256"/>
                </a:lnTo>
                <a:close/>
              </a:path>
              <a:path w="2712720" h="161289">
                <a:moveTo>
                  <a:pt x="65809" y="109104"/>
                </a:moveTo>
                <a:lnTo>
                  <a:pt x="67055" y="110490"/>
                </a:lnTo>
                <a:lnTo>
                  <a:pt x="67055" y="113876"/>
                </a:lnTo>
                <a:lnTo>
                  <a:pt x="67273" y="113755"/>
                </a:lnTo>
                <a:lnTo>
                  <a:pt x="68579" y="110490"/>
                </a:lnTo>
                <a:lnTo>
                  <a:pt x="65809" y="109104"/>
                </a:lnTo>
                <a:close/>
              </a:path>
              <a:path w="2712720" h="161289">
                <a:moveTo>
                  <a:pt x="70103" y="109219"/>
                </a:moveTo>
                <a:lnTo>
                  <a:pt x="66039" y="109219"/>
                </a:lnTo>
                <a:lnTo>
                  <a:pt x="68579" y="110490"/>
                </a:lnTo>
                <a:lnTo>
                  <a:pt x="67273" y="113755"/>
                </a:lnTo>
                <a:lnTo>
                  <a:pt x="68579" y="113030"/>
                </a:lnTo>
                <a:lnTo>
                  <a:pt x="68833" y="113030"/>
                </a:lnTo>
                <a:lnTo>
                  <a:pt x="70103" y="110490"/>
                </a:lnTo>
                <a:lnTo>
                  <a:pt x="71628" y="110490"/>
                </a:lnTo>
                <a:lnTo>
                  <a:pt x="70103" y="109219"/>
                </a:lnTo>
                <a:close/>
              </a:path>
              <a:path w="2712720" h="161289">
                <a:moveTo>
                  <a:pt x="77724" y="113030"/>
                </a:moveTo>
                <a:lnTo>
                  <a:pt x="76200" y="113030"/>
                </a:lnTo>
                <a:lnTo>
                  <a:pt x="77520" y="113470"/>
                </a:lnTo>
                <a:lnTo>
                  <a:pt x="77724" y="113030"/>
                </a:lnTo>
                <a:close/>
              </a:path>
              <a:path w="2712720" h="161289">
                <a:moveTo>
                  <a:pt x="28955" y="108584"/>
                </a:moveTo>
                <a:lnTo>
                  <a:pt x="28955" y="109219"/>
                </a:lnTo>
                <a:lnTo>
                  <a:pt x="33528" y="113030"/>
                </a:lnTo>
                <a:lnTo>
                  <a:pt x="35560" y="113030"/>
                </a:lnTo>
                <a:lnTo>
                  <a:pt x="33527" y="111760"/>
                </a:lnTo>
                <a:lnTo>
                  <a:pt x="30479" y="109219"/>
                </a:lnTo>
                <a:lnTo>
                  <a:pt x="28955" y="108584"/>
                </a:lnTo>
                <a:close/>
              </a:path>
              <a:path w="2712720" h="161289">
                <a:moveTo>
                  <a:pt x="47243" y="103377"/>
                </a:moveTo>
                <a:lnTo>
                  <a:pt x="42671" y="112522"/>
                </a:lnTo>
                <a:lnTo>
                  <a:pt x="42671" y="113030"/>
                </a:lnTo>
                <a:lnTo>
                  <a:pt x="47243" y="109219"/>
                </a:lnTo>
                <a:lnTo>
                  <a:pt x="47243" y="103377"/>
                </a:lnTo>
                <a:close/>
              </a:path>
              <a:path w="2712720" h="161289">
                <a:moveTo>
                  <a:pt x="147827" y="111760"/>
                </a:moveTo>
                <a:lnTo>
                  <a:pt x="146303" y="111760"/>
                </a:lnTo>
                <a:lnTo>
                  <a:pt x="149352" y="113030"/>
                </a:lnTo>
                <a:lnTo>
                  <a:pt x="147827" y="111760"/>
                </a:lnTo>
                <a:close/>
              </a:path>
              <a:path w="2712720" h="161289">
                <a:moveTo>
                  <a:pt x="1571243" y="93979"/>
                </a:moveTo>
                <a:lnTo>
                  <a:pt x="1566236" y="94342"/>
                </a:lnTo>
                <a:lnTo>
                  <a:pt x="1562099" y="97789"/>
                </a:lnTo>
                <a:lnTo>
                  <a:pt x="1562099" y="109219"/>
                </a:lnTo>
                <a:lnTo>
                  <a:pt x="1566672" y="113030"/>
                </a:lnTo>
                <a:lnTo>
                  <a:pt x="1574291" y="113030"/>
                </a:lnTo>
                <a:lnTo>
                  <a:pt x="1571243" y="93979"/>
                </a:lnTo>
                <a:close/>
              </a:path>
              <a:path w="2712720" h="161289">
                <a:moveTo>
                  <a:pt x="1604319" y="90672"/>
                </a:moveTo>
                <a:lnTo>
                  <a:pt x="1571243" y="93979"/>
                </a:lnTo>
                <a:lnTo>
                  <a:pt x="1574291" y="113030"/>
                </a:lnTo>
                <a:lnTo>
                  <a:pt x="1579279" y="112683"/>
                </a:lnTo>
                <a:lnTo>
                  <a:pt x="1583436" y="109219"/>
                </a:lnTo>
                <a:lnTo>
                  <a:pt x="1583436" y="97789"/>
                </a:lnTo>
                <a:lnTo>
                  <a:pt x="1578864" y="93979"/>
                </a:lnTo>
                <a:lnTo>
                  <a:pt x="1601342" y="93979"/>
                </a:lnTo>
                <a:lnTo>
                  <a:pt x="1604319" y="90672"/>
                </a:lnTo>
                <a:close/>
              </a:path>
              <a:path w="2712720" h="161289">
                <a:moveTo>
                  <a:pt x="1579279" y="112683"/>
                </a:moveTo>
                <a:lnTo>
                  <a:pt x="1574291" y="113030"/>
                </a:lnTo>
                <a:lnTo>
                  <a:pt x="1578863" y="113030"/>
                </a:lnTo>
                <a:lnTo>
                  <a:pt x="1579279" y="112683"/>
                </a:lnTo>
                <a:close/>
              </a:path>
              <a:path w="2712720" h="161289">
                <a:moveTo>
                  <a:pt x="61213" y="109219"/>
                </a:moveTo>
                <a:lnTo>
                  <a:pt x="60960" y="109219"/>
                </a:lnTo>
                <a:lnTo>
                  <a:pt x="59436" y="111125"/>
                </a:lnTo>
                <a:lnTo>
                  <a:pt x="59436" y="112775"/>
                </a:lnTo>
                <a:lnTo>
                  <a:pt x="61213" y="109219"/>
                </a:lnTo>
                <a:close/>
              </a:path>
              <a:path w="2712720" h="161289">
                <a:moveTo>
                  <a:pt x="1601342" y="93979"/>
                </a:moveTo>
                <a:lnTo>
                  <a:pt x="1578864" y="93979"/>
                </a:lnTo>
                <a:lnTo>
                  <a:pt x="1583436" y="97789"/>
                </a:lnTo>
                <a:lnTo>
                  <a:pt x="1583436" y="109219"/>
                </a:lnTo>
                <a:lnTo>
                  <a:pt x="1579279" y="112683"/>
                </a:lnTo>
                <a:lnTo>
                  <a:pt x="1610867" y="110490"/>
                </a:lnTo>
                <a:lnTo>
                  <a:pt x="1604771" y="110490"/>
                </a:lnTo>
                <a:lnTo>
                  <a:pt x="1600199" y="105410"/>
                </a:lnTo>
                <a:lnTo>
                  <a:pt x="1600199" y="95250"/>
                </a:lnTo>
                <a:lnTo>
                  <a:pt x="1601342" y="93979"/>
                </a:lnTo>
                <a:close/>
              </a:path>
              <a:path w="2712720" h="161289">
                <a:moveTo>
                  <a:pt x="47243" y="102869"/>
                </a:moveTo>
                <a:lnTo>
                  <a:pt x="42770" y="110326"/>
                </a:lnTo>
                <a:lnTo>
                  <a:pt x="42671" y="112522"/>
                </a:lnTo>
                <a:lnTo>
                  <a:pt x="47147" y="103570"/>
                </a:lnTo>
                <a:lnTo>
                  <a:pt x="47243" y="102869"/>
                </a:lnTo>
                <a:close/>
              </a:path>
              <a:path w="2712720" h="161289">
                <a:moveTo>
                  <a:pt x="38100" y="93979"/>
                </a:moveTo>
                <a:lnTo>
                  <a:pt x="35136" y="97507"/>
                </a:lnTo>
                <a:lnTo>
                  <a:pt x="35051" y="102869"/>
                </a:lnTo>
                <a:lnTo>
                  <a:pt x="31311" y="105987"/>
                </a:lnTo>
                <a:lnTo>
                  <a:pt x="30479" y="109219"/>
                </a:lnTo>
                <a:lnTo>
                  <a:pt x="33527" y="111760"/>
                </a:lnTo>
                <a:lnTo>
                  <a:pt x="36575" y="106679"/>
                </a:lnTo>
                <a:lnTo>
                  <a:pt x="36575" y="102869"/>
                </a:lnTo>
                <a:lnTo>
                  <a:pt x="39624" y="99060"/>
                </a:lnTo>
                <a:lnTo>
                  <a:pt x="41148" y="99060"/>
                </a:lnTo>
                <a:lnTo>
                  <a:pt x="41148" y="96520"/>
                </a:lnTo>
                <a:lnTo>
                  <a:pt x="40538" y="95504"/>
                </a:lnTo>
                <a:lnTo>
                  <a:pt x="38100" y="93979"/>
                </a:lnTo>
                <a:close/>
              </a:path>
              <a:path w="2712720" h="161289">
                <a:moveTo>
                  <a:pt x="36575" y="106679"/>
                </a:moveTo>
                <a:lnTo>
                  <a:pt x="33527" y="111760"/>
                </a:lnTo>
                <a:lnTo>
                  <a:pt x="36575" y="107768"/>
                </a:lnTo>
                <a:lnTo>
                  <a:pt x="36575" y="106679"/>
                </a:lnTo>
                <a:close/>
              </a:path>
              <a:path w="2712720" h="161289">
                <a:moveTo>
                  <a:pt x="134112" y="102869"/>
                </a:moveTo>
                <a:lnTo>
                  <a:pt x="131064" y="110490"/>
                </a:lnTo>
                <a:lnTo>
                  <a:pt x="132587" y="111760"/>
                </a:lnTo>
                <a:lnTo>
                  <a:pt x="134112" y="111760"/>
                </a:lnTo>
                <a:lnTo>
                  <a:pt x="132588" y="110490"/>
                </a:lnTo>
                <a:lnTo>
                  <a:pt x="135636" y="104139"/>
                </a:lnTo>
                <a:lnTo>
                  <a:pt x="134112" y="102869"/>
                </a:lnTo>
                <a:close/>
              </a:path>
              <a:path w="2712720" h="161289">
                <a:moveTo>
                  <a:pt x="138683" y="109219"/>
                </a:moveTo>
                <a:lnTo>
                  <a:pt x="137160" y="110490"/>
                </a:lnTo>
                <a:lnTo>
                  <a:pt x="137160" y="111760"/>
                </a:lnTo>
                <a:lnTo>
                  <a:pt x="138683" y="110490"/>
                </a:lnTo>
                <a:lnTo>
                  <a:pt x="138683" y="109219"/>
                </a:lnTo>
                <a:close/>
              </a:path>
              <a:path w="2712720" h="161289">
                <a:moveTo>
                  <a:pt x="59436" y="110807"/>
                </a:moveTo>
                <a:lnTo>
                  <a:pt x="59218" y="111397"/>
                </a:lnTo>
                <a:lnTo>
                  <a:pt x="59389" y="111182"/>
                </a:lnTo>
                <a:lnTo>
                  <a:pt x="59436" y="110807"/>
                </a:lnTo>
                <a:close/>
              </a:path>
              <a:path w="2712720" h="161289">
                <a:moveTo>
                  <a:pt x="71628" y="110490"/>
                </a:moveTo>
                <a:lnTo>
                  <a:pt x="70104" y="110490"/>
                </a:lnTo>
                <a:lnTo>
                  <a:pt x="72644" y="111336"/>
                </a:lnTo>
                <a:lnTo>
                  <a:pt x="71628" y="110490"/>
                </a:lnTo>
                <a:close/>
              </a:path>
              <a:path w="2712720" h="161289">
                <a:moveTo>
                  <a:pt x="1432560" y="109219"/>
                </a:moveTo>
                <a:lnTo>
                  <a:pt x="1421891" y="109219"/>
                </a:lnTo>
                <a:lnTo>
                  <a:pt x="1419536" y="111182"/>
                </a:lnTo>
                <a:lnTo>
                  <a:pt x="1426463" y="110490"/>
                </a:lnTo>
                <a:lnTo>
                  <a:pt x="1433032" y="109614"/>
                </a:lnTo>
                <a:lnTo>
                  <a:pt x="1432560" y="109219"/>
                </a:lnTo>
                <a:close/>
              </a:path>
              <a:path w="2712720" h="161289">
                <a:moveTo>
                  <a:pt x="60960" y="106679"/>
                </a:moveTo>
                <a:lnTo>
                  <a:pt x="59553" y="110490"/>
                </a:lnTo>
                <a:lnTo>
                  <a:pt x="59436" y="111125"/>
                </a:lnTo>
                <a:lnTo>
                  <a:pt x="60960" y="109219"/>
                </a:lnTo>
                <a:lnTo>
                  <a:pt x="61213" y="109219"/>
                </a:lnTo>
                <a:lnTo>
                  <a:pt x="62179" y="107289"/>
                </a:lnTo>
                <a:lnTo>
                  <a:pt x="60960" y="106679"/>
                </a:lnTo>
                <a:close/>
              </a:path>
              <a:path w="2712720" h="161289">
                <a:moveTo>
                  <a:pt x="143255" y="109219"/>
                </a:moveTo>
                <a:lnTo>
                  <a:pt x="142036" y="109219"/>
                </a:lnTo>
                <a:lnTo>
                  <a:pt x="142385" y="109582"/>
                </a:lnTo>
                <a:lnTo>
                  <a:pt x="144779" y="110913"/>
                </a:lnTo>
                <a:lnTo>
                  <a:pt x="144779" y="110490"/>
                </a:lnTo>
                <a:lnTo>
                  <a:pt x="143255" y="109219"/>
                </a:lnTo>
                <a:close/>
              </a:path>
              <a:path w="2712720" h="161289">
                <a:moveTo>
                  <a:pt x="58673" y="104774"/>
                </a:moveTo>
                <a:lnTo>
                  <a:pt x="59436" y="105410"/>
                </a:lnTo>
                <a:lnTo>
                  <a:pt x="59436" y="110807"/>
                </a:lnTo>
                <a:lnTo>
                  <a:pt x="60960" y="106679"/>
                </a:lnTo>
                <a:lnTo>
                  <a:pt x="62483" y="106679"/>
                </a:lnTo>
                <a:lnTo>
                  <a:pt x="58673" y="104774"/>
                </a:lnTo>
                <a:close/>
              </a:path>
              <a:path w="2712720" h="161289">
                <a:moveTo>
                  <a:pt x="47243" y="102869"/>
                </a:moveTo>
                <a:lnTo>
                  <a:pt x="45719" y="102869"/>
                </a:lnTo>
                <a:lnTo>
                  <a:pt x="42671" y="105410"/>
                </a:lnTo>
                <a:lnTo>
                  <a:pt x="42671" y="110490"/>
                </a:lnTo>
                <a:lnTo>
                  <a:pt x="47243" y="102869"/>
                </a:lnTo>
                <a:close/>
              </a:path>
              <a:path w="2712720" h="161289">
                <a:moveTo>
                  <a:pt x="128015" y="108584"/>
                </a:moveTo>
                <a:lnTo>
                  <a:pt x="128015" y="109219"/>
                </a:lnTo>
                <a:lnTo>
                  <a:pt x="129540" y="110490"/>
                </a:lnTo>
                <a:lnTo>
                  <a:pt x="128015" y="108584"/>
                </a:lnTo>
                <a:close/>
              </a:path>
              <a:path w="2712720" h="161289">
                <a:moveTo>
                  <a:pt x="132587" y="102869"/>
                </a:moveTo>
                <a:lnTo>
                  <a:pt x="129539" y="102869"/>
                </a:lnTo>
                <a:lnTo>
                  <a:pt x="128015" y="104139"/>
                </a:lnTo>
                <a:lnTo>
                  <a:pt x="128015" y="108584"/>
                </a:lnTo>
                <a:lnTo>
                  <a:pt x="129540" y="110490"/>
                </a:lnTo>
                <a:lnTo>
                  <a:pt x="131063" y="107950"/>
                </a:lnTo>
                <a:lnTo>
                  <a:pt x="131063" y="106679"/>
                </a:lnTo>
                <a:lnTo>
                  <a:pt x="129539" y="106679"/>
                </a:lnTo>
                <a:lnTo>
                  <a:pt x="131063" y="106045"/>
                </a:lnTo>
                <a:lnTo>
                  <a:pt x="131063" y="105410"/>
                </a:lnTo>
                <a:lnTo>
                  <a:pt x="132587" y="102869"/>
                </a:lnTo>
                <a:close/>
              </a:path>
              <a:path w="2712720" h="161289">
                <a:moveTo>
                  <a:pt x="131063" y="107950"/>
                </a:moveTo>
                <a:lnTo>
                  <a:pt x="129539" y="110490"/>
                </a:lnTo>
                <a:lnTo>
                  <a:pt x="131063" y="110490"/>
                </a:lnTo>
                <a:lnTo>
                  <a:pt x="131063" y="107950"/>
                </a:lnTo>
                <a:close/>
              </a:path>
              <a:path w="2712720" h="161289">
                <a:moveTo>
                  <a:pt x="134112" y="102869"/>
                </a:moveTo>
                <a:lnTo>
                  <a:pt x="131172" y="107768"/>
                </a:lnTo>
                <a:lnTo>
                  <a:pt x="131063" y="110490"/>
                </a:lnTo>
                <a:lnTo>
                  <a:pt x="134112" y="102869"/>
                </a:lnTo>
                <a:close/>
              </a:path>
              <a:path w="2712720" h="161289">
                <a:moveTo>
                  <a:pt x="135636" y="104139"/>
                </a:moveTo>
                <a:lnTo>
                  <a:pt x="132587" y="110490"/>
                </a:lnTo>
                <a:lnTo>
                  <a:pt x="135550" y="106375"/>
                </a:lnTo>
                <a:lnTo>
                  <a:pt x="135636" y="104139"/>
                </a:lnTo>
                <a:close/>
              </a:path>
              <a:path w="2712720" h="161289">
                <a:moveTo>
                  <a:pt x="137160" y="104139"/>
                </a:moveTo>
                <a:lnTo>
                  <a:pt x="135696" y="106171"/>
                </a:lnTo>
                <a:lnTo>
                  <a:pt x="135636" y="109219"/>
                </a:lnTo>
                <a:lnTo>
                  <a:pt x="134111" y="110490"/>
                </a:lnTo>
                <a:lnTo>
                  <a:pt x="137159" y="110490"/>
                </a:lnTo>
                <a:lnTo>
                  <a:pt x="138683" y="109219"/>
                </a:lnTo>
                <a:lnTo>
                  <a:pt x="138683" y="105727"/>
                </a:lnTo>
                <a:lnTo>
                  <a:pt x="137160" y="104139"/>
                </a:lnTo>
                <a:close/>
              </a:path>
              <a:path w="2712720" h="161289">
                <a:moveTo>
                  <a:pt x="1609343" y="90170"/>
                </a:moveTo>
                <a:lnTo>
                  <a:pt x="1604319" y="90672"/>
                </a:lnTo>
                <a:lnTo>
                  <a:pt x="1600199" y="95250"/>
                </a:lnTo>
                <a:lnTo>
                  <a:pt x="1600199" y="105410"/>
                </a:lnTo>
                <a:lnTo>
                  <a:pt x="1604771" y="110490"/>
                </a:lnTo>
                <a:lnTo>
                  <a:pt x="1610867" y="110490"/>
                </a:lnTo>
                <a:lnTo>
                  <a:pt x="1609343" y="90170"/>
                </a:lnTo>
                <a:close/>
              </a:path>
              <a:path w="2712720" h="161289">
                <a:moveTo>
                  <a:pt x="1615439" y="90170"/>
                </a:moveTo>
                <a:lnTo>
                  <a:pt x="1609343" y="90170"/>
                </a:lnTo>
                <a:lnTo>
                  <a:pt x="1610867" y="110490"/>
                </a:lnTo>
                <a:lnTo>
                  <a:pt x="1615587" y="110326"/>
                </a:lnTo>
                <a:lnTo>
                  <a:pt x="1620012" y="105410"/>
                </a:lnTo>
                <a:lnTo>
                  <a:pt x="1620012" y="95250"/>
                </a:lnTo>
                <a:lnTo>
                  <a:pt x="1615439" y="90170"/>
                </a:lnTo>
                <a:close/>
              </a:path>
              <a:path w="2712720" h="161289">
                <a:moveTo>
                  <a:pt x="1615587" y="110326"/>
                </a:moveTo>
                <a:lnTo>
                  <a:pt x="1610867" y="110490"/>
                </a:lnTo>
                <a:lnTo>
                  <a:pt x="1615439" y="110490"/>
                </a:lnTo>
                <a:lnTo>
                  <a:pt x="1615587" y="110326"/>
                </a:lnTo>
                <a:close/>
              </a:path>
              <a:path w="2712720" h="161289">
                <a:moveTo>
                  <a:pt x="1641200" y="89063"/>
                </a:moveTo>
                <a:lnTo>
                  <a:pt x="1609343" y="90170"/>
                </a:lnTo>
                <a:lnTo>
                  <a:pt x="1615439" y="90170"/>
                </a:lnTo>
                <a:lnTo>
                  <a:pt x="1620012" y="95250"/>
                </a:lnTo>
                <a:lnTo>
                  <a:pt x="1620012" y="105410"/>
                </a:lnTo>
                <a:lnTo>
                  <a:pt x="1615587" y="110326"/>
                </a:lnTo>
                <a:lnTo>
                  <a:pt x="1647443" y="109219"/>
                </a:lnTo>
                <a:lnTo>
                  <a:pt x="1641347" y="109219"/>
                </a:lnTo>
                <a:lnTo>
                  <a:pt x="1636775" y="104139"/>
                </a:lnTo>
                <a:lnTo>
                  <a:pt x="1636775" y="93979"/>
                </a:lnTo>
                <a:lnTo>
                  <a:pt x="1641200" y="89063"/>
                </a:lnTo>
                <a:close/>
              </a:path>
              <a:path w="2712720" h="161289">
                <a:moveTo>
                  <a:pt x="142036" y="109219"/>
                </a:moveTo>
                <a:lnTo>
                  <a:pt x="141731" y="109219"/>
                </a:lnTo>
                <a:lnTo>
                  <a:pt x="142385" y="109582"/>
                </a:lnTo>
                <a:lnTo>
                  <a:pt x="142036" y="109219"/>
                </a:lnTo>
                <a:close/>
              </a:path>
              <a:path w="2712720" h="161289">
                <a:moveTo>
                  <a:pt x="25907" y="107314"/>
                </a:moveTo>
                <a:lnTo>
                  <a:pt x="27431" y="109219"/>
                </a:lnTo>
                <a:lnTo>
                  <a:pt x="28955" y="109219"/>
                </a:lnTo>
                <a:lnTo>
                  <a:pt x="28955" y="108584"/>
                </a:lnTo>
                <a:lnTo>
                  <a:pt x="25907" y="107314"/>
                </a:lnTo>
                <a:close/>
              </a:path>
              <a:path w="2712720" h="161289">
                <a:moveTo>
                  <a:pt x="28955" y="107950"/>
                </a:moveTo>
                <a:lnTo>
                  <a:pt x="28955" y="108584"/>
                </a:lnTo>
                <a:lnTo>
                  <a:pt x="30479" y="109219"/>
                </a:lnTo>
                <a:lnTo>
                  <a:pt x="28955" y="107950"/>
                </a:lnTo>
                <a:close/>
              </a:path>
              <a:path w="2712720" h="161289">
                <a:moveTo>
                  <a:pt x="32765" y="100329"/>
                </a:moveTo>
                <a:lnTo>
                  <a:pt x="29032" y="104774"/>
                </a:lnTo>
                <a:lnTo>
                  <a:pt x="28955" y="107950"/>
                </a:lnTo>
                <a:lnTo>
                  <a:pt x="30479" y="109219"/>
                </a:lnTo>
                <a:lnTo>
                  <a:pt x="31133" y="106679"/>
                </a:lnTo>
                <a:lnTo>
                  <a:pt x="30479" y="106679"/>
                </a:lnTo>
                <a:lnTo>
                  <a:pt x="31311" y="105987"/>
                </a:lnTo>
                <a:lnTo>
                  <a:pt x="32765" y="100329"/>
                </a:lnTo>
                <a:close/>
              </a:path>
              <a:path w="2712720" h="161289">
                <a:moveTo>
                  <a:pt x="42672" y="96520"/>
                </a:moveTo>
                <a:lnTo>
                  <a:pt x="42533" y="96750"/>
                </a:lnTo>
                <a:lnTo>
                  <a:pt x="44195" y="97789"/>
                </a:lnTo>
                <a:lnTo>
                  <a:pt x="41148" y="101781"/>
                </a:lnTo>
                <a:lnTo>
                  <a:pt x="41148" y="105410"/>
                </a:lnTo>
                <a:lnTo>
                  <a:pt x="38100" y="109219"/>
                </a:lnTo>
                <a:lnTo>
                  <a:pt x="42671" y="109219"/>
                </a:lnTo>
                <a:lnTo>
                  <a:pt x="42671" y="105410"/>
                </a:lnTo>
                <a:lnTo>
                  <a:pt x="45719" y="102869"/>
                </a:lnTo>
                <a:lnTo>
                  <a:pt x="47243" y="102869"/>
                </a:lnTo>
                <a:lnTo>
                  <a:pt x="47243" y="99377"/>
                </a:lnTo>
                <a:lnTo>
                  <a:pt x="42672" y="96520"/>
                </a:lnTo>
                <a:close/>
              </a:path>
              <a:path w="2712720" h="161289">
                <a:moveTo>
                  <a:pt x="1645919" y="88900"/>
                </a:moveTo>
                <a:lnTo>
                  <a:pt x="1641200" y="89063"/>
                </a:lnTo>
                <a:lnTo>
                  <a:pt x="1636775" y="93979"/>
                </a:lnTo>
                <a:lnTo>
                  <a:pt x="1636775" y="104139"/>
                </a:lnTo>
                <a:lnTo>
                  <a:pt x="1641347" y="109219"/>
                </a:lnTo>
                <a:lnTo>
                  <a:pt x="1647443" y="109219"/>
                </a:lnTo>
                <a:lnTo>
                  <a:pt x="1645919" y="88900"/>
                </a:lnTo>
                <a:close/>
              </a:path>
              <a:path w="2712720" h="161289">
                <a:moveTo>
                  <a:pt x="1676192" y="87803"/>
                </a:moveTo>
                <a:lnTo>
                  <a:pt x="1645919" y="88900"/>
                </a:lnTo>
                <a:lnTo>
                  <a:pt x="1647443" y="109219"/>
                </a:lnTo>
                <a:lnTo>
                  <a:pt x="1652334" y="108865"/>
                </a:lnTo>
                <a:lnTo>
                  <a:pt x="1656588" y="104139"/>
                </a:lnTo>
                <a:lnTo>
                  <a:pt x="1656588" y="93979"/>
                </a:lnTo>
                <a:lnTo>
                  <a:pt x="1652015" y="88900"/>
                </a:lnTo>
                <a:lnTo>
                  <a:pt x="1674875" y="88900"/>
                </a:lnTo>
                <a:lnTo>
                  <a:pt x="1676192" y="87803"/>
                </a:lnTo>
                <a:close/>
              </a:path>
              <a:path w="2712720" h="161289">
                <a:moveTo>
                  <a:pt x="1652334" y="108865"/>
                </a:moveTo>
                <a:lnTo>
                  <a:pt x="1647443" y="109219"/>
                </a:lnTo>
                <a:lnTo>
                  <a:pt x="1652015" y="109219"/>
                </a:lnTo>
                <a:lnTo>
                  <a:pt x="1652334" y="108865"/>
                </a:lnTo>
                <a:close/>
              </a:path>
              <a:path w="2712720" h="161289">
                <a:moveTo>
                  <a:pt x="62483" y="105410"/>
                </a:moveTo>
                <a:lnTo>
                  <a:pt x="59944" y="105410"/>
                </a:lnTo>
                <a:lnTo>
                  <a:pt x="62483" y="106679"/>
                </a:lnTo>
                <a:lnTo>
                  <a:pt x="62179" y="107289"/>
                </a:lnTo>
                <a:lnTo>
                  <a:pt x="65809" y="109104"/>
                </a:lnTo>
                <a:lnTo>
                  <a:pt x="62483" y="105410"/>
                </a:lnTo>
                <a:close/>
              </a:path>
              <a:path w="2712720" h="161289">
                <a:moveTo>
                  <a:pt x="1674875" y="88900"/>
                </a:moveTo>
                <a:lnTo>
                  <a:pt x="1652015" y="88900"/>
                </a:lnTo>
                <a:lnTo>
                  <a:pt x="1656588" y="93979"/>
                </a:lnTo>
                <a:lnTo>
                  <a:pt x="1656588" y="104139"/>
                </a:lnTo>
                <a:lnTo>
                  <a:pt x="1652334" y="108865"/>
                </a:lnTo>
                <a:lnTo>
                  <a:pt x="1682495" y="106679"/>
                </a:lnTo>
                <a:lnTo>
                  <a:pt x="1676399" y="106679"/>
                </a:lnTo>
                <a:lnTo>
                  <a:pt x="1671827" y="102869"/>
                </a:lnTo>
                <a:lnTo>
                  <a:pt x="1671827" y="91439"/>
                </a:lnTo>
                <a:lnTo>
                  <a:pt x="1674875" y="88900"/>
                </a:lnTo>
                <a:close/>
              </a:path>
              <a:path w="2712720" h="161289">
                <a:moveTo>
                  <a:pt x="28955" y="94234"/>
                </a:moveTo>
                <a:lnTo>
                  <a:pt x="26669" y="98425"/>
                </a:lnTo>
                <a:lnTo>
                  <a:pt x="24645" y="105736"/>
                </a:lnTo>
                <a:lnTo>
                  <a:pt x="25907" y="107314"/>
                </a:lnTo>
                <a:lnTo>
                  <a:pt x="28955" y="108584"/>
                </a:lnTo>
                <a:lnTo>
                  <a:pt x="28955" y="107950"/>
                </a:lnTo>
                <a:lnTo>
                  <a:pt x="27431" y="106679"/>
                </a:lnTo>
                <a:lnTo>
                  <a:pt x="28955" y="104865"/>
                </a:lnTo>
                <a:lnTo>
                  <a:pt x="28955" y="104139"/>
                </a:lnTo>
                <a:lnTo>
                  <a:pt x="25907" y="104139"/>
                </a:lnTo>
                <a:lnTo>
                  <a:pt x="28955" y="100329"/>
                </a:lnTo>
                <a:lnTo>
                  <a:pt x="28955" y="94234"/>
                </a:lnTo>
                <a:close/>
              </a:path>
              <a:path w="2712720" h="161289">
                <a:moveTo>
                  <a:pt x="129539" y="100329"/>
                </a:moveTo>
                <a:lnTo>
                  <a:pt x="126491" y="106679"/>
                </a:lnTo>
                <a:lnTo>
                  <a:pt x="128015" y="108584"/>
                </a:lnTo>
                <a:lnTo>
                  <a:pt x="128015" y="104139"/>
                </a:lnTo>
                <a:lnTo>
                  <a:pt x="129539" y="102869"/>
                </a:lnTo>
                <a:lnTo>
                  <a:pt x="132587" y="102869"/>
                </a:lnTo>
                <a:lnTo>
                  <a:pt x="132587" y="102023"/>
                </a:lnTo>
                <a:lnTo>
                  <a:pt x="129539" y="100329"/>
                </a:lnTo>
                <a:close/>
              </a:path>
              <a:path w="2712720" h="161289">
                <a:moveTo>
                  <a:pt x="28955" y="104865"/>
                </a:moveTo>
                <a:lnTo>
                  <a:pt x="27431" y="106679"/>
                </a:lnTo>
                <a:lnTo>
                  <a:pt x="28955" y="107950"/>
                </a:lnTo>
                <a:lnTo>
                  <a:pt x="28955" y="104865"/>
                </a:lnTo>
                <a:close/>
              </a:path>
              <a:path w="2712720" h="161289">
                <a:moveTo>
                  <a:pt x="132587" y="105410"/>
                </a:moveTo>
                <a:lnTo>
                  <a:pt x="131063" y="106045"/>
                </a:lnTo>
                <a:lnTo>
                  <a:pt x="131063" y="107950"/>
                </a:lnTo>
                <a:lnTo>
                  <a:pt x="132587" y="105410"/>
                </a:lnTo>
                <a:close/>
              </a:path>
              <a:path w="2712720" h="161289">
                <a:moveTo>
                  <a:pt x="41148" y="99060"/>
                </a:moveTo>
                <a:lnTo>
                  <a:pt x="36575" y="106679"/>
                </a:lnTo>
                <a:lnTo>
                  <a:pt x="36575" y="107768"/>
                </a:lnTo>
                <a:lnTo>
                  <a:pt x="41148" y="101781"/>
                </a:lnTo>
                <a:lnTo>
                  <a:pt x="41148" y="99060"/>
                </a:lnTo>
                <a:close/>
              </a:path>
              <a:path w="2712720" h="161289">
                <a:moveTo>
                  <a:pt x="24645" y="105736"/>
                </a:moveTo>
                <a:lnTo>
                  <a:pt x="24383" y="106679"/>
                </a:lnTo>
                <a:lnTo>
                  <a:pt x="25907" y="107314"/>
                </a:lnTo>
                <a:lnTo>
                  <a:pt x="24645" y="105736"/>
                </a:lnTo>
                <a:close/>
              </a:path>
              <a:path w="2712720" h="161289">
                <a:moveTo>
                  <a:pt x="62483" y="106679"/>
                </a:moveTo>
                <a:lnTo>
                  <a:pt x="60960" y="106679"/>
                </a:lnTo>
                <a:lnTo>
                  <a:pt x="62179" y="107289"/>
                </a:lnTo>
                <a:lnTo>
                  <a:pt x="62483" y="106679"/>
                </a:lnTo>
                <a:close/>
              </a:path>
              <a:path w="2712720" h="161289">
                <a:moveTo>
                  <a:pt x="19050" y="103822"/>
                </a:moveTo>
                <a:lnTo>
                  <a:pt x="21336" y="106679"/>
                </a:lnTo>
                <a:lnTo>
                  <a:pt x="24383" y="106679"/>
                </a:lnTo>
                <a:lnTo>
                  <a:pt x="24637" y="105727"/>
                </a:lnTo>
                <a:lnTo>
                  <a:pt x="24383" y="105410"/>
                </a:lnTo>
                <a:lnTo>
                  <a:pt x="22860" y="105410"/>
                </a:lnTo>
                <a:lnTo>
                  <a:pt x="19050" y="103822"/>
                </a:lnTo>
                <a:close/>
              </a:path>
              <a:path w="2712720" h="161289">
                <a:moveTo>
                  <a:pt x="31311" y="105987"/>
                </a:moveTo>
                <a:lnTo>
                  <a:pt x="30479" y="106679"/>
                </a:lnTo>
                <a:lnTo>
                  <a:pt x="31133" y="106679"/>
                </a:lnTo>
                <a:lnTo>
                  <a:pt x="31311" y="105987"/>
                </a:lnTo>
                <a:close/>
              </a:path>
              <a:path w="2712720" h="161289">
                <a:moveTo>
                  <a:pt x="41147" y="99060"/>
                </a:moveTo>
                <a:lnTo>
                  <a:pt x="39624" y="99060"/>
                </a:lnTo>
                <a:lnTo>
                  <a:pt x="36575" y="102869"/>
                </a:lnTo>
                <a:lnTo>
                  <a:pt x="36575" y="106679"/>
                </a:lnTo>
                <a:lnTo>
                  <a:pt x="41147" y="99060"/>
                </a:lnTo>
                <a:close/>
              </a:path>
              <a:path w="2712720" h="161289">
                <a:moveTo>
                  <a:pt x="126491" y="99060"/>
                </a:moveTo>
                <a:lnTo>
                  <a:pt x="123443" y="100329"/>
                </a:lnTo>
                <a:lnTo>
                  <a:pt x="123444" y="105410"/>
                </a:lnTo>
                <a:lnTo>
                  <a:pt x="126491" y="106679"/>
                </a:lnTo>
                <a:lnTo>
                  <a:pt x="127507" y="104139"/>
                </a:lnTo>
                <a:lnTo>
                  <a:pt x="124967" y="104139"/>
                </a:lnTo>
                <a:lnTo>
                  <a:pt x="126491" y="102869"/>
                </a:lnTo>
                <a:lnTo>
                  <a:pt x="126491" y="99060"/>
                </a:lnTo>
                <a:close/>
              </a:path>
              <a:path w="2712720" h="161289">
                <a:moveTo>
                  <a:pt x="129539" y="99060"/>
                </a:moveTo>
                <a:lnTo>
                  <a:pt x="126491" y="106679"/>
                </a:lnTo>
                <a:lnTo>
                  <a:pt x="129539" y="100329"/>
                </a:lnTo>
                <a:lnTo>
                  <a:pt x="132587" y="100329"/>
                </a:lnTo>
                <a:lnTo>
                  <a:pt x="129539" y="99060"/>
                </a:lnTo>
                <a:close/>
              </a:path>
              <a:path w="2712720" h="161289">
                <a:moveTo>
                  <a:pt x="131063" y="106045"/>
                </a:moveTo>
                <a:lnTo>
                  <a:pt x="129539" y="106679"/>
                </a:lnTo>
                <a:lnTo>
                  <a:pt x="131063" y="106679"/>
                </a:lnTo>
                <a:lnTo>
                  <a:pt x="131063" y="106045"/>
                </a:lnTo>
                <a:close/>
              </a:path>
              <a:path w="2712720" h="161289">
                <a:moveTo>
                  <a:pt x="1717015" y="84411"/>
                </a:moveTo>
                <a:lnTo>
                  <a:pt x="1680971" y="87630"/>
                </a:lnTo>
                <a:lnTo>
                  <a:pt x="1676192" y="87803"/>
                </a:lnTo>
                <a:lnTo>
                  <a:pt x="1671827" y="91439"/>
                </a:lnTo>
                <a:lnTo>
                  <a:pt x="1671827" y="102869"/>
                </a:lnTo>
                <a:lnTo>
                  <a:pt x="1676399" y="106679"/>
                </a:lnTo>
                <a:lnTo>
                  <a:pt x="1682495" y="106679"/>
                </a:lnTo>
                <a:lnTo>
                  <a:pt x="1680971" y="87630"/>
                </a:lnTo>
                <a:lnTo>
                  <a:pt x="1714118" y="87630"/>
                </a:lnTo>
                <a:lnTo>
                  <a:pt x="1717015" y="84411"/>
                </a:lnTo>
                <a:close/>
              </a:path>
              <a:path w="2712720" h="161289">
                <a:moveTo>
                  <a:pt x="1687068" y="87630"/>
                </a:moveTo>
                <a:lnTo>
                  <a:pt x="1680971" y="87630"/>
                </a:lnTo>
                <a:lnTo>
                  <a:pt x="1682495" y="106679"/>
                </a:lnTo>
                <a:lnTo>
                  <a:pt x="1687433" y="106375"/>
                </a:lnTo>
                <a:lnTo>
                  <a:pt x="1691639" y="102869"/>
                </a:lnTo>
                <a:lnTo>
                  <a:pt x="1691639" y="91439"/>
                </a:lnTo>
                <a:lnTo>
                  <a:pt x="1687068" y="87630"/>
                </a:lnTo>
                <a:close/>
              </a:path>
              <a:path w="2712720" h="161289">
                <a:moveTo>
                  <a:pt x="1687433" y="106375"/>
                </a:moveTo>
                <a:lnTo>
                  <a:pt x="1682495" y="106679"/>
                </a:lnTo>
                <a:lnTo>
                  <a:pt x="1687067" y="106679"/>
                </a:lnTo>
                <a:lnTo>
                  <a:pt x="1687433" y="106375"/>
                </a:lnTo>
                <a:close/>
              </a:path>
              <a:path w="2712720" h="161289">
                <a:moveTo>
                  <a:pt x="1714118" y="87630"/>
                </a:moveTo>
                <a:lnTo>
                  <a:pt x="1687068" y="87630"/>
                </a:lnTo>
                <a:lnTo>
                  <a:pt x="1691639" y="91439"/>
                </a:lnTo>
                <a:lnTo>
                  <a:pt x="1691639" y="102869"/>
                </a:lnTo>
                <a:lnTo>
                  <a:pt x="1687433" y="106375"/>
                </a:lnTo>
                <a:lnTo>
                  <a:pt x="1723643" y="104139"/>
                </a:lnTo>
                <a:lnTo>
                  <a:pt x="1717547" y="104139"/>
                </a:lnTo>
                <a:lnTo>
                  <a:pt x="1712975" y="99060"/>
                </a:lnTo>
                <a:lnTo>
                  <a:pt x="1712975" y="88900"/>
                </a:lnTo>
                <a:lnTo>
                  <a:pt x="1714118" y="87630"/>
                </a:lnTo>
                <a:close/>
              </a:path>
              <a:path w="2712720" h="161289">
                <a:moveTo>
                  <a:pt x="1472184" y="104139"/>
                </a:moveTo>
                <a:lnTo>
                  <a:pt x="1459991" y="104139"/>
                </a:lnTo>
                <a:lnTo>
                  <a:pt x="1458069" y="106275"/>
                </a:lnTo>
                <a:lnTo>
                  <a:pt x="1472301" y="104335"/>
                </a:lnTo>
                <a:lnTo>
                  <a:pt x="1472184" y="104139"/>
                </a:lnTo>
                <a:close/>
              </a:path>
              <a:path w="2712720" h="161289">
                <a:moveTo>
                  <a:pt x="137160" y="102869"/>
                </a:moveTo>
                <a:lnTo>
                  <a:pt x="134112" y="102869"/>
                </a:lnTo>
                <a:lnTo>
                  <a:pt x="135636" y="104139"/>
                </a:lnTo>
                <a:lnTo>
                  <a:pt x="135636" y="106256"/>
                </a:lnTo>
                <a:lnTo>
                  <a:pt x="137160" y="104139"/>
                </a:lnTo>
                <a:lnTo>
                  <a:pt x="137921" y="104139"/>
                </a:lnTo>
                <a:lnTo>
                  <a:pt x="137160" y="102869"/>
                </a:lnTo>
                <a:close/>
              </a:path>
              <a:path w="2712720" h="161289">
                <a:moveTo>
                  <a:pt x="51815" y="101599"/>
                </a:moveTo>
                <a:lnTo>
                  <a:pt x="53339" y="102869"/>
                </a:lnTo>
                <a:lnTo>
                  <a:pt x="53339" y="106171"/>
                </a:lnTo>
                <a:lnTo>
                  <a:pt x="54863" y="102869"/>
                </a:lnTo>
                <a:lnTo>
                  <a:pt x="51815" y="101599"/>
                </a:lnTo>
                <a:close/>
              </a:path>
              <a:path w="2712720" h="161289">
                <a:moveTo>
                  <a:pt x="132587" y="102869"/>
                </a:moveTo>
                <a:lnTo>
                  <a:pt x="131063" y="105410"/>
                </a:lnTo>
                <a:lnTo>
                  <a:pt x="131063" y="106045"/>
                </a:lnTo>
                <a:lnTo>
                  <a:pt x="132587" y="105410"/>
                </a:lnTo>
                <a:lnTo>
                  <a:pt x="132587" y="102869"/>
                </a:lnTo>
                <a:close/>
              </a:path>
              <a:path w="2712720" h="161289">
                <a:moveTo>
                  <a:pt x="35051" y="97608"/>
                </a:moveTo>
                <a:lnTo>
                  <a:pt x="32765" y="100329"/>
                </a:lnTo>
                <a:lnTo>
                  <a:pt x="31311" y="105987"/>
                </a:lnTo>
                <a:lnTo>
                  <a:pt x="35051" y="102869"/>
                </a:lnTo>
                <a:lnTo>
                  <a:pt x="35051" y="97608"/>
                </a:lnTo>
                <a:close/>
              </a:path>
              <a:path w="2712720" h="161289">
                <a:moveTo>
                  <a:pt x="26669" y="98425"/>
                </a:moveTo>
                <a:lnTo>
                  <a:pt x="24383" y="102616"/>
                </a:lnTo>
                <a:lnTo>
                  <a:pt x="24383" y="105410"/>
                </a:lnTo>
                <a:lnTo>
                  <a:pt x="24645" y="105736"/>
                </a:lnTo>
                <a:lnTo>
                  <a:pt x="26669" y="98425"/>
                </a:lnTo>
                <a:close/>
              </a:path>
              <a:path w="2712720" h="161289">
                <a:moveTo>
                  <a:pt x="137921" y="104139"/>
                </a:moveTo>
                <a:lnTo>
                  <a:pt x="137160" y="104139"/>
                </a:lnTo>
                <a:lnTo>
                  <a:pt x="138683" y="105727"/>
                </a:lnTo>
                <a:lnTo>
                  <a:pt x="138683" y="105410"/>
                </a:lnTo>
                <a:lnTo>
                  <a:pt x="137921" y="104139"/>
                </a:lnTo>
                <a:close/>
              </a:path>
              <a:path w="2712720" h="161289">
                <a:moveTo>
                  <a:pt x="24383" y="91228"/>
                </a:moveTo>
                <a:lnTo>
                  <a:pt x="18287" y="100541"/>
                </a:lnTo>
                <a:lnTo>
                  <a:pt x="18287" y="102869"/>
                </a:lnTo>
                <a:lnTo>
                  <a:pt x="19050" y="103822"/>
                </a:lnTo>
                <a:lnTo>
                  <a:pt x="22860" y="105410"/>
                </a:lnTo>
                <a:lnTo>
                  <a:pt x="24383" y="102616"/>
                </a:lnTo>
                <a:lnTo>
                  <a:pt x="24383" y="100329"/>
                </a:lnTo>
                <a:lnTo>
                  <a:pt x="21336" y="100329"/>
                </a:lnTo>
                <a:lnTo>
                  <a:pt x="24383" y="97789"/>
                </a:lnTo>
                <a:lnTo>
                  <a:pt x="24383" y="91228"/>
                </a:lnTo>
                <a:close/>
              </a:path>
              <a:path w="2712720" h="161289">
                <a:moveTo>
                  <a:pt x="24383" y="102616"/>
                </a:moveTo>
                <a:lnTo>
                  <a:pt x="22860" y="105410"/>
                </a:lnTo>
                <a:lnTo>
                  <a:pt x="24383" y="105410"/>
                </a:lnTo>
                <a:lnTo>
                  <a:pt x="24383" y="102616"/>
                </a:lnTo>
                <a:close/>
              </a:path>
              <a:path w="2712720" h="161289">
                <a:moveTo>
                  <a:pt x="124967" y="97789"/>
                </a:moveTo>
                <a:lnTo>
                  <a:pt x="122506" y="101209"/>
                </a:lnTo>
                <a:lnTo>
                  <a:pt x="121919" y="104139"/>
                </a:lnTo>
                <a:lnTo>
                  <a:pt x="120395" y="104139"/>
                </a:lnTo>
                <a:lnTo>
                  <a:pt x="123444" y="105410"/>
                </a:lnTo>
                <a:lnTo>
                  <a:pt x="123443" y="104139"/>
                </a:lnTo>
                <a:lnTo>
                  <a:pt x="121919" y="104139"/>
                </a:lnTo>
                <a:lnTo>
                  <a:pt x="120594" y="103863"/>
                </a:lnTo>
                <a:lnTo>
                  <a:pt x="123443" y="103863"/>
                </a:lnTo>
                <a:lnTo>
                  <a:pt x="123443" y="100329"/>
                </a:lnTo>
                <a:lnTo>
                  <a:pt x="126491" y="99060"/>
                </a:lnTo>
                <a:lnTo>
                  <a:pt x="126491" y="98213"/>
                </a:lnTo>
                <a:lnTo>
                  <a:pt x="124967" y="97789"/>
                </a:lnTo>
                <a:close/>
              </a:path>
              <a:path w="2712720" h="161289">
                <a:moveTo>
                  <a:pt x="132587" y="102023"/>
                </a:moveTo>
                <a:lnTo>
                  <a:pt x="132587" y="105410"/>
                </a:lnTo>
                <a:lnTo>
                  <a:pt x="134112" y="102869"/>
                </a:lnTo>
                <a:lnTo>
                  <a:pt x="132587" y="102023"/>
                </a:lnTo>
                <a:close/>
              </a:path>
              <a:path w="2712720" h="161289">
                <a:moveTo>
                  <a:pt x="34072" y="95250"/>
                </a:moveTo>
                <a:lnTo>
                  <a:pt x="33527" y="95250"/>
                </a:lnTo>
                <a:lnTo>
                  <a:pt x="28955" y="99060"/>
                </a:lnTo>
                <a:lnTo>
                  <a:pt x="28955" y="104865"/>
                </a:lnTo>
                <a:lnTo>
                  <a:pt x="32765" y="100329"/>
                </a:lnTo>
                <a:lnTo>
                  <a:pt x="34072" y="95250"/>
                </a:lnTo>
                <a:close/>
              </a:path>
              <a:path w="2712720" h="161289">
                <a:moveTo>
                  <a:pt x="56387" y="102869"/>
                </a:moveTo>
                <a:lnTo>
                  <a:pt x="54863" y="102869"/>
                </a:lnTo>
                <a:lnTo>
                  <a:pt x="58673" y="104774"/>
                </a:lnTo>
                <a:lnTo>
                  <a:pt x="56387" y="102869"/>
                </a:lnTo>
                <a:close/>
              </a:path>
              <a:path w="2712720" h="161289">
                <a:moveTo>
                  <a:pt x="12191" y="99060"/>
                </a:moveTo>
                <a:lnTo>
                  <a:pt x="12191" y="100329"/>
                </a:lnTo>
                <a:lnTo>
                  <a:pt x="16763" y="104139"/>
                </a:lnTo>
                <a:lnTo>
                  <a:pt x="19304" y="104139"/>
                </a:lnTo>
                <a:lnTo>
                  <a:pt x="19050" y="103822"/>
                </a:lnTo>
                <a:lnTo>
                  <a:pt x="16763" y="102869"/>
                </a:lnTo>
                <a:lnTo>
                  <a:pt x="12191" y="99060"/>
                </a:lnTo>
                <a:close/>
              </a:path>
              <a:path w="2712720" h="161289">
                <a:moveTo>
                  <a:pt x="28955" y="100329"/>
                </a:moveTo>
                <a:lnTo>
                  <a:pt x="25907" y="104139"/>
                </a:lnTo>
                <a:lnTo>
                  <a:pt x="28955" y="104139"/>
                </a:lnTo>
                <a:lnTo>
                  <a:pt x="28955" y="100329"/>
                </a:lnTo>
                <a:close/>
              </a:path>
              <a:path w="2712720" h="161289">
                <a:moveTo>
                  <a:pt x="119887" y="103716"/>
                </a:moveTo>
                <a:lnTo>
                  <a:pt x="120395" y="104139"/>
                </a:lnTo>
                <a:lnTo>
                  <a:pt x="120594" y="103863"/>
                </a:lnTo>
                <a:lnTo>
                  <a:pt x="119887" y="103716"/>
                </a:lnTo>
                <a:close/>
              </a:path>
              <a:path w="2712720" h="161289">
                <a:moveTo>
                  <a:pt x="122506" y="101209"/>
                </a:moveTo>
                <a:lnTo>
                  <a:pt x="120594" y="103863"/>
                </a:lnTo>
                <a:lnTo>
                  <a:pt x="121919" y="104139"/>
                </a:lnTo>
                <a:lnTo>
                  <a:pt x="122506" y="101209"/>
                </a:lnTo>
                <a:close/>
              </a:path>
              <a:path w="2712720" h="161289">
                <a:moveTo>
                  <a:pt x="126491" y="98213"/>
                </a:moveTo>
                <a:lnTo>
                  <a:pt x="126491" y="102869"/>
                </a:lnTo>
                <a:lnTo>
                  <a:pt x="124967" y="104139"/>
                </a:lnTo>
                <a:lnTo>
                  <a:pt x="127507" y="104139"/>
                </a:lnTo>
                <a:lnTo>
                  <a:pt x="129539" y="99060"/>
                </a:lnTo>
                <a:lnTo>
                  <a:pt x="126491" y="98213"/>
                </a:lnTo>
                <a:close/>
              </a:path>
              <a:path w="2712720" h="161289">
                <a:moveTo>
                  <a:pt x="1723643" y="83820"/>
                </a:moveTo>
                <a:lnTo>
                  <a:pt x="1717015" y="84411"/>
                </a:lnTo>
                <a:lnTo>
                  <a:pt x="1712975" y="88900"/>
                </a:lnTo>
                <a:lnTo>
                  <a:pt x="1712975" y="99060"/>
                </a:lnTo>
                <a:lnTo>
                  <a:pt x="1717547" y="104139"/>
                </a:lnTo>
                <a:lnTo>
                  <a:pt x="1723643" y="104139"/>
                </a:lnTo>
                <a:lnTo>
                  <a:pt x="1723643" y="83820"/>
                </a:lnTo>
                <a:close/>
              </a:path>
              <a:path w="2712720" h="161289">
                <a:moveTo>
                  <a:pt x="1729740" y="83820"/>
                </a:moveTo>
                <a:lnTo>
                  <a:pt x="1723643" y="83820"/>
                </a:lnTo>
                <a:lnTo>
                  <a:pt x="1723643" y="104139"/>
                </a:lnTo>
                <a:lnTo>
                  <a:pt x="1730252" y="103570"/>
                </a:lnTo>
                <a:lnTo>
                  <a:pt x="1734312" y="99060"/>
                </a:lnTo>
                <a:lnTo>
                  <a:pt x="1734312" y="88900"/>
                </a:lnTo>
                <a:lnTo>
                  <a:pt x="1729740" y="83820"/>
                </a:lnTo>
                <a:close/>
              </a:path>
              <a:path w="2712720" h="161289">
                <a:moveTo>
                  <a:pt x="1730252" y="103570"/>
                </a:moveTo>
                <a:lnTo>
                  <a:pt x="1723643" y="104139"/>
                </a:lnTo>
                <a:lnTo>
                  <a:pt x="1729739" y="104139"/>
                </a:lnTo>
                <a:lnTo>
                  <a:pt x="1730252" y="103570"/>
                </a:lnTo>
                <a:close/>
              </a:path>
              <a:path w="2712720" h="161289">
                <a:moveTo>
                  <a:pt x="118871" y="95250"/>
                </a:moveTo>
                <a:lnTo>
                  <a:pt x="121919" y="96520"/>
                </a:lnTo>
                <a:lnTo>
                  <a:pt x="121919" y="100329"/>
                </a:lnTo>
                <a:lnTo>
                  <a:pt x="118871" y="102869"/>
                </a:lnTo>
                <a:lnTo>
                  <a:pt x="119887" y="103716"/>
                </a:lnTo>
                <a:lnTo>
                  <a:pt x="120594" y="103863"/>
                </a:lnTo>
                <a:lnTo>
                  <a:pt x="122506" y="101209"/>
                </a:lnTo>
                <a:lnTo>
                  <a:pt x="123443" y="96520"/>
                </a:lnTo>
                <a:lnTo>
                  <a:pt x="118871" y="95250"/>
                </a:lnTo>
                <a:close/>
              </a:path>
              <a:path w="2712720" h="161289">
                <a:moveTo>
                  <a:pt x="18287" y="100541"/>
                </a:moveTo>
                <a:lnTo>
                  <a:pt x="16763" y="102869"/>
                </a:lnTo>
                <a:lnTo>
                  <a:pt x="19050" y="103822"/>
                </a:lnTo>
                <a:lnTo>
                  <a:pt x="18287" y="102869"/>
                </a:lnTo>
                <a:lnTo>
                  <a:pt x="18287" y="100541"/>
                </a:lnTo>
                <a:close/>
              </a:path>
              <a:path w="2712720" h="161289">
                <a:moveTo>
                  <a:pt x="118871" y="95250"/>
                </a:moveTo>
                <a:lnTo>
                  <a:pt x="115824" y="102869"/>
                </a:lnTo>
                <a:lnTo>
                  <a:pt x="119887" y="103716"/>
                </a:lnTo>
                <a:lnTo>
                  <a:pt x="118871" y="102869"/>
                </a:lnTo>
                <a:lnTo>
                  <a:pt x="118871" y="97789"/>
                </a:lnTo>
                <a:lnTo>
                  <a:pt x="120395" y="96520"/>
                </a:lnTo>
                <a:lnTo>
                  <a:pt x="121920" y="96520"/>
                </a:lnTo>
                <a:lnTo>
                  <a:pt x="118871" y="95250"/>
                </a:lnTo>
                <a:close/>
              </a:path>
              <a:path w="2712720" h="161289">
                <a:moveTo>
                  <a:pt x="1761392" y="81573"/>
                </a:moveTo>
                <a:lnTo>
                  <a:pt x="1723643" y="83820"/>
                </a:lnTo>
                <a:lnTo>
                  <a:pt x="1729740" y="83820"/>
                </a:lnTo>
                <a:lnTo>
                  <a:pt x="1734312" y="88900"/>
                </a:lnTo>
                <a:lnTo>
                  <a:pt x="1734312" y="99060"/>
                </a:lnTo>
                <a:lnTo>
                  <a:pt x="1730252" y="103570"/>
                </a:lnTo>
                <a:lnTo>
                  <a:pt x="1767839" y="100329"/>
                </a:lnTo>
                <a:lnTo>
                  <a:pt x="1761743" y="100329"/>
                </a:lnTo>
                <a:lnTo>
                  <a:pt x="1757172" y="96520"/>
                </a:lnTo>
                <a:lnTo>
                  <a:pt x="1757267" y="85010"/>
                </a:lnTo>
                <a:lnTo>
                  <a:pt x="1761392" y="81573"/>
                </a:lnTo>
                <a:close/>
              </a:path>
              <a:path w="2712720" h="161289">
                <a:moveTo>
                  <a:pt x="48767" y="100329"/>
                </a:moveTo>
                <a:lnTo>
                  <a:pt x="47243" y="102869"/>
                </a:lnTo>
                <a:lnTo>
                  <a:pt x="47243" y="103377"/>
                </a:lnTo>
                <a:lnTo>
                  <a:pt x="48767" y="100329"/>
                </a:lnTo>
                <a:close/>
              </a:path>
              <a:path w="2712720" h="161289">
                <a:moveTo>
                  <a:pt x="19812" y="90895"/>
                </a:moveTo>
                <a:lnTo>
                  <a:pt x="12191" y="99060"/>
                </a:lnTo>
                <a:lnTo>
                  <a:pt x="16763" y="102869"/>
                </a:lnTo>
                <a:lnTo>
                  <a:pt x="18287" y="100541"/>
                </a:lnTo>
                <a:lnTo>
                  <a:pt x="18287" y="97789"/>
                </a:lnTo>
                <a:lnTo>
                  <a:pt x="16763" y="97789"/>
                </a:lnTo>
                <a:lnTo>
                  <a:pt x="18287" y="95884"/>
                </a:lnTo>
                <a:lnTo>
                  <a:pt x="18287" y="95250"/>
                </a:lnTo>
                <a:lnTo>
                  <a:pt x="19812" y="92709"/>
                </a:lnTo>
                <a:lnTo>
                  <a:pt x="19812" y="90895"/>
                </a:lnTo>
                <a:close/>
              </a:path>
              <a:path w="2712720" h="161289">
                <a:moveTo>
                  <a:pt x="47243" y="99377"/>
                </a:moveTo>
                <a:lnTo>
                  <a:pt x="47243" y="102869"/>
                </a:lnTo>
                <a:lnTo>
                  <a:pt x="48767" y="100329"/>
                </a:lnTo>
                <a:lnTo>
                  <a:pt x="47243" y="99377"/>
                </a:lnTo>
                <a:close/>
              </a:path>
              <a:path w="2712720" h="161289">
                <a:moveTo>
                  <a:pt x="111251" y="91439"/>
                </a:moveTo>
                <a:lnTo>
                  <a:pt x="109727" y="100329"/>
                </a:lnTo>
                <a:lnTo>
                  <a:pt x="115824" y="102869"/>
                </a:lnTo>
                <a:lnTo>
                  <a:pt x="112775" y="100329"/>
                </a:lnTo>
                <a:lnTo>
                  <a:pt x="112775" y="96520"/>
                </a:lnTo>
                <a:lnTo>
                  <a:pt x="114300" y="95884"/>
                </a:lnTo>
                <a:lnTo>
                  <a:pt x="114182" y="94956"/>
                </a:lnTo>
                <a:lnTo>
                  <a:pt x="113157" y="92392"/>
                </a:lnTo>
                <a:lnTo>
                  <a:pt x="111251" y="91439"/>
                </a:lnTo>
                <a:close/>
              </a:path>
              <a:path w="2712720" h="161289">
                <a:moveTo>
                  <a:pt x="118871" y="95250"/>
                </a:moveTo>
                <a:lnTo>
                  <a:pt x="115824" y="95250"/>
                </a:lnTo>
                <a:lnTo>
                  <a:pt x="114300" y="95884"/>
                </a:lnTo>
                <a:lnTo>
                  <a:pt x="114300" y="99060"/>
                </a:lnTo>
                <a:lnTo>
                  <a:pt x="112775" y="100329"/>
                </a:lnTo>
                <a:lnTo>
                  <a:pt x="115824" y="102869"/>
                </a:lnTo>
                <a:lnTo>
                  <a:pt x="118871" y="95250"/>
                </a:lnTo>
                <a:close/>
              </a:path>
              <a:path w="2712720" h="161289">
                <a:moveTo>
                  <a:pt x="121919" y="96520"/>
                </a:moveTo>
                <a:lnTo>
                  <a:pt x="120395" y="96520"/>
                </a:lnTo>
                <a:lnTo>
                  <a:pt x="118871" y="97789"/>
                </a:lnTo>
                <a:lnTo>
                  <a:pt x="118871" y="102869"/>
                </a:lnTo>
                <a:lnTo>
                  <a:pt x="121919" y="100329"/>
                </a:lnTo>
                <a:lnTo>
                  <a:pt x="121919" y="96520"/>
                </a:lnTo>
                <a:close/>
              </a:path>
              <a:path w="2712720" h="161289">
                <a:moveTo>
                  <a:pt x="28604" y="91439"/>
                </a:moveTo>
                <a:lnTo>
                  <a:pt x="27431" y="91439"/>
                </a:lnTo>
                <a:lnTo>
                  <a:pt x="24383" y="96520"/>
                </a:lnTo>
                <a:lnTo>
                  <a:pt x="24383" y="102616"/>
                </a:lnTo>
                <a:lnTo>
                  <a:pt x="26669" y="98425"/>
                </a:lnTo>
                <a:lnTo>
                  <a:pt x="28604" y="91439"/>
                </a:lnTo>
                <a:close/>
              </a:path>
              <a:path w="2712720" h="161289">
                <a:moveTo>
                  <a:pt x="132587" y="100329"/>
                </a:moveTo>
                <a:lnTo>
                  <a:pt x="129539" y="100329"/>
                </a:lnTo>
                <a:lnTo>
                  <a:pt x="132587" y="102023"/>
                </a:lnTo>
                <a:lnTo>
                  <a:pt x="132587" y="100329"/>
                </a:lnTo>
                <a:close/>
              </a:path>
              <a:path w="2712720" h="161289">
                <a:moveTo>
                  <a:pt x="42533" y="96750"/>
                </a:moveTo>
                <a:lnTo>
                  <a:pt x="41148" y="99060"/>
                </a:lnTo>
                <a:lnTo>
                  <a:pt x="41148" y="101781"/>
                </a:lnTo>
                <a:lnTo>
                  <a:pt x="44195" y="97789"/>
                </a:lnTo>
                <a:lnTo>
                  <a:pt x="42533" y="96750"/>
                </a:lnTo>
                <a:close/>
              </a:path>
              <a:path w="2712720" h="161289">
                <a:moveTo>
                  <a:pt x="48767" y="99060"/>
                </a:moveTo>
                <a:lnTo>
                  <a:pt x="47243" y="99060"/>
                </a:lnTo>
                <a:lnTo>
                  <a:pt x="47243" y="99377"/>
                </a:lnTo>
                <a:lnTo>
                  <a:pt x="48767" y="100329"/>
                </a:lnTo>
                <a:lnTo>
                  <a:pt x="51815" y="101599"/>
                </a:lnTo>
                <a:lnTo>
                  <a:pt x="48767" y="99060"/>
                </a:lnTo>
                <a:close/>
              </a:path>
              <a:path w="2712720" h="161289">
                <a:moveTo>
                  <a:pt x="124968" y="96520"/>
                </a:moveTo>
                <a:lnTo>
                  <a:pt x="123443" y="96520"/>
                </a:lnTo>
                <a:lnTo>
                  <a:pt x="122506" y="101209"/>
                </a:lnTo>
                <a:lnTo>
                  <a:pt x="124967" y="97789"/>
                </a:lnTo>
                <a:lnTo>
                  <a:pt x="126491" y="97789"/>
                </a:lnTo>
                <a:lnTo>
                  <a:pt x="124968" y="96520"/>
                </a:lnTo>
                <a:close/>
              </a:path>
              <a:path w="2712720" h="161289">
                <a:moveTo>
                  <a:pt x="1501139" y="100329"/>
                </a:moveTo>
                <a:lnTo>
                  <a:pt x="1496567" y="100329"/>
                </a:lnTo>
                <a:lnTo>
                  <a:pt x="1495914" y="101055"/>
                </a:lnTo>
                <a:lnTo>
                  <a:pt x="1501139" y="100329"/>
                </a:lnTo>
                <a:close/>
              </a:path>
              <a:path w="2712720" h="161289">
                <a:moveTo>
                  <a:pt x="24383" y="90170"/>
                </a:moveTo>
                <a:lnTo>
                  <a:pt x="21335" y="90170"/>
                </a:lnTo>
                <a:lnTo>
                  <a:pt x="19812" y="92709"/>
                </a:lnTo>
                <a:lnTo>
                  <a:pt x="19812" y="93979"/>
                </a:lnTo>
                <a:lnTo>
                  <a:pt x="18287" y="95884"/>
                </a:lnTo>
                <a:lnTo>
                  <a:pt x="18287" y="100541"/>
                </a:lnTo>
                <a:lnTo>
                  <a:pt x="24383" y="91228"/>
                </a:lnTo>
                <a:lnTo>
                  <a:pt x="24383" y="90170"/>
                </a:lnTo>
                <a:close/>
              </a:path>
              <a:path w="2712720" h="161289">
                <a:moveTo>
                  <a:pt x="9143" y="96520"/>
                </a:moveTo>
                <a:lnTo>
                  <a:pt x="9143" y="97789"/>
                </a:lnTo>
                <a:lnTo>
                  <a:pt x="12191" y="100329"/>
                </a:lnTo>
                <a:lnTo>
                  <a:pt x="12191" y="99060"/>
                </a:lnTo>
                <a:lnTo>
                  <a:pt x="9143" y="96520"/>
                </a:lnTo>
                <a:close/>
              </a:path>
              <a:path w="2712720" h="161289">
                <a:moveTo>
                  <a:pt x="24383" y="97789"/>
                </a:moveTo>
                <a:lnTo>
                  <a:pt x="21336" y="100329"/>
                </a:lnTo>
                <a:lnTo>
                  <a:pt x="24383" y="100329"/>
                </a:lnTo>
                <a:lnTo>
                  <a:pt x="24383" y="97789"/>
                </a:lnTo>
                <a:close/>
              </a:path>
              <a:path w="2712720" h="161289">
                <a:moveTo>
                  <a:pt x="34289" y="94403"/>
                </a:moveTo>
                <a:lnTo>
                  <a:pt x="32765" y="100329"/>
                </a:lnTo>
                <a:lnTo>
                  <a:pt x="35051" y="97608"/>
                </a:lnTo>
                <a:lnTo>
                  <a:pt x="35051" y="95250"/>
                </a:lnTo>
                <a:lnTo>
                  <a:pt x="34289" y="94403"/>
                </a:lnTo>
                <a:close/>
              </a:path>
              <a:path w="2712720" h="161289">
                <a:moveTo>
                  <a:pt x="107822" y="100012"/>
                </a:moveTo>
                <a:lnTo>
                  <a:pt x="108203" y="100329"/>
                </a:lnTo>
                <a:lnTo>
                  <a:pt x="109727" y="100329"/>
                </a:lnTo>
                <a:lnTo>
                  <a:pt x="107822" y="100012"/>
                </a:lnTo>
                <a:close/>
              </a:path>
              <a:path w="2712720" h="161289">
                <a:moveTo>
                  <a:pt x="106171" y="90593"/>
                </a:moveTo>
                <a:lnTo>
                  <a:pt x="108203" y="91439"/>
                </a:lnTo>
                <a:lnTo>
                  <a:pt x="108203" y="97789"/>
                </a:lnTo>
                <a:lnTo>
                  <a:pt x="106679" y="98425"/>
                </a:lnTo>
                <a:lnTo>
                  <a:pt x="106679" y="99060"/>
                </a:lnTo>
                <a:lnTo>
                  <a:pt x="107822" y="100012"/>
                </a:lnTo>
                <a:lnTo>
                  <a:pt x="109727" y="100329"/>
                </a:lnTo>
                <a:lnTo>
                  <a:pt x="111251" y="91439"/>
                </a:lnTo>
                <a:lnTo>
                  <a:pt x="106171" y="90593"/>
                </a:lnTo>
                <a:close/>
              </a:path>
              <a:path w="2712720" h="161289">
                <a:moveTo>
                  <a:pt x="114300" y="95884"/>
                </a:moveTo>
                <a:lnTo>
                  <a:pt x="112775" y="96520"/>
                </a:lnTo>
                <a:lnTo>
                  <a:pt x="112775" y="100329"/>
                </a:lnTo>
                <a:lnTo>
                  <a:pt x="114300" y="99060"/>
                </a:lnTo>
                <a:lnTo>
                  <a:pt x="114300" y="95884"/>
                </a:lnTo>
                <a:close/>
              </a:path>
              <a:path w="2712720" h="161289">
                <a:moveTo>
                  <a:pt x="1766315" y="81279"/>
                </a:moveTo>
                <a:lnTo>
                  <a:pt x="1761392" y="81573"/>
                </a:lnTo>
                <a:lnTo>
                  <a:pt x="1757267" y="85010"/>
                </a:lnTo>
                <a:lnTo>
                  <a:pt x="1757172" y="96520"/>
                </a:lnTo>
                <a:lnTo>
                  <a:pt x="1761743" y="100329"/>
                </a:lnTo>
                <a:lnTo>
                  <a:pt x="1767839" y="100329"/>
                </a:lnTo>
                <a:lnTo>
                  <a:pt x="1766315" y="81279"/>
                </a:lnTo>
                <a:close/>
              </a:path>
              <a:path w="2712720" h="161289">
                <a:moveTo>
                  <a:pt x="1804246" y="80151"/>
                </a:moveTo>
                <a:lnTo>
                  <a:pt x="1766315" y="81279"/>
                </a:lnTo>
                <a:lnTo>
                  <a:pt x="1767839" y="100329"/>
                </a:lnTo>
                <a:lnTo>
                  <a:pt x="1772581" y="100188"/>
                </a:lnTo>
                <a:lnTo>
                  <a:pt x="1776983" y="96520"/>
                </a:lnTo>
                <a:lnTo>
                  <a:pt x="1776888" y="85010"/>
                </a:lnTo>
                <a:lnTo>
                  <a:pt x="1772412" y="81279"/>
                </a:lnTo>
                <a:lnTo>
                  <a:pt x="1802891" y="81279"/>
                </a:lnTo>
                <a:lnTo>
                  <a:pt x="1804246" y="80151"/>
                </a:lnTo>
                <a:close/>
              </a:path>
              <a:path w="2712720" h="161289">
                <a:moveTo>
                  <a:pt x="1772581" y="100188"/>
                </a:moveTo>
                <a:lnTo>
                  <a:pt x="1767839" y="100329"/>
                </a:lnTo>
                <a:lnTo>
                  <a:pt x="1772412" y="100329"/>
                </a:lnTo>
                <a:lnTo>
                  <a:pt x="1772581" y="100188"/>
                </a:lnTo>
                <a:close/>
              </a:path>
              <a:path w="2712720" h="161289">
                <a:moveTo>
                  <a:pt x="1802891" y="81279"/>
                </a:moveTo>
                <a:lnTo>
                  <a:pt x="1772412" y="81279"/>
                </a:lnTo>
                <a:lnTo>
                  <a:pt x="1776888" y="85010"/>
                </a:lnTo>
                <a:lnTo>
                  <a:pt x="1776983" y="96520"/>
                </a:lnTo>
                <a:lnTo>
                  <a:pt x="1772581" y="100188"/>
                </a:lnTo>
                <a:lnTo>
                  <a:pt x="1810512" y="99060"/>
                </a:lnTo>
                <a:lnTo>
                  <a:pt x="1804415" y="99060"/>
                </a:lnTo>
                <a:lnTo>
                  <a:pt x="1799843" y="95250"/>
                </a:lnTo>
                <a:lnTo>
                  <a:pt x="1799843" y="83820"/>
                </a:lnTo>
                <a:lnTo>
                  <a:pt x="1802891" y="81279"/>
                </a:lnTo>
                <a:close/>
              </a:path>
              <a:path w="2712720" h="161289">
                <a:moveTo>
                  <a:pt x="103632" y="90170"/>
                </a:moveTo>
                <a:lnTo>
                  <a:pt x="102107" y="99060"/>
                </a:lnTo>
                <a:lnTo>
                  <a:pt x="107822" y="100012"/>
                </a:lnTo>
                <a:lnTo>
                  <a:pt x="106679" y="99060"/>
                </a:lnTo>
                <a:lnTo>
                  <a:pt x="105155" y="99060"/>
                </a:lnTo>
                <a:lnTo>
                  <a:pt x="106679" y="98425"/>
                </a:lnTo>
                <a:lnTo>
                  <a:pt x="106797" y="94956"/>
                </a:lnTo>
                <a:lnTo>
                  <a:pt x="108203" y="91439"/>
                </a:lnTo>
                <a:lnTo>
                  <a:pt x="106171" y="90593"/>
                </a:lnTo>
                <a:lnTo>
                  <a:pt x="103632" y="90170"/>
                </a:lnTo>
                <a:close/>
              </a:path>
              <a:path w="2712720" h="161289">
                <a:moveTo>
                  <a:pt x="44195" y="96520"/>
                </a:moveTo>
                <a:lnTo>
                  <a:pt x="42672" y="96520"/>
                </a:lnTo>
                <a:lnTo>
                  <a:pt x="47243" y="99377"/>
                </a:lnTo>
                <a:lnTo>
                  <a:pt x="47243" y="99060"/>
                </a:lnTo>
                <a:lnTo>
                  <a:pt x="44195" y="96520"/>
                </a:lnTo>
                <a:close/>
              </a:path>
              <a:path w="2712720" h="161289">
                <a:moveTo>
                  <a:pt x="16763" y="87065"/>
                </a:moveTo>
                <a:lnTo>
                  <a:pt x="11783" y="90293"/>
                </a:lnTo>
                <a:lnTo>
                  <a:pt x="9268" y="93287"/>
                </a:lnTo>
                <a:lnTo>
                  <a:pt x="9143" y="96520"/>
                </a:lnTo>
                <a:lnTo>
                  <a:pt x="12191" y="99060"/>
                </a:lnTo>
                <a:lnTo>
                  <a:pt x="12191" y="91439"/>
                </a:lnTo>
                <a:lnTo>
                  <a:pt x="16637" y="87735"/>
                </a:lnTo>
                <a:lnTo>
                  <a:pt x="16763" y="87065"/>
                </a:lnTo>
                <a:close/>
              </a:path>
              <a:path w="2712720" h="161289">
                <a:moveTo>
                  <a:pt x="18287" y="86077"/>
                </a:moveTo>
                <a:lnTo>
                  <a:pt x="16763" y="87065"/>
                </a:lnTo>
                <a:lnTo>
                  <a:pt x="16637" y="87735"/>
                </a:lnTo>
                <a:lnTo>
                  <a:pt x="12191" y="91439"/>
                </a:lnTo>
                <a:lnTo>
                  <a:pt x="12191" y="99060"/>
                </a:lnTo>
                <a:lnTo>
                  <a:pt x="15517" y="93979"/>
                </a:lnTo>
                <a:lnTo>
                  <a:pt x="15239" y="93979"/>
                </a:lnTo>
                <a:lnTo>
                  <a:pt x="16810" y="92004"/>
                </a:lnTo>
                <a:lnTo>
                  <a:pt x="18177" y="89915"/>
                </a:lnTo>
                <a:lnTo>
                  <a:pt x="18287" y="86077"/>
                </a:lnTo>
                <a:close/>
              </a:path>
              <a:path w="2712720" h="161289">
                <a:moveTo>
                  <a:pt x="19812" y="87418"/>
                </a:moveTo>
                <a:lnTo>
                  <a:pt x="18287" y="89746"/>
                </a:lnTo>
                <a:lnTo>
                  <a:pt x="18188" y="90293"/>
                </a:lnTo>
                <a:lnTo>
                  <a:pt x="16764" y="92074"/>
                </a:lnTo>
                <a:lnTo>
                  <a:pt x="12191" y="99060"/>
                </a:lnTo>
                <a:lnTo>
                  <a:pt x="19699" y="91016"/>
                </a:lnTo>
                <a:lnTo>
                  <a:pt x="19812" y="87418"/>
                </a:lnTo>
                <a:close/>
              </a:path>
              <a:path w="2712720" h="161289">
                <a:moveTo>
                  <a:pt x="28956" y="90170"/>
                </a:moveTo>
                <a:lnTo>
                  <a:pt x="28956" y="90593"/>
                </a:lnTo>
                <a:lnTo>
                  <a:pt x="30479" y="91439"/>
                </a:lnTo>
                <a:lnTo>
                  <a:pt x="28955" y="94234"/>
                </a:lnTo>
                <a:lnTo>
                  <a:pt x="28955" y="99060"/>
                </a:lnTo>
                <a:lnTo>
                  <a:pt x="33527" y="95250"/>
                </a:lnTo>
                <a:lnTo>
                  <a:pt x="34072" y="95250"/>
                </a:lnTo>
                <a:lnTo>
                  <a:pt x="34212" y="94705"/>
                </a:lnTo>
                <a:lnTo>
                  <a:pt x="34137" y="94234"/>
                </a:lnTo>
                <a:lnTo>
                  <a:pt x="30831" y="90560"/>
                </a:lnTo>
                <a:lnTo>
                  <a:pt x="28956" y="90170"/>
                </a:lnTo>
                <a:close/>
              </a:path>
              <a:path w="2712720" h="161289">
                <a:moveTo>
                  <a:pt x="40538" y="95504"/>
                </a:moveTo>
                <a:lnTo>
                  <a:pt x="41148" y="96520"/>
                </a:lnTo>
                <a:lnTo>
                  <a:pt x="41148" y="99060"/>
                </a:lnTo>
                <a:lnTo>
                  <a:pt x="42533" y="96750"/>
                </a:lnTo>
                <a:lnTo>
                  <a:pt x="40538" y="95504"/>
                </a:lnTo>
                <a:close/>
              </a:path>
              <a:path w="2712720" h="161289">
                <a:moveTo>
                  <a:pt x="100202" y="98742"/>
                </a:moveTo>
                <a:lnTo>
                  <a:pt x="100583" y="99060"/>
                </a:lnTo>
                <a:lnTo>
                  <a:pt x="102107" y="99060"/>
                </a:lnTo>
                <a:lnTo>
                  <a:pt x="100202" y="98742"/>
                </a:lnTo>
                <a:close/>
              </a:path>
              <a:path w="2712720" h="161289">
                <a:moveTo>
                  <a:pt x="99567" y="89323"/>
                </a:moveTo>
                <a:lnTo>
                  <a:pt x="100583" y="90170"/>
                </a:lnTo>
                <a:lnTo>
                  <a:pt x="100583" y="95250"/>
                </a:lnTo>
                <a:lnTo>
                  <a:pt x="99060" y="97789"/>
                </a:lnTo>
                <a:lnTo>
                  <a:pt x="100202" y="98742"/>
                </a:lnTo>
                <a:lnTo>
                  <a:pt x="102107" y="99060"/>
                </a:lnTo>
                <a:lnTo>
                  <a:pt x="103631" y="90170"/>
                </a:lnTo>
                <a:lnTo>
                  <a:pt x="99567" y="89323"/>
                </a:lnTo>
                <a:close/>
              </a:path>
              <a:path w="2712720" h="161289">
                <a:moveTo>
                  <a:pt x="106679" y="98425"/>
                </a:moveTo>
                <a:lnTo>
                  <a:pt x="105155" y="99060"/>
                </a:lnTo>
                <a:lnTo>
                  <a:pt x="106679" y="99060"/>
                </a:lnTo>
                <a:lnTo>
                  <a:pt x="106679" y="98425"/>
                </a:lnTo>
                <a:close/>
              </a:path>
              <a:path w="2712720" h="161289">
                <a:moveTo>
                  <a:pt x="1808988" y="80010"/>
                </a:moveTo>
                <a:lnTo>
                  <a:pt x="1804246" y="80151"/>
                </a:lnTo>
                <a:lnTo>
                  <a:pt x="1799843" y="83820"/>
                </a:lnTo>
                <a:lnTo>
                  <a:pt x="1799843" y="95250"/>
                </a:lnTo>
                <a:lnTo>
                  <a:pt x="1804415" y="99060"/>
                </a:lnTo>
                <a:lnTo>
                  <a:pt x="1810512" y="99060"/>
                </a:lnTo>
                <a:lnTo>
                  <a:pt x="1808988" y="80010"/>
                </a:lnTo>
                <a:close/>
              </a:path>
              <a:path w="2712720" h="161289">
                <a:moveTo>
                  <a:pt x="1842063" y="76702"/>
                </a:moveTo>
                <a:lnTo>
                  <a:pt x="1808988" y="80010"/>
                </a:lnTo>
                <a:lnTo>
                  <a:pt x="1810512" y="99060"/>
                </a:lnTo>
                <a:lnTo>
                  <a:pt x="1816951" y="98630"/>
                </a:lnTo>
                <a:lnTo>
                  <a:pt x="1819656" y="95250"/>
                </a:lnTo>
                <a:lnTo>
                  <a:pt x="1819656" y="83820"/>
                </a:lnTo>
                <a:lnTo>
                  <a:pt x="1816608" y="80010"/>
                </a:lnTo>
                <a:lnTo>
                  <a:pt x="1839086" y="80010"/>
                </a:lnTo>
                <a:lnTo>
                  <a:pt x="1842063" y="76702"/>
                </a:lnTo>
                <a:close/>
              </a:path>
              <a:path w="2712720" h="161289">
                <a:moveTo>
                  <a:pt x="1816951" y="98630"/>
                </a:moveTo>
                <a:lnTo>
                  <a:pt x="1810512" y="99060"/>
                </a:lnTo>
                <a:lnTo>
                  <a:pt x="1816608" y="99060"/>
                </a:lnTo>
                <a:lnTo>
                  <a:pt x="1816951" y="98630"/>
                </a:lnTo>
                <a:close/>
              </a:path>
              <a:path w="2712720" h="161289">
                <a:moveTo>
                  <a:pt x="97536" y="88900"/>
                </a:moveTo>
                <a:lnTo>
                  <a:pt x="94487" y="97789"/>
                </a:lnTo>
                <a:lnTo>
                  <a:pt x="100202" y="98742"/>
                </a:lnTo>
                <a:lnTo>
                  <a:pt x="99060" y="97789"/>
                </a:lnTo>
                <a:lnTo>
                  <a:pt x="99060" y="91439"/>
                </a:lnTo>
                <a:lnTo>
                  <a:pt x="100583" y="90170"/>
                </a:lnTo>
                <a:lnTo>
                  <a:pt x="99567" y="89323"/>
                </a:lnTo>
                <a:lnTo>
                  <a:pt x="97536" y="88900"/>
                </a:lnTo>
                <a:close/>
              </a:path>
              <a:path w="2712720" h="161289">
                <a:moveTo>
                  <a:pt x="1839086" y="80010"/>
                </a:moveTo>
                <a:lnTo>
                  <a:pt x="1816608" y="80010"/>
                </a:lnTo>
                <a:lnTo>
                  <a:pt x="1819656" y="83820"/>
                </a:lnTo>
                <a:lnTo>
                  <a:pt x="1819656" y="95250"/>
                </a:lnTo>
                <a:lnTo>
                  <a:pt x="1816951" y="98630"/>
                </a:lnTo>
                <a:lnTo>
                  <a:pt x="1848611" y="96520"/>
                </a:lnTo>
                <a:lnTo>
                  <a:pt x="1842515" y="96520"/>
                </a:lnTo>
                <a:lnTo>
                  <a:pt x="1837943" y="91439"/>
                </a:lnTo>
                <a:lnTo>
                  <a:pt x="1838027" y="81187"/>
                </a:lnTo>
                <a:lnTo>
                  <a:pt x="1839086" y="80010"/>
                </a:lnTo>
                <a:close/>
              </a:path>
              <a:path w="2712720" h="161289">
                <a:moveTo>
                  <a:pt x="28694" y="91113"/>
                </a:moveTo>
                <a:lnTo>
                  <a:pt x="26669" y="98425"/>
                </a:lnTo>
                <a:lnTo>
                  <a:pt x="28863" y="94403"/>
                </a:lnTo>
                <a:lnTo>
                  <a:pt x="28955" y="91439"/>
                </a:lnTo>
                <a:lnTo>
                  <a:pt x="28694" y="91113"/>
                </a:lnTo>
                <a:close/>
              </a:path>
              <a:path w="2712720" h="161289">
                <a:moveTo>
                  <a:pt x="108203" y="91439"/>
                </a:moveTo>
                <a:lnTo>
                  <a:pt x="106797" y="94956"/>
                </a:lnTo>
                <a:lnTo>
                  <a:pt x="106679" y="98425"/>
                </a:lnTo>
                <a:lnTo>
                  <a:pt x="108203" y="97789"/>
                </a:lnTo>
                <a:lnTo>
                  <a:pt x="108203" y="91439"/>
                </a:lnTo>
                <a:close/>
              </a:path>
              <a:path w="2712720" h="161289">
                <a:moveTo>
                  <a:pt x="126491" y="97789"/>
                </a:moveTo>
                <a:lnTo>
                  <a:pt x="124967" y="97789"/>
                </a:lnTo>
                <a:lnTo>
                  <a:pt x="126491" y="98213"/>
                </a:lnTo>
                <a:lnTo>
                  <a:pt x="126491" y="97789"/>
                </a:lnTo>
                <a:close/>
              </a:path>
              <a:path w="2712720" h="161289">
                <a:moveTo>
                  <a:pt x="4571" y="92074"/>
                </a:moveTo>
                <a:lnTo>
                  <a:pt x="4571" y="93979"/>
                </a:lnTo>
                <a:lnTo>
                  <a:pt x="7619" y="97789"/>
                </a:lnTo>
                <a:lnTo>
                  <a:pt x="9143" y="97789"/>
                </a:lnTo>
                <a:lnTo>
                  <a:pt x="9143" y="96520"/>
                </a:lnTo>
                <a:lnTo>
                  <a:pt x="7619" y="95250"/>
                </a:lnTo>
                <a:lnTo>
                  <a:pt x="8686" y="93979"/>
                </a:lnTo>
                <a:lnTo>
                  <a:pt x="6095" y="93979"/>
                </a:lnTo>
                <a:lnTo>
                  <a:pt x="4571" y="92074"/>
                </a:lnTo>
                <a:close/>
              </a:path>
              <a:path w="2712720" h="161289">
                <a:moveTo>
                  <a:pt x="18287" y="95884"/>
                </a:moveTo>
                <a:lnTo>
                  <a:pt x="16763" y="97789"/>
                </a:lnTo>
                <a:lnTo>
                  <a:pt x="18287" y="97789"/>
                </a:lnTo>
                <a:lnTo>
                  <a:pt x="18287" y="95884"/>
                </a:lnTo>
                <a:close/>
              </a:path>
              <a:path w="2712720" h="161289">
                <a:moveTo>
                  <a:pt x="92794" y="97507"/>
                </a:moveTo>
                <a:lnTo>
                  <a:pt x="92963" y="97789"/>
                </a:lnTo>
                <a:lnTo>
                  <a:pt x="94487" y="97789"/>
                </a:lnTo>
                <a:lnTo>
                  <a:pt x="92794" y="97507"/>
                </a:lnTo>
                <a:close/>
              </a:path>
              <a:path w="2712720" h="161289">
                <a:moveTo>
                  <a:pt x="91820" y="86042"/>
                </a:moveTo>
                <a:lnTo>
                  <a:pt x="92858" y="88637"/>
                </a:lnTo>
                <a:lnTo>
                  <a:pt x="92963" y="93979"/>
                </a:lnTo>
                <a:lnTo>
                  <a:pt x="91820" y="95884"/>
                </a:lnTo>
                <a:lnTo>
                  <a:pt x="92794" y="97507"/>
                </a:lnTo>
                <a:lnTo>
                  <a:pt x="94487" y="97789"/>
                </a:lnTo>
                <a:lnTo>
                  <a:pt x="97536" y="88900"/>
                </a:lnTo>
                <a:lnTo>
                  <a:pt x="91820" y="86042"/>
                </a:lnTo>
                <a:close/>
              </a:path>
              <a:path w="2712720" h="161289">
                <a:moveTo>
                  <a:pt x="100583" y="90170"/>
                </a:moveTo>
                <a:lnTo>
                  <a:pt x="99060" y="91439"/>
                </a:lnTo>
                <a:lnTo>
                  <a:pt x="99060" y="97789"/>
                </a:lnTo>
                <a:lnTo>
                  <a:pt x="100583" y="95250"/>
                </a:lnTo>
                <a:lnTo>
                  <a:pt x="100583" y="90170"/>
                </a:lnTo>
                <a:close/>
              </a:path>
              <a:path w="2712720" h="161289">
                <a:moveTo>
                  <a:pt x="38100" y="91439"/>
                </a:moveTo>
                <a:lnTo>
                  <a:pt x="35051" y="91439"/>
                </a:lnTo>
                <a:lnTo>
                  <a:pt x="34289" y="94403"/>
                </a:lnTo>
                <a:lnTo>
                  <a:pt x="35051" y="95250"/>
                </a:lnTo>
                <a:lnTo>
                  <a:pt x="35051" y="97608"/>
                </a:lnTo>
                <a:lnTo>
                  <a:pt x="38100" y="93979"/>
                </a:lnTo>
                <a:lnTo>
                  <a:pt x="39624" y="93979"/>
                </a:lnTo>
                <a:lnTo>
                  <a:pt x="38100" y="91439"/>
                </a:lnTo>
                <a:close/>
              </a:path>
              <a:path w="2712720" h="161289">
                <a:moveTo>
                  <a:pt x="89915" y="85089"/>
                </a:moveTo>
                <a:lnTo>
                  <a:pt x="86868" y="96520"/>
                </a:lnTo>
                <a:lnTo>
                  <a:pt x="92794" y="97507"/>
                </a:lnTo>
                <a:lnTo>
                  <a:pt x="92201" y="96520"/>
                </a:lnTo>
                <a:lnTo>
                  <a:pt x="91439" y="96520"/>
                </a:lnTo>
                <a:lnTo>
                  <a:pt x="91820" y="95884"/>
                </a:lnTo>
                <a:lnTo>
                  <a:pt x="91439" y="95250"/>
                </a:lnTo>
                <a:lnTo>
                  <a:pt x="91439" y="90170"/>
                </a:lnTo>
                <a:lnTo>
                  <a:pt x="92963" y="88900"/>
                </a:lnTo>
                <a:lnTo>
                  <a:pt x="91820" y="86042"/>
                </a:lnTo>
                <a:lnTo>
                  <a:pt x="89915" y="85089"/>
                </a:lnTo>
                <a:close/>
              </a:path>
              <a:path w="2712720" h="161289">
                <a:moveTo>
                  <a:pt x="1536191" y="96520"/>
                </a:moveTo>
                <a:lnTo>
                  <a:pt x="1531619" y="96520"/>
                </a:lnTo>
                <a:lnTo>
                  <a:pt x="1530934" y="97091"/>
                </a:lnTo>
                <a:lnTo>
                  <a:pt x="1536191" y="96520"/>
                </a:lnTo>
                <a:close/>
              </a:path>
              <a:path w="2712720" h="161289">
                <a:moveTo>
                  <a:pt x="42671" y="95250"/>
                </a:moveTo>
                <a:lnTo>
                  <a:pt x="40386" y="95250"/>
                </a:lnTo>
                <a:lnTo>
                  <a:pt x="40538" y="95504"/>
                </a:lnTo>
                <a:lnTo>
                  <a:pt x="42533" y="96750"/>
                </a:lnTo>
                <a:lnTo>
                  <a:pt x="42671" y="96520"/>
                </a:lnTo>
                <a:lnTo>
                  <a:pt x="44195" y="96520"/>
                </a:lnTo>
                <a:lnTo>
                  <a:pt x="42671" y="95250"/>
                </a:lnTo>
                <a:close/>
              </a:path>
              <a:path w="2712720" h="161289">
                <a:moveTo>
                  <a:pt x="9143" y="93435"/>
                </a:moveTo>
                <a:lnTo>
                  <a:pt x="7619" y="95250"/>
                </a:lnTo>
                <a:lnTo>
                  <a:pt x="9143" y="96520"/>
                </a:lnTo>
                <a:lnTo>
                  <a:pt x="9143" y="93435"/>
                </a:lnTo>
                <a:close/>
              </a:path>
              <a:path w="2712720" h="161289">
                <a:moveTo>
                  <a:pt x="25907" y="88900"/>
                </a:moveTo>
                <a:lnTo>
                  <a:pt x="24459" y="91113"/>
                </a:lnTo>
                <a:lnTo>
                  <a:pt x="24383" y="96520"/>
                </a:lnTo>
                <a:lnTo>
                  <a:pt x="27431" y="91439"/>
                </a:lnTo>
                <a:lnTo>
                  <a:pt x="28604" y="91439"/>
                </a:lnTo>
                <a:lnTo>
                  <a:pt x="28520" y="90895"/>
                </a:lnTo>
                <a:lnTo>
                  <a:pt x="27736" y="89915"/>
                </a:lnTo>
                <a:lnTo>
                  <a:pt x="25907" y="88900"/>
                </a:lnTo>
                <a:close/>
              </a:path>
              <a:path w="2712720" h="161289">
                <a:moveTo>
                  <a:pt x="85174" y="96237"/>
                </a:moveTo>
                <a:lnTo>
                  <a:pt x="85344" y="96520"/>
                </a:lnTo>
                <a:lnTo>
                  <a:pt x="86868" y="96520"/>
                </a:lnTo>
                <a:lnTo>
                  <a:pt x="85174" y="96237"/>
                </a:lnTo>
                <a:close/>
              </a:path>
              <a:path w="2712720" h="161289">
                <a:moveTo>
                  <a:pt x="84835" y="84243"/>
                </a:moveTo>
                <a:lnTo>
                  <a:pt x="86867" y="85089"/>
                </a:lnTo>
                <a:lnTo>
                  <a:pt x="86867" y="91439"/>
                </a:lnTo>
                <a:lnTo>
                  <a:pt x="84255" y="94705"/>
                </a:lnTo>
                <a:lnTo>
                  <a:pt x="85174" y="96237"/>
                </a:lnTo>
                <a:lnTo>
                  <a:pt x="86868" y="96520"/>
                </a:lnTo>
                <a:lnTo>
                  <a:pt x="89915" y="85089"/>
                </a:lnTo>
                <a:lnTo>
                  <a:pt x="84835" y="84243"/>
                </a:lnTo>
                <a:close/>
              </a:path>
              <a:path w="2712720" h="161289">
                <a:moveTo>
                  <a:pt x="91820" y="95884"/>
                </a:moveTo>
                <a:lnTo>
                  <a:pt x="91439" y="96520"/>
                </a:lnTo>
                <a:lnTo>
                  <a:pt x="92201" y="96520"/>
                </a:lnTo>
                <a:lnTo>
                  <a:pt x="91820" y="95884"/>
                </a:lnTo>
                <a:close/>
              </a:path>
              <a:path w="2712720" h="161289">
                <a:moveTo>
                  <a:pt x="1847088" y="76200"/>
                </a:moveTo>
                <a:lnTo>
                  <a:pt x="1842063" y="76702"/>
                </a:lnTo>
                <a:lnTo>
                  <a:pt x="1838027" y="81187"/>
                </a:lnTo>
                <a:lnTo>
                  <a:pt x="1837943" y="91439"/>
                </a:lnTo>
                <a:lnTo>
                  <a:pt x="1842515" y="96520"/>
                </a:lnTo>
                <a:lnTo>
                  <a:pt x="1848612" y="96520"/>
                </a:lnTo>
                <a:lnTo>
                  <a:pt x="1847088" y="76200"/>
                </a:lnTo>
                <a:close/>
              </a:path>
              <a:path w="2712720" h="161289">
                <a:moveTo>
                  <a:pt x="1878520" y="74017"/>
                </a:moveTo>
                <a:lnTo>
                  <a:pt x="1847088" y="76200"/>
                </a:lnTo>
                <a:lnTo>
                  <a:pt x="1848612" y="96520"/>
                </a:lnTo>
                <a:lnTo>
                  <a:pt x="1853488" y="96181"/>
                </a:lnTo>
                <a:lnTo>
                  <a:pt x="1857756" y="91439"/>
                </a:lnTo>
                <a:lnTo>
                  <a:pt x="1857672" y="81187"/>
                </a:lnTo>
                <a:lnTo>
                  <a:pt x="1853184" y="76200"/>
                </a:lnTo>
                <a:lnTo>
                  <a:pt x="1875027" y="76200"/>
                </a:lnTo>
                <a:lnTo>
                  <a:pt x="1878520" y="74017"/>
                </a:lnTo>
                <a:close/>
              </a:path>
              <a:path w="2712720" h="161289">
                <a:moveTo>
                  <a:pt x="1853488" y="96181"/>
                </a:moveTo>
                <a:lnTo>
                  <a:pt x="1848611" y="96520"/>
                </a:lnTo>
                <a:lnTo>
                  <a:pt x="1853184" y="96520"/>
                </a:lnTo>
                <a:lnTo>
                  <a:pt x="1853488" y="96181"/>
                </a:lnTo>
                <a:close/>
              </a:path>
              <a:path w="2712720" h="161289">
                <a:moveTo>
                  <a:pt x="82296" y="83820"/>
                </a:moveTo>
                <a:lnTo>
                  <a:pt x="79248" y="95250"/>
                </a:lnTo>
                <a:lnTo>
                  <a:pt x="85174" y="96237"/>
                </a:lnTo>
                <a:lnTo>
                  <a:pt x="84581" y="95250"/>
                </a:lnTo>
                <a:lnTo>
                  <a:pt x="83819" y="95250"/>
                </a:lnTo>
                <a:lnTo>
                  <a:pt x="84255" y="94705"/>
                </a:lnTo>
                <a:lnTo>
                  <a:pt x="83819" y="93979"/>
                </a:lnTo>
                <a:lnTo>
                  <a:pt x="83925" y="88637"/>
                </a:lnTo>
                <a:lnTo>
                  <a:pt x="85343" y="85089"/>
                </a:lnTo>
                <a:lnTo>
                  <a:pt x="86867" y="85089"/>
                </a:lnTo>
                <a:lnTo>
                  <a:pt x="84835" y="84243"/>
                </a:lnTo>
                <a:lnTo>
                  <a:pt x="82296" y="83820"/>
                </a:lnTo>
                <a:close/>
              </a:path>
              <a:path w="2712720" h="161289">
                <a:moveTo>
                  <a:pt x="1875027" y="76200"/>
                </a:moveTo>
                <a:lnTo>
                  <a:pt x="1853184" y="76200"/>
                </a:lnTo>
                <a:lnTo>
                  <a:pt x="1857672" y="81187"/>
                </a:lnTo>
                <a:lnTo>
                  <a:pt x="1857756" y="91439"/>
                </a:lnTo>
                <a:lnTo>
                  <a:pt x="1853488" y="96181"/>
                </a:lnTo>
                <a:lnTo>
                  <a:pt x="1885188" y="93979"/>
                </a:lnTo>
                <a:lnTo>
                  <a:pt x="1879091" y="93979"/>
                </a:lnTo>
                <a:lnTo>
                  <a:pt x="1872995" y="88900"/>
                </a:lnTo>
                <a:lnTo>
                  <a:pt x="1872995" y="77470"/>
                </a:lnTo>
                <a:lnTo>
                  <a:pt x="1875027" y="76200"/>
                </a:lnTo>
                <a:close/>
              </a:path>
              <a:path w="2712720" h="161289">
                <a:moveTo>
                  <a:pt x="19812" y="92709"/>
                </a:moveTo>
                <a:lnTo>
                  <a:pt x="18287" y="95250"/>
                </a:lnTo>
                <a:lnTo>
                  <a:pt x="18287" y="95884"/>
                </a:lnTo>
                <a:lnTo>
                  <a:pt x="19812" y="93979"/>
                </a:lnTo>
                <a:lnTo>
                  <a:pt x="19812" y="92709"/>
                </a:lnTo>
                <a:close/>
              </a:path>
              <a:path w="2712720" h="161289">
                <a:moveTo>
                  <a:pt x="92963" y="88900"/>
                </a:moveTo>
                <a:lnTo>
                  <a:pt x="91439" y="90170"/>
                </a:lnTo>
                <a:lnTo>
                  <a:pt x="91439" y="95250"/>
                </a:lnTo>
                <a:lnTo>
                  <a:pt x="91820" y="95884"/>
                </a:lnTo>
                <a:lnTo>
                  <a:pt x="92963" y="93979"/>
                </a:lnTo>
                <a:lnTo>
                  <a:pt x="92963" y="88900"/>
                </a:lnTo>
                <a:close/>
              </a:path>
              <a:path w="2712720" h="161289">
                <a:moveTo>
                  <a:pt x="113157" y="92392"/>
                </a:moveTo>
                <a:lnTo>
                  <a:pt x="114182" y="94956"/>
                </a:lnTo>
                <a:lnTo>
                  <a:pt x="114300" y="95884"/>
                </a:lnTo>
                <a:lnTo>
                  <a:pt x="115824" y="95250"/>
                </a:lnTo>
                <a:lnTo>
                  <a:pt x="118871" y="95250"/>
                </a:lnTo>
                <a:lnTo>
                  <a:pt x="113157" y="92392"/>
                </a:lnTo>
                <a:close/>
              </a:path>
              <a:path w="2712720" h="161289">
                <a:moveTo>
                  <a:pt x="39624" y="93979"/>
                </a:moveTo>
                <a:lnTo>
                  <a:pt x="38100" y="93979"/>
                </a:lnTo>
                <a:lnTo>
                  <a:pt x="40538" y="95504"/>
                </a:lnTo>
                <a:lnTo>
                  <a:pt x="39624" y="93979"/>
                </a:lnTo>
                <a:close/>
              </a:path>
              <a:path w="2712720" h="161289">
                <a:moveTo>
                  <a:pt x="77489" y="94956"/>
                </a:moveTo>
                <a:lnTo>
                  <a:pt x="77724" y="95250"/>
                </a:lnTo>
                <a:lnTo>
                  <a:pt x="79248" y="95250"/>
                </a:lnTo>
                <a:lnTo>
                  <a:pt x="77489" y="94956"/>
                </a:lnTo>
                <a:close/>
              </a:path>
              <a:path w="2712720" h="161289">
                <a:moveTo>
                  <a:pt x="77216" y="82126"/>
                </a:moveTo>
                <a:lnTo>
                  <a:pt x="79248" y="83820"/>
                </a:lnTo>
                <a:lnTo>
                  <a:pt x="79148" y="90293"/>
                </a:lnTo>
                <a:lnTo>
                  <a:pt x="76453" y="93662"/>
                </a:lnTo>
                <a:lnTo>
                  <a:pt x="77489" y="94956"/>
                </a:lnTo>
                <a:lnTo>
                  <a:pt x="79248" y="95250"/>
                </a:lnTo>
                <a:lnTo>
                  <a:pt x="82295" y="83820"/>
                </a:lnTo>
                <a:lnTo>
                  <a:pt x="77216" y="82126"/>
                </a:lnTo>
                <a:close/>
              </a:path>
              <a:path w="2712720" h="161289">
                <a:moveTo>
                  <a:pt x="84255" y="94705"/>
                </a:moveTo>
                <a:lnTo>
                  <a:pt x="83819" y="95250"/>
                </a:lnTo>
                <a:lnTo>
                  <a:pt x="84581" y="95250"/>
                </a:lnTo>
                <a:lnTo>
                  <a:pt x="84255" y="94705"/>
                </a:lnTo>
                <a:close/>
              </a:path>
              <a:path w="2712720" h="161289">
                <a:moveTo>
                  <a:pt x="74675" y="81279"/>
                </a:moveTo>
                <a:lnTo>
                  <a:pt x="71627" y="93979"/>
                </a:lnTo>
                <a:lnTo>
                  <a:pt x="77489" y="94956"/>
                </a:lnTo>
                <a:lnTo>
                  <a:pt x="76707" y="93979"/>
                </a:lnTo>
                <a:lnTo>
                  <a:pt x="76200" y="93979"/>
                </a:lnTo>
                <a:lnTo>
                  <a:pt x="76453" y="93662"/>
                </a:lnTo>
                <a:lnTo>
                  <a:pt x="74675" y="91439"/>
                </a:lnTo>
                <a:lnTo>
                  <a:pt x="74675" y="85089"/>
                </a:lnTo>
                <a:lnTo>
                  <a:pt x="77723" y="83820"/>
                </a:lnTo>
                <a:lnTo>
                  <a:pt x="79248" y="83820"/>
                </a:lnTo>
                <a:lnTo>
                  <a:pt x="77216" y="82126"/>
                </a:lnTo>
                <a:lnTo>
                  <a:pt x="74675" y="81279"/>
                </a:lnTo>
                <a:close/>
              </a:path>
              <a:path w="2712720" h="161289">
                <a:moveTo>
                  <a:pt x="86867" y="85089"/>
                </a:moveTo>
                <a:lnTo>
                  <a:pt x="85343" y="85089"/>
                </a:lnTo>
                <a:lnTo>
                  <a:pt x="83925" y="88637"/>
                </a:lnTo>
                <a:lnTo>
                  <a:pt x="83819" y="93979"/>
                </a:lnTo>
                <a:lnTo>
                  <a:pt x="84255" y="94705"/>
                </a:lnTo>
                <a:lnTo>
                  <a:pt x="86867" y="91439"/>
                </a:lnTo>
                <a:lnTo>
                  <a:pt x="86867" y="85089"/>
                </a:lnTo>
                <a:close/>
              </a:path>
              <a:path w="2712720" h="161289">
                <a:moveTo>
                  <a:pt x="30831" y="90560"/>
                </a:moveTo>
                <a:lnTo>
                  <a:pt x="34289" y="94403"/>
                </a:lnTo>
                <a:lnTo>
                  <a:pt x="35051" y="91439"/>
                </a:lnTo>
                <a:lnTo>
                  <a:pt x="30831" y="90560"/>
                </a:lnTo>
                <a:close/>
              </a:path>
              <a:path w="2712720" h="161289">
                <a:moveTo>
                  <a:pt x="1571243" y="93979"/>
                </a:moveTo>
                <a:lnTo>
                  <a:pt x="1566671" y="93979"/>
                </a:lnTo>
                <a:lnTo>
                  <a:pt x="1566236" y="94342"/>
                </a:lnTo>
                <a:lnTo>
                  <a:pt x="1571243" y="93979"/>
                </a:lnTo>
                <a:close/>
              </a:path>
              <a:path w="2712720" h="161289">
                <a:moveTo>
                  <a:pt x="28854" y="90536"/>
                </a:moveTo>
                <a:lnTo>
                  <a:pt x="28786" y="91228"/>
                </a:lnTo>
                <a:lnTo>
                  <a:pt x="28955" y="91439"/>
                </a:lnTo>
                <a:lnTo>
                  <a:pt x="28955" y="94234"/>
                </a:lnTo>
                <a:lnTo>
                  <a:pt x="30479" y="91439"/>
                </a:lnTo>
                <a:lnTo>
                  <a:pt x="28854" y="90536"/>
                </a:lnTo>
                <a:close/>
              </a:path>
              <a:path w="2712720" h="161289">
                <a:moveTo>
                  <a:pt x="10529" y="85320"/>
                </a:moveTo>
                <a:lnTo>
                  <a:pt x="9905" y="85725"/>
                </a:lnTo>
                <a:lnTo>
                  <a:pt x="4571" y="91439"/>
                </a:lnTo>
                <a:lnTo>
                  <a:pt x="4571" y="92074"/>
                </a:lnTo>
                <a:lnTo>
                  <a:pt x="6095" y="93979"/>
                </a:lnTo>
                <a:lnTo>
                  <a:pt x="9035" y="92074"/>
                </a:lnTo>
                <a:lnTo>
                  <a:pt x="9143" y="88900"/>
                </a:lnTo>
                <a:lnTo>
                  <a:pt x="10837" y="86077"/>
                </a:lnTo>
                <a:lnTo>
                  <a:pt x="10716" y="85580"/>
                </a:lnTo>
                <a:lnTo>
                  <a:pt x="10529" y="85320"/>
                </a:lnTo>
                <a:close/>
              </a:path>
              <a:path w="2712720" h="161289">
                <a:moveTo>
                  <a:pt x="9143" y="92004"/>
                </a:moveTo>
                <a:lnTo>
                  <a:pt x="6095" y="93979"/>
                </a:lnTo>
                <a:lnTo>
                  <a:pt x="8686" y="93979"/>
                </a:lnTo>
                <a:lnTo>
                  <a:pt x="9143" y="93435"/>
                </a:lnTo>
                <a:lnTo>
                  <a:pt x="9143" y="92004"/>
                </a:lnTo>
                <a:close/>
              </a:path>
              <a:path w="2712720" h="161289">
                <a:moveTo>
                  <a:pt x="16764" y="92074"/>
                </a:moveTo>
                <a:lnTo>
                  <a:pt x="15239" y="93979"/>
                </a:lnTo>
                <a:lnTo>
                  <a:pt x="15517" y="93979"/>
                </a:lnTo>
                <a:lnTo>
                  <a:pt x="16764" y="92074"/>
                </a:lnTo>
                <a:close/>
              </a:path>
              <a:path w="2712720" h="161289">
                <a:moveTo>
                  <a:pt x="69549" y="93287"/>
                </a:moveTo>
                <a:lnTo>
                  <a:pt x="70103" y="93979"/>
                </a:lnTo>
                <a:lnTo>
                  <a:pt x="71627" y="93979"/>
                </a:lnTo>
                <a:lnTo>
                  <a:pt x="69549" y="93287"/>
                </a:lnTo>
                <a:close/>
              </a:path>
              <a:path w="2712720" h="161289">
                <a:moveTo>
                  <a:pt x="70865" y="81279"/>
                </a:moveTo>
                <a:lnTo>
                  <a:pt x="70103" y="81279"/>
                </a:lnTo>
                <a:lnTo>
                  <a:pt x="67055" y="83820"/>
                </a:lnTo>
                <a:lnTo>
                  <a:pt x="67155" y="90293"/>
                </a:lnTo>
                <a:lnTo>
                  <a:pt x="69549" y="93287"/>
                </a:lnTo>
                <a:lnTo>
                  <a:pt x="71627" y="93979"/>
                </a:lnTo>
                <a:lnTo>
                  <a:pt x="72237" y="91439"/>
                </a:lnTo>
                <a:lnTo>
                  <a:pt x="70103" y="91439"/>
                </a:lnTo>
                <a:lnTo>
                  <a:pt x="71529" y="89063"/>
                </a:lnTo>
                <a:lnTo>
                  <a:pt x="71458" y="82267"/>
                </a:lnTo>
                <a:lnTo>
                  <a:pt x="70865" y="81279"/>
                </a:lnTo>
                <a:close/>
              </a:path>
              <a:path w="2712720" h="161289">
                <a:moveTo>
                  <a:pt x="76453" y="93662"/>
                </a:moveTo>
                <a:lnTo>
                  <a:pt x="76200" y="93979"/>
                </a:lnTo>
                <a:lnTo>
                  <a:pt x="76707" y="93979"/>
                </a:lnTo>
                <a:lnTo>
                  <a:pt x="76453" y="93662"/>
                </a:lnTo>
                <a:close/>
              </a:path>
              <a:path w="2712720" h="161289">
                <a:moveTo>
                  <a:pt x="1912244" y="71588"/>
                </a:moveTo>
                <a:lnTo>
                  <a:pt x="1878520" y="74017"/>
                </a:lnTo>
                <a:lnTo>
                  <a:pt x="1872995" y="77470"/>
                </a:lnTo>
                <a:lnTo>
                  <a:pt x="1872995" y="88900"/>
                </a:lnTo>
                <a:lnTo>
                  <a:pt x="1879091" y="93979"/>
                </a:lnTo>
                <a:lnTo>
                  <a:pt x="1885188" y="93979"/>
                </a:lnTo>
                <a:lnTo>
                  <a:pt x="1883664" y="73660"/>
                </a:lnTo>
                <a:lnTo>
                  <a:pt x="1910587" y="73660"/>
                </a:lnTo>
                <a:lnTo>
                  <a:pt x="1912244" y="71588"/>
                </a:lnTo>
                <a:close/>
              </a:path>
              <a:path w="2712720" h="161289">
                <a:moveTo>
                  <a:pt x="1889760" y="73660"/>
                </a:moveTo>
                <a:lnTo>
                  <a:pt x="1883664" y="73660"/>
                </a:lnTo>
                <a:lnTo>
                  <a:pt x="1885188" y="93979"/>
                </a:lnTo>
                <a:lnTo>
                  <a:pt x="1890255" y="93429"/>
                </a:lnTo>
                <a:lnTo>
                  <a:pt x="1894332" y="88900"/>
                </a:lnTo>
                <a:lnTo>
                  <a:pt x="1894332" y="77470"/>
                </a:lnTo>
                <a:lnTo>
                  <a:pt x="1889760" y="73660"/>
                </a:lnTo>
                <a:close/>
              </a:path>
              <a:path w="2712720" h="161289">
                <a:moveTo>
                  <a:pt x="1890255" y="93429"/>
                </a:moveTo>
                <a:lnTo>
                  <a:pt x="1885188" y="93979"/>
                </a:lnTo>
                <a:lnTo>
                  <a:pt x="1889760" y="93979"/>
                </a:lnTo>
                <a:lnTo>
                  <a:pt x="1890255" y="93429"/>
                </a:lnTo>
                <a:close/>
              </a:path>
              <a:path w="2712720" h="161289">
                <a:moveTo>
                  <a:pt x="79248" y="83820"/>
                </a:moveTo>
                <a:lnTo>
                  <a:pt x="77723" y="83820"/>
                </a:lnTo>
                <a:lnTo>
                  <a:pt x="74675" y="85089"/>
                </a:lnTo>
                <a:lnTo>
                  <a:pt x="74675" y="91439"/>
                </a:lnTo>
                <a:lnTo>
                  <a:pt x="76453" y="93662"/>
                </a:lnTo>
                <a:lnTo>
                  <a:pt x="79148" y="90293"/>
                </a:lnTo>
                <a:lnTo>
                  <a:pt x="79248" y="83820"/>
                </a:lnTo>
                <a:close/>
              </a:path>
              <a:path w="2712720" h="161289">
                <a:moveTo>
                  <a:pt x="11783" y="90293"/>
                </a:moveTo>
                <a:lnTo>
                  <a:pt x="9143" y="92004"/>
                </a:lnTo>
                <a:lnTo>
                  <a:pt x="9143" y="93435"/>
                </a:lnTo>
                <a:lnTo>
                  <a:pt x="11783" y="90293"/>
                </a:lnTo>
                <a:close/>
              </a:path>
              <a:path w="2712720" h="161289">
                <a:moveTo>
                  <a:pt x="1910587" y="73660"/>
                </a:moveTo>
                <a:lnTo>
                  <a:pt x="1889760" y="73660"/>
                </a:lnTo>
                <a:lnTo>
                  <a:pt x="1894332" y="77470"/>
                </a:lnTo>
                <a:lnTo>
                  <a:pt x="1894332" y="88900"/>
                </a:lnTo>
                <a:lnTo>
                  <a:pt x="1890255" y="93429"/>
                </a:lnTo>
                <a:lnTo>
                  <a:pt x="1920239" y="90170"/>
                </a:lnTo>
                <a:lnTo>
                  <a:pt x="1912619" y="90170"/>
                </a:lnTo>
                <a:lnTo>
                  <a:pt x="1909621" y="85171"/>
                </a:lnTo>
                <a:lnTo>
                  <a:pt x="1909656" y="74824"/>
                </a:lnTo>
                <a:lnTo>
                  <a:pt x="1910587" y="73660"/>
                </a:lnTo>
                <a:close/>
              </a:path>
              <a:path w="2712720" h="161289">
                <a:moveTo>
                  <a:pt x="67055" y="80010"/>
                </a:moveTo>
                <a:lnTo>
                  <a:pt x="65531" y="85725"/>
                </a:lnTo>
                <a:lnTo>
                  <a:pt x="65404" y="87735"/>
                </a:lnTo>
                <a:lnTo>
                  <a:pt x="64878" y="88174"/>
                </a:lnTo>
                <a:lnTo>
                  <a:pt x="64007" y="91439"/>
                </a:lnTo>
                <a:lnTo>
                  <a:pt x="69549" y="93287"/>
                </a:lnTo>
                <a:lnTo>
                  <a:pt x="67155" y="90293"/>
                </a:lnTo>
                <a:lnTo>
                  <a:pt x="67055" y="83820"/>
                </a:lnTo>
                <a:lnTo>
                  <a:pt x="70103" y="81279"/>
                </a:lnTo>
                <a:lnTo>
                  <a:pt x="70865" y="81279"/>
                </a:lnTo>
                <a:lnTo>
                  <a:pt x="70442" y="80574"/>
                </a:lnTo>
                <a:lnTo>
                  <a:pt x="67055" y="80010"/>
                </a:lnTo>
                <a:close/>
              </a:path>
              <a:path w="2712720" h="161289">
                <a:moveTo>
                  <a:pt x="21336" y="85089"/>
                </a:moveTo>
                <a:lnTo>
                  <a:pt x="21015" y="85580"/>
                </a:lnTo>
                <a:lnTo>
                  <a:pt x="22669" y="87418"/>
                </a:lnTo>
                <a:lnTo>
                  <a:pt x="22761" y="87735"/>
                </a:lnTo>
                <a:lnTo>
                  <a:pt x="19812" y="90895"/>
                </a:lnTo>
                <a:lnTo>
                  <a:pt x="19812" y="92709"/>
                </a:lnTo>
                <a:lnTo>
                  <a:pt x="21335" y="90170"/>
                </a:lnTo>
                <a:lnTo>
                  <a:pt x="24383" y="90170"/>
                </a:lnTo>
                <a:lnTo>
                  <a:pt x="24383" y="88900"/>
                </a:lnTo>
                <a:lnTo>
                  <a:pt x="22860" y="86360"/>
                </a:lnTo>
                <a:lnTo>
                  <a:pt x="21336" y="85089"/>
                </a:lnTo>
                <a:close/>
              </a:path>
              <a:path w="2712720" h="161289">
                <a:moveTo>
                  <a:pt x="112775" y="91439"/>
                </a:moveTo>
                <a:lnTo>
                  <a:pt x="111251" y="91439"/>
                </a:lnTo>
                <a:lnTo>
                  <a:pt x="113157" y="92392"/>
                </a:lnTo>
                <a:lnTo>
                  <a:pt x="112775" y="91439"/>
                </a:lnTo>
                <a:close/>
              </a:path>
              <a:path w="2712720" h="161289">
                <a:moveTo>
                  <a:pt x="3048" y="90170"/>
                </a:moveTo>
                <a:lnTo>
                  <a:pt x="4571" y="92074"/>
                </a:lnTo>
                <a:lnTo>
                  <a:pt x="4571" y="91439"/>
                </a:lnTo>
                <a:lnTo>
                  <a:pt x="3048" y="90170"/>
                </a:lnTo>
                <a:close/>
              </a:path>
              <a:path w="2712720" h="161289">
                <a:moveTo>
                  <a:pt x="18287" y="89746"/>
                </a:moveTo>
                <a:lnTo>
                  <a:pt x="16764" y="92074"/>
                </a:lnTo>
                <a:lnTo>
                  <a:pt x="18188" y="90293"/>
                </a:lnTo>
                <a:lnTo>
                  <a:pt x="18287" y="89746"/>
                </a:lnTo>
                <a:close/>
              </a:path>
              <a:path w="2712720" h="161289">
                <a:moveTo>
                  <a:pt x="10945" y="85898"/>
                </a:moveTo>
                <a:lnTo>
                  <a:pt x="9143" y="88900"/>
                </a:lnTo>
                <a:lnTo>
                  <a:pt x="9143" y="92004"/>
                </a:lnTo>
                <a:lnTo>
                  <a:pt x="11783" y="90293"/>
                </a:lnTo>
                <a:lnTo>
                  <a:pt x="12953" y="88900"/>
                </a:lnTo>
                <a:lnTo>
                  <a:pt x="12191" y="88900"/>
                </a:lnTo>
                <a:lnTo>
                  <a:pt x="12953" y="87630"/>
                </a:lnTo>
                <a:lnTo>
                  <a:pt x="12192" y="87630"/>
                </a:lnTo>
                <a:lnTo>
                  <a:pt x="10945" y="85898"/>
                </a:lnTo>
                <a:close/>
              </a:path>
              <a:path w="2712720" h="161289">
                <a:moveTo>
                  <a:pt x="4571" y="89182"/>
                </a:moveTo>
                <a:lnTo>
                  <a:pt x="3048" y="90170"/>
                </a:lnTo>
                <a:lnTo>
                  <a:pt x="4571" y="91439"/>
                </a:lnTo>
                <a:lnTo>
                  <a:pt x="4571" y="89182"/>
                </a:lnTo>
                <a:close/>
              </a:path>
              <a:path w="2712720" h="161289">
                <a:moveTo>
                  <a:pt x="9905" y="85725"/>
                </a:moveTo>
                <a:lnTo>
                  <a:pt x="4571" y="89182"/>
                </a:lnTo>
                <a:lnTo>
                  <a:pt x="4571" y="91439"/>
                </a:lnTo>
                <a:lnTo>
                  <a:pt x="9905" y="85725"/>
                </a:lnTo>
                <a:close/>
              </a:path>
              <a:path w="2712720" h="161289">
                <a:moveTo>
                  <a:pt x="61975" y="91016"/>
                </a:moveTo>
                <a:lnTo>
                  <a:pt x="62483" y="91439"/>
                </a:lnTo>
                <a:lnTo>
                  <a:pt x="64007" y="91439"/>
                </a:lnTo>
                <a:lnTo>
                  <a:pt x="61975" y="91016"/>
                </a:lnTo>
                <a:close/>
              </a:path>
              <a:path w="2712720" h="161289">
                <a:moveTo>
                  <a:pt x="65531" y="80010"/>
                </a:moveTo>
                <a:lnTo>
                  <a:pt x="62483" y="80010"/>
                </a:lnTo>
                <a:lnTo>
                  <a:pt x="59605" y="82408"/>
                </a:lnTo>
                <a:lnTo>
                  <a:pt x="59519" y="82803"/>
                </a:lnTo>
                <a:lnTo>
                  <a:pt x="59436" y="88900"/>
                </a:lnTo>
                <a:lnTo>
                  <a:pt x="61975" y="91016"/>
                </a:lnTo>
                <a:lnTo>
                  <a:pt x="64007" y="91439"/>
                </a:lnTo>
                <a:lnTo>
                  <a:pt x="64346" y="90170"/>
                </a:lnTo>
                <a:lnTo>
                  <a:pt x="62483" y="90170"/>
                </a:lnTo>
                <a:lnTo>
                  <a:pt x="64878" y="88174"/>
                </a:lnTo>
                <a:lnTo>
                  <a:pt x="65485" y="85898"/>
                </a:lnTo>
                <a:lnTo>
                  <a:pt x="65531" y="80010"/>
                </a:lnTo>
                <a:close/>
              </a:path>
              <a:path w="2712720" h="161289">
                <a:moveTo>
                  <a:pt x="70442" y="80574"/>
                </a:moveTo>
                <a:lnTo>
                  <a:pt x="71458" y="82267"/>
                </a:lnTo>
                <a:lnTo>
                  <a:pt x="71529" y="89063"/>
                </a:lnTo>
                <a:lnTo>
                  <a:pt x="70103" y="91439"/>
                </a:lnTo>
                <a:lnTo>
                  <a:pt x="72237" y="91439"/>
                </a:lnTo>
                <a:lnTo>
                  <a:pt x="74675" y="81279"/>
                </a:lnTo>
                <a:lnTo>
                  <a:pt x="70442" y="80574"/>
                </a:lnTo>
                <a:close/>
              </a:path>
              <a:path w="2712720" h="161289">
                <a:moveTo>
                  <a:pt x="22860" y="86360"/>
                </a:moveTo>
                <a:lnTo>
                  <a:pt x="24383" y="88900"/>
                </a:lnTo>
                <a:lnTo>
                  <a:pt x="24383" y="91228"/>
                </a:lnTo>
                <a:lnTo>
                  <a:pt x="25907" y="88900"/>
                </a:lnTo>
                <a:lnTo>
                  <a:pt x="22860" y="86360"/>
                </a:lnTo>
                <a:close/>
              </a:path>
              <a:path w="2712720" h="161289">
                <a:moveTo>
                  <a:pt x="27736" y="89915"/>
                </a:moveTo>
                <a:lnTo>
                  <a:pt x="28694" y="91113"/>
                </a:lnTo>
                <a:lnTo>
                  <a:pt x="28854" y="90536"/>
                </a:lnTo>
                <a:lnTo>
                  <a:pt x="27736" y="89915"/>
                </a:lnTo>
                <a:close/>
              </a:path>
              <a:path w="2712720" h="161289">
                <a:moveTo>
                  <a:pt x="59436" y="85089"/>
                </a:moveTo>
                <a:lnTo>
                  <a:pt x="58864" y="85804"/>
                </a:lnTo>
                <a:lnTo>
                  <a:pt x="57912" y="90170"/>
                </a:lnTo>
                <a:lnTo>
                  <a:pt x="61975" y="91016"/>
                </a:lnTo>
                <a:lnTo>
                  <a:pt x="59436" y="88900"/>
                </a:lnTo>
                <a:lnTo>
                  <a:pt x="59436" y="85089"/>
                </a:lnTo>
                <a:close/>
              </a:path>
              <a:path w="2712720" h="161289">
                <a:moveTo>
                  <a:pt x="21015" y="85580"/>
                </a:moveTo>
                <a:lnTo>
                  <a:pt x="19812" y="87418"/>
                </a:lnTo>
                <a:lnTo>
                  <a:pt x="19812" y="90895"/>
                </a:lnTo>
                <a:lnTo>
                  <a:pt x="22859" y="87630"/>
                </a:lnTo>
                <a:lnTo>
                  <a:pt x="21015" y="85580"/>
                </a:lnTo>
                <a:close/>
              </a:path>
              <a:path w="2712720" h="161289">
                <a:moveTo>
                  <a:pt x="1609343" y="90170"/>
                </a:moveTo>
                <a:lnTo>
                  <a:pt x="1604771" y="90170"/>
                </a:lnTo>
                <a:lnTo>
                  <a:pt x="1604319" y="90672"/>
                </a:lnTo>
                <a:lnTo>
                  <a:pt x="1609343" y="90170"/>
                </a:lnTo>
                <a:close/>
              </a:path>
              <a:path w="2712720" h="161289">
                <a:moveTo>
                  <a:pt x="105156" y="90170"/>
                </a:moveTo>
                <a:lnTo>
                  <a:pt x="103632" y="90170"/>
                </a:lnTo>
                <a:lnTo>
                  <a:pt x="106171" y="90593"/>
                </a:lnTo>
                <a:lnTo>
                  <a:pt x="105156" y="90170"/>
                </a:lnTo>
                <a:close/>
              </a:path>
              <a:path w="2712720" h="161289">
                <a:moveTo>
                  <a:pt x="30480" y="90170"/>
                </a:moveTo>
                <a:lnTo>
                  <a:pt x="28956" y="90170"/>
                </a:lnTo>
                <a:lnTo>
                  <a:pt x="30831" y="90560"/>
                </a:lnTo>
                <a:lnTo>
                  <a:pt x="30480" y="90170"/>
                </a:lnTo>
                <a:close/>
              </a:path>
              <a:path w="2712720" h="161289">
                <a:moveTo>
                  <a:pt x="28955" y="90170"/>
                </a:moveTo>
                <a:lnTo>
                  <a:pt x="28194" y="90170"/>
                </a:lnTo>
                <a:lnTo>
                  <a:pt x="28854" y="90536"/>
                </a:lnTo>
                <a:lnTo>
                  <a:pt x="28955" y="90170"/>
                </a:lnTo>
                <a:close/>
              </a:path>
              <a:path w="2712720" h="161289">
                <a:moveTo>
                  <a:pt x="16405" y="84791"/>
                </a:moveTo>
                <a:lnTo>
                  <a:pt x="11783" y="90293"/>
                </a:lnTo>
                <a:lnTo>
                  <a:pt x="16763" y="87065"/>
                </a:lnTo>
                <a:lnTo>
                  <a:pt x="16668" y="85010"/>
                </a:lnTo>
                <a:lnTo>
                  <a:pt x="16405" y="84791"/>
                </a:lnTo>
                <a:close/>
              </a:path>
              <a:path w="2712720" h="161289">
                <a:moveTo>
                  <a:pt x="0" y="85089"/>
                </a:moveTo>
                <a:lnTo>
                  <a:pt x="126" y="87735"/>
                </a:lnTo>
                <a:lnTo>
                  <a:pt x="3048" y="90170"/>
                </a:lnTo>
                <a:lnTo>
                  <a:pt x="3048" y="87630"/>
                </a:lnTo>
                <a:lnTo>
                  <a:pt x="0" y="85089"/>
                </a:lnTo>
                <a:close/>
              </a:path>
              <a:path w="2712720" h="161289">
                <a:moveTo>
                  <a:pt x="3048" y="87630"/>
                </a:moveTo>
                <a:lnTo>
                  <a:pt x="3048" y="90170"/>
                </a:lnTo>
                <a:lnTo>
                  <a:pt x="4303" y="88675"/>
                </a:lnTo>
                <a:lnTo>
                  <a:pt x="3048" y="87630"/>
                </a:lnTo>
                <a:close/>
              </a:path>
              <a:path w="2712720" h="161289">
                <a:moveTo>
                  <a:pt x="4303" y="88675"/>
                </a:moveTo>
                <a:lnTo>
                  <a:pt x="3048" y="90170"/>
                </a:lnTo>
                <a:lnTo>
                  <a:pt x="4571" y="89182"/>
                </a:lnTo>
                <a:lnTo>
                  <a:pt x="4571" y="88900"/>
                </a:lnTo>
                <a:lnTo>
                  <a:pt x="4303" y="88675"/>
                </a:lnTo>
                <a:close/>
              </a:path>
              <a:path w="2712720" h="161289">
                <a:moveTo>
                  <a:pt x="54864" y="88900"/>
                </a:moveTo>
                <a:lnTo>
                  <a:pt x="56388" y="90170"/>
                </a:lnTo>
                <a:lnTo>
                  <a:pt x="57912" y="90170"/>
                </a:lnTo>
                <a:lnTo>
                  <a:pt x="54864" y="88900"/>
                </a:lnTo>
                <a:close/>
              </a:path>
              <a:path w="2712720" h="161289">
                <a:moveTo>
                  <a:pt x="57912" y="76200"/>
                </a:moveTo>
                <a:lnTo>
                  <a:pt x="56387" y="76200"/>
                </a:lnTo>
                <a:lnTo>
                  <a:pt x="53920" y="79284"/>
                </a:lnTo>
                <a:lnTo>
                  <a:pt x="53557" y="80917"/>
                </a:lnTo>
                <a:lnTo>
                  <a:pt x="53466" y="87735"/>
                </a:lnTo>
                <a:lnTo>
                  <a:pt x="54864" y="88900"/>
                </a:lnTo>
                <a:lnTo>
                  <a:pt x="57912" y="90170"/>
                </a:lnTo>
                <a:lnTo>
                  <a:pt x="58189" y="88900"/>
                </a:lnTo>
                <a:lnTo>
                  <a:pt x="56387" y="88900"/>
                </a:lnTo>
                <a:lnTo>
                  <a:pt x="58789" y="85898"/>
                </a:lnTo>
                <a:lnTo>
                  <a:pt x="58913" y="85580"/>
                </a:lnTo>
                <a:lnTo>
                  <a:pt x="59389" y="83396"/>
                </a:lnTo>
                <a:lnTo>
                  <a:pt x="59436" y="77470"/>
                </a:lnTo>
                <a:lnTo>
                  <a:pt x="57912" y="76200"/>
                </a:lnTo>
                <a:close/>
              </a:path>
              <a:path w="2712720" h="161289">
                <a:moveTo>
                  <a:pt x="64878" y="88174"/>
                </a:moveTo>
                <a:lnTo>
                  <a:pt x="62483" y="90170"/>
                </a:lnTo>
                <a:lnTo>
                  <a:pt x="64346" y="90170"/>
                </a:lnTo>
                <a:lnTo>
                  <a:pt x="64878" y="88174"/>
                </a:lnTo>
                <a:close/>
              </a:path>
              <a:path w="2712720" h="161289">
                <a:moveTo>
                  <a:pt x="1918715" y="71119"/>
                </a:moveTo>
                <a:lnTo>
                  <a:pt x="1912244" y="71588"/>
                </a:lnTo>
                <a:lnTo>
                  <a:pt x="1909656" y="74824"/>
                </a:lnTo>
                <a:lnTo>
                  <a:pt x="1909621" y="85171"/>
                </a:lnTo>
                <a:lnTo>
                  <a:pt x="1912619" y="90170"/>
                </a:lnTo>
                <a:lnTo>
                  <a:pt x="1920239" y="90170"/>
                </a:lnTo>
                <a:lnTo>
                  <a:pt x="1918715" y="71119"/>
                </a:lnTo>
                <a:close/>
              </a:path>
              <a:path w="2712720" h="161289">
                <a:moveTo>
                  <a:pt x="1950212" y="66745"/>
                </a:moveTo>
                <a:lnTo>
                  <a:pt x="1918715" y="71119"/>
                </a:lnTo>
                <a:lnTo>
                  <a:pt x="1920239" y="90170"/>
                </a:lnTo>
                <a:lnTo>
                  <a:pt x="1925103" y="89845"/>
                </a:lnTo>
                <a:lnTo>
                  <a:pt x="1929310" y="85171"/>
                </a:lnTo>
                <a:lnTo>
                  <a:pt x="1929257" y="74824"/>
                </a:lnTo>
                <a:lnTo>
                  <a:pt x="1924812" y="71119"/>
                </a:lnTo>
                <a:lnTo>
                  <a:pt x="1947062" y="71119"/>
                </a:lnTo>
                <a:lnTo>
                  <a:pt x="1950212" y="66745"/>
                </a:lnTo>
                <a:close/>
              </a:path>
              <a:path w="2712720" h="161289">
                <a:moveTo>
                  <a:pt x="1925103" y="89845"/>
                </a:moveTo>
                <a:lnTo>
                  <a:pt x="1920239" y="90170"/>
                </a:lnTo>
                <a:lnTo>
                  <a:pt x="1924812" y="90170"/>
                </a:lnTo>
                <a:lnTo>
                  <a:pt x="1925103" y="89845"/>
                </a:lnTo>
                <a:close/>
              </a:path>
              <a:path w="2712720" h="161289">
                <a:moveTo>
                  <a:pt x="25908" y="87630"/>
                </a:moveTo>
                <a:lnTo>
                  <a:pt x="24384" y="87630"/>
                </a:lnTo>
                <a:lnTo>
                  <a:pt x="25907" y="88900"/>
                </a:lnTo>
                <a:lnTo>
                  <a:pt x="27736" y="89915"/>
                </a:lnTo>
                <a:lnTo>
                  <a:pt x="25908" y="87630"/>
                </a:lnTo>
                <a:close/>
              </a:path>
              <a:path w="2712720" h="161289">
                <a:moveTo>
                  <a:pt x="1947062" y="71119"/>
                </a:moveTo>
                <a:lnTo>
                  <a:pt x="1924812" y="71119"/>
                </a:lnTo>
                <a:lnTo>
                  <a:pt x="1929257" y="74824"/>
                </a:lnTo>
                <a:lnTo>
                  <a:pt x="1929310" y="85171"/>
                </a:lnTo>
                <a:lnTo>
                  <a:pt x="1925103" y="89845"/>
                </a:lnTo>
                <a:lnTo>
                  <a:pt x="1958339" y="87630"/>
                </a:lnTo>
                <a:lnTo>
                  <a:pt x="1950719" y="87630"/>
                </a:lnTo>
                <a:lnTo>
                  <a:pt x="1946147" y="82550"/>
                </a:lnTo>
                <a:lnTo>
                  <a:pt x="1946147" y="72389"/>
                </a:lnTo>
                <a:lnTo>
                  <a:pt x="1947062" y="71119"/>
                </a:lnTo>
                <a:close/>
              </a:path>
              <a:path w="2712720" h="161289">
                <a:moveTo>
                  <a:pt x="19812" y="85089"/>
                </a:moveTo>
                <a:lnTo>
                  <a:pt x="18342" y="86042"/>
                </a:lnTo>
                <a:lnTo>
                  <a:pt x="18287" y="89746"/>
                </a:lnTo>
                <a:lnTo>
                  <a:pt x="19812" y="87418"/>
                </a:lnTo>
                <a:lnTo>
                  <a:pt x="19812" y="85089"/>
                </a:lnTo>
                <a:close/>
              </a:path>
              <a:path w="2712720" h="161289">
                <a:moveTo>
                  <a:pt x="99060" y="88900"/>
                </a:moveTo>
                <a:lnTo>
                  <a:pt x="97536" y="88900"/>
                </a:lnTo>
                <a:lnTo>
                  <a:pt x="99567" y="89323"/>
                </a:lnTo>
                <a:lnTo>
                  <a:pt x="99060" y="88900"/>
                </a:lnTo>
                <a:close/>
              </a:path>
              <a:path w="2712720" h="161289">
                <a:moveTo>
                  <a:pt x="7897" y="84397"/>
                </a:moveTo>
                <a:lnTo>
                  <a:pt x="4696" y="88207"/>
                </a:lnTo>
                <a:lnTo>
                  <a:pt x="4571" y="89182"/>
                </a:lnTo>
                <a:lnTo>
                  <a:pt x="9905" y="85725"/>
                </a:lnTo>
                <a:lnTo>
                  <a:pt x="10422" y="85171"/>
                </a:lnTo>
                <a:lnTo>
                  <a:pt x="9143" y="85089"/>
                </a:lnTo>
                <a:lnTo>
                  <a:pt x="7897" y="84397"/>
                </a:lnTo>
                <a:close/>
              </a:path>
              <a:path w="2712720" h="161289">
                <a:moveTo>
                  <a:pt x="1645919" y="88900"/>
                </a:moveTo>
                <a:lnTo>
                  <a:pt x="1641347" y="88900"/>
                </a:lnTo>
                <a:lnTo>
                  <a:pt x="1641200" y="89063"/>
                </a:lnTo>
                <a:lnTo>
                  <a:pt x="1645919" y="88900"/>
                </a:lnTo>
                <a:close/>
              </a:path>
              <a:path w="2712720" h="161289">
                <a:moveTo>
                  <a:pt x="4335" y="88637"/>
                </a:moveTo>
                <a:lnTo>
                  <a:pt x="4571" y="88900"/>
                </a:lnTo>
                <a:lnTo>
                  <a:pt x="4335" y="88637"/>
                </a:lnTo>
                <a:close/>
              </a:path>
              <a:path w="2712720" h="161289">
                <a:moveTo>
                  <a:pt x="4571" y="88355"/>
                </a:moveTo>
                <a:lnTo>
                  <a:pt x="4335" y="88637"/>
                </a:lnTo>
                <a:lnTo>
                  <a:pt x="4571" y="88900"/>
                </a:lnTo>
                <a:lnTo>
                  <a:pt x="4571" y="88355"/>
                </a:lnTo>
                <a:close/>
              </a:path>
              <a:path w="2712720" h="161289">
                <a:moveTo>
                  <a:pt x="15239" y="83820"/>
                </a:moveTo>
                <a:lnTo>
                  <a:pt x="12191" y="88900"/>
                </a:lnTo>
                <a:lnTo>
                  <a:pt x="15174" y="85171"/>
                </a:lnTo>
                <a:lnTo>
                  <a:pt x="15239" y="83820"/>
                </a:lnTo>
                <a:close/>
              </a:path>
              <a:path w="2712720" h="161289">
                <a:moveTo>
                  <a:pt x="16002" y="84455"/>
                </a:moveTo>
                <a:lnTo>
                  <a:pt x="15239" y="85089"/>
                </a:lnTo>
                <a:lnTo>
                  <a:pt x="12191" y="88900"/>
                </a:lnTo>
                <a:lnTo>
                  <a:pt x="12953" y="88900"/>
                </a:lnTo>
                <a:lnTo>
                  <a:pt x="14020" y="87630"/>
                </a:lnTo>
                <a:lnTo>
                  <a:pt x="13715" y="87630"/>
                </a:lnTo>
                <a:lnTo>
                  <a:pt x="16110" y="84636"/>
                </a:lnTo>
                <a:lnTo>
                  <a:pt x="16002" y="84455"/>
                </a:lnTo>
                <a:close/>
              </a:path>
              <a:path w="2712720" h="161289">
                <a:moveTo>
                  <a:pt x="48490" y="88207"/>
                </a:moveTo>
                <a:lnTo>
                  <a:pt x="48767" y="88900"/>
                </a:lnTo>
                <a:lnTo>
                  <a:pt x="51815" y="88900"/>
                </a:lnTo>
                <a:lnTo>
                  <a:pt x="48490" y="88207"/>
                </a:lnTo>
                <a:close/>
              </a:path>
              <a:path w="2712720" h="161289">
                <a:moveTo>
                  <a:pt x="51815" y="74929"/>
                </a:moveTo>
                <a:lnTo>
                  <a:pt x="48767" y="74929"/>
                </a:lnTo>
                <a:lnTo>
                  <a:pt x="48386" y="75564"/>
                </a:lnTo>
                <a:lnTo>
                  <a:pt x="48372" y="75870"/>
                </a:lnTo>
                <a:lnTo>
                  <a:pt x="48767" y="76200"/>
                </a:lnTo>
                <a:lnTo>
                  <a:pt x="48718" y="83881"/>
                </a:lnTo>
                <a:lnTo>
                  <a:pt x="47567" y="85320"/>
                </a:lnTo>
                <a:lnTo>
                  <a:pt x="47529" y="85804"/>
                </a:lnTo>
                <a:lnTo>
                  <a:pt x="48490" y="88207"/>
                </a:lnTo>
                <a:lnTo>
                  <a:pt x="51815" y="88900"/>
                </a:lnTo>
                <a:lnTo>
                  <a:pt x="52069" y="87735"/>
                </a:lnTo>
                <a:lnTo>
                  <a:pt x="51816" y="87630"/>
                </a:lnTo>
                <a:lnTo>
                  <a:pt x="50291" y="87630"/>
                </a:lnTo>
                <a:lnTo>
                  <a:pt x="52387" y="85010"/>
                </a:lnTo>
                <a:lnTo>
                  <a:pt x="52501" y="84772"/>
                </a:lnTo>
                <a:lnTo>
                  <a:pt x="53269" y="81573"/>
                </a:lnTo>
                <a:lnTo>
                  <a:pt x="53339" y="76200"/>
                </a:lnTo>
                <a:lnTo>
                  <a:pt x="51815" y="74929"/>
                </a:lnTo>
                <a:close/>
              </a:path>
              <a:path w="2712720" h="161289">
                <a:moveTo>
                  <a:pt x="52069" y="87735"/>
                </a:moveTo>
                <a:lnTo>
                  <a:pt x="51815" y="88900"/>
                </a:lnTo>
                <a:lnTo>
                  <a:pt x="54864" y="88900"/>
                </a:lnTo>
                <a:lnTo>
                  <a:pt x="52069" y="87735"/>
                </a:lnTo>
                <a:close/>
              </a:path>
              <a:path w="2712720" h="161289">
                <a:moveTo>
                  <a:pt x="53339" y="83820"/>
                </a:moveTo>
                <a:lnTo>
                  <a:pt x="52831" y="84455"/>
                </a:lnTo>
                <a:lnTo>
                  <a:pt x="52716" y="84772"/>
                </a:lnTo>
                <a:lnTo>
                  <a:pt x="52069" y="87735"/>
                </a:lnTo>
                <a:lnTo>
                  <a:pt x="54864" y="88900"/>
                </a:lnTo>
                <a:lnTo>
                  <a:pt x="53466" y="87735"/>
                </a:lnTo>
                <a:lnTo>
                  <a:pt x="53339" y="83820"/>
                </a:lnTo>
                <a:close/>
              </a:path>
              <a:path w="2712720" h="161289">
                <a:moveTo>
                  <a:pt x="58864" y="85804"/>
                </a:moveTo>
                <a:lnTo>
                  <a:pt x="56387" y="88900"/>
                </a:lnTo>
                <a:lnTo>
                  <a:pt x="58189" y="88900"/>
                </a:lnTo>
                <a:lnTo>
                  <a:pt x="58864" y="85804"/>
                </a:lnTo>
                <a:close/>
              </a:path>
              <a:path w="2712720" h="161289">
                <a:moveTo>
                  <a:pt x="3048" y="87206"/>
                </a:moveTo>
                <a:lnTo>
                  <a:pt x="3174" y="87735"/>
                </a:lnTo>
                <a:lnTo>
                  <a:pt x="4303" y="88675"/>
                </a:lnTo>
                <a:lnTo>
                  <a:pt x="3048" y="87206"/>
                </a:lnTo>
                <a:close/>
              </a:path>
              <a:path w="2712720" h="161289">
                <a:moveTo>
                  <a:pt x="3048" y="85725"/>
                </a:moveTo>
                <a:lnTo>
                  <a:pt x="3048" y="87206"/>
                </a:lnTo>
                <a:lnTo>
                  <a:pt x="4335" y="88637"/>
                </a:lnTo>
                <a:lnTo>
                  <a:pt x="4571" y="88355"/>
                </a:lnTo>
                <a:lnTo>
                  <a:pt x="4571" y="87630"/>
                </a:lnTo>
                <a:lnTo>
                  <a:pt x="3048" y="85725"/>
                </a:lnTo>
                <a:close/>
              </a:path>
              <a:path w="2712720" h="161289">
                <a:moveTo>
                  <a:pt x="4572" y="83820"/>
                </a:moveTo>
                <a:lnTo>
                  <a:pt x="4571" y="88355"/>
                </a:lnTo>
                <a:lnTo>
                  <a:pt x="7315" y="85089"/>
                </a:lnTo>
                <a:lnTo>
                  <a:pt x="6095" y="85089"/>
                </a:lnTo>
                <a:lnTo>
                  <a:pt x="4572" y="83820"/>
                </a:lnTo>
                <a:close/>
              </a:path>
              <a:path w="2712720" h="161289">
                <a:moveTo>
                  <a:pt x="47413" y="85513"/>
                </a:moveTo>
                <a:lnTo>
                  <a:pt x="45720" y="87630"/>
                </a:lnTo>
                <a:lnTo>
                  <a:pt x="48490" y="88207"/>
                </a:lnTo>
                <a:lnTo>
                  <a:pt x="47413" y="85513"/>
                </a:lnTo>
                <a:close/>
              </a:path>
              <a:path w="2712720" h="161289">
                <a:moveTo>
                  <a:pt x="65531" y="85725"/>
                </a:moveTo>
                <a:lnTo>
                  <a:pt x="64878" y="88174"/>
                </a:lnTo>
                <a:lnTo>
                  <a:pt x="65404" y="87735"/>
                </a:lnTo>
                <a:lnTo>
                  <a:pt x="65531" y="85725"/>
                </a:lnTo>
                <a:close/>
              </a:path>
              <a:path w="2712720" h="161289">
                <a:moveTo>
                  <a:pt x="1680971" y="87630"/>
                </a:moveTo>
                <a:lnTo>
                  <a:pt x="1676399" y="87630"/>
                </a:lnTo>
                <a:lnTo>
                  <a:pt x="1676192" y="87803"/>
                </a:lnTo>
                <a:lnTo>
                  <a:pt x="1680971" y="87630"/>
                </a:lnTo>
                <a:close/>
              </a:path>
              <a:path w="2712720" h="161289">
                <a:moveTo>
                  <a:pt x="52768" y="84534"/>
                </a:moveTo>
                <a:lnTo>
                  <a:pt x="52563" y="84791"/>
                </a:lnTo>
                <a:lnTo>
                  <a:pt x="52444" y="85010"/>
                </a:lnTo>
                <a:lnTo>
                  <a:pt x="51816" y="87630"/>
                </a:lnTo>
                <a:lnTo>
                  <a:pt x="52069" y="87735"/>
                </a:lnTo>
                <a:lnTo>
                  <a:pt x="52768" y="84534"/>
                </a:lnTo>
                <a:close/>
              </a:path>
              <a:path w="2712720" h="161289">
                <a:moveTo>
                  <a:pt x="0" y="83820"/>
                </a:moveTo>
                <a:lnTo>
                  <a:pt x="98" y="85171"/>
                </a:lnTo>
                <a:lnTo>
                  <a:pt x="3048" y="87630"/>
                </a:lnTo>
                <a:lnTo>
                  <a:pt x="2921" y="87065"/>
                </a:lnTo>
                <a:lnTo>
                  <a:pt x="0" y="83820"/>
                </a:lnTo>
                <a:close/>
              </a:path>
              <a:path w="2712720" h="161289">
                <a:moveTo>
                  <a:pt x="3048" y="82550"/>
                </a:moveTo>
                <a:lnTo>
                  <a:pt x="3111" y="85804"/>
                </a:lnTo>
                <a:lnTo>
                  <a:pt x="4572" y="87630"/>
                </a:lnTo>
                <a:lnTo>
                  <a:pt x="4571" y="83820"/>
                </a:lnTo>
                <a:lnTo>
                  <a:pt x="3048" y="82550"/>
                </a:lnTo>
                <a:close/>
              </a:path>
              <a:path w="2712720" h="161289">
                <a:moveTo>
                  <a:pt x="12191" y="84243"/>
                </a:moveTo>
                <a:lnTo>
                  <a:pt x="11776" y="84512"/>
                </a:lnTo>
                <a:lnTo>
                  <a:pt x="11175" y="85513"/>
                </a:lnTo>
                <a:lnTo>
                  <a:pt x="11049" y="86042"/>
                </a:lnTo>
                <a:lnTo>
                  <a:pt x="12192" y="87630"/>
                </a:lnTo>
                <a:lnTo>
                  <a:pt x="13715" y="85089"/>
                </a:lnTo>
                <a:lnTo>
                  <a:pt x="12191" y="85089"/>
                </a:lnTo>
                <a:lnTo>
                  <a:pt x="12191" y="84243"/>
                </a:lnTo>
                <a:close/>
              </a:path>
              <a:path w="2712720" h="161289">
                <a:moveTo>
                  <a:pt x="15239" y="83820"/>
                </a:moveTo>
                <a:lnTo>
                  <a:pt x="13715" y="85089"/>
                </a:lnTo>
                <a:lnTo>
                  <a:pt x="12191" y="87630"/>
                </a:lnTo>
                <a:lnTo>
                  <a:pt x="12953" y="87630"/>
                </a:lnTo>
                <a:lnTo>
                  <a:pt x="15239" y="83820"/>
                </a:lnTo>
                <a:close/>
              </a:path>
              <a:path w="2712720" h="161289">
                <a:moveTo>
                  <a:pt x="16154" y="84581"/>
                </a:moveTo>
                <a:lnTo>
                  <a:pt x="13715" y="87630"/>
                </a:lnTo>
                <a:lnTo>
                  <a:pt x="14020" y="87630"/>
                </a:lnTo>
                <a:lnTo>
                  <a:pt x="16306" y="84908"/>
                </a:lnTo>
                <a:lnTo>
                  <a:pt x="16383" y="84772"/>
                </a:lnTo>
                <a:lnTo>
                  <a:pt x="16154" y="84581"/>
                </a:lnTo>
                <a:close/>
              </a:path>
              <a:path w="2712720" h="161289">
                <a:moveTo>
                  <a:pt x="37337" y="86677"/>
                </a:moveTo>
                <a:lnTo>
                  <a:pt x="38100" y="87630"/>
                </a:lnTo>
                <a:lnTo>
                  <a:pt x="39624" y="87630"/>
                </a:lnTo>
                <a:lnTo>
                  <a:pt x="37337" y="86677"/>
                </a:lnTo>
                <a:close/>
              </a:path>
              <a:path w="2712720" h="161289">
                <a:moveTo>
                  <a:pt x="39624" y="73660"/>
                </a:moveTo>
                <a:lnTo>
                  <a:pt x="38099" y="73660"/>
                </a:lnTo>
                <a:lnTo>
                  <a:pt x="35813" y="75564"/>
                </a:lnTo>
                <a:lnTo>
                  <a:pt x="35204" y="78104"/>
                </a:lnTo>
                <a:lnTo>
                  <a:pt x="35101" y="83881"/>
                </a:lnTo>
                <a:lnTo>
                  <a:pt x="37337" y="86677"/>
                </a:lnTo>
                <a:lnTo>
                  <a:pt x="39624" y="87630"/>
                </a:lnTo>
                <a:lnTo>
                  <a:pt x="40178" y="85089"/>
                </a:lnTo>
                <a:lnTo>
                  <a:pt x="38100" y="85089"/>
                </a:lnTo>
                <a:lnTo>
                  <a:pt x="39549" y="83881"/>
                </a:lnTo>
                <a:lnTo>
                  <a:pt x="39624" y="76200"/>
                </a:lnTo>
                <a:lnTo>
                  <a:pt x="41148" y="74929"/>
                </a:lnTo>
                <a:lnTo>
                  <a:pt x="39624" y="73660"/>
                </a:lnTo>
                <a:close/>
              </a:path>
              <a:path w="2712720" h="161289">
                <a:moveTo>
                  <a:pt x="40277" y="84636"/>
                </a:moveTo>
                <a:lnTo>
                  <a:pt x="39624" y="87630"/>
                </a:lnTo>
                <a:lnTo>
                  <a:pt x="42672" y="87630"/>
                </a:lnTo>
                <a:lnTo>
                  <a:pt x="40277" y="84636"/>
                </a:lnTo>
                <a:close/>
              </a:path>
              <a:path w="2712720" h="161289">
                <a:moveTo>
                  <a:pt x="45720" y="73660"/>
                </a:moveTo>
                <a:lnTo>
                  <a:pt x="42671" y="73660"/>
                </a:lnTo>
                <a:lnTo>
                  <a:pt x="41255" y="80151"/>
                </a:lnTo>
                <a:lnTo>
                  <a:pt x="41148" y="82550"/>
                </a:lnTo>
                <a:lnTo>
                  <a:pt x="40732" y="82896"/>
                </a:lnTo>
                <a:lnTo>
                  <a:pt x="40621" y="83057"/>
                </a:lnTo>
                <a:lnTo>
                  <a:pt x="40510" y="83565"/>
                </a:lnTo>
                <a:lnTo>
                  <a:pt x="40386" y="84772"/>
                </a:lnTo>
                <a:lnTo>
                  <a:pt x="42672" y="87630"/>
                </a:lnTo>
                <a:lnTo>
                  <a:pt x="45719" y="87630"/>
                </a:lnTo>
                <a:lnTo>
                  <a:pt x="47116" y="74824"/>
                </a:lnTo>
                <a:lnTo>
                  <a:pt x="45720" y="73660"/>
                </a:lnTo>
                <a:close/>
              </a:path>
              <a:path w="2712720" h="161289">
                <a:moveTo>
                  <a:pt x="47116" y="74824"/>
                </a:moveTo>
                <a:lnTo>
                  <a:pt x="45719" y="87630"/>
                </a:lnTo>
                <a:lnTo>
                  <a:pt x="47359" y="85580"/>
                </a:lnTo>
                <a:lnTo>
                  <a:pt x="47243" y="77470"/>
                </a:lnTo>
                <a:lnTo>
                  <a:pt x="48259" y="75776"/>
                </a:lnTo>
                <a:lnTo>
                  <a:pt x="47116" y="74824"/>
                </a:lnTo>
                <a:close/>
              </a:path>
              <a:path w="2712720" h="161289">
                <a:moveTo>
                  <a:pt x="52469" y="84908"/>
                </a:moveTo>
                <a:lnTo>
                  <a:pt x="50291" y="87630"/>
                </a:lnTo>
                <a:lnTo>
                  <a:pt x="51815" y="87630"/>
                </a:lnTo>
                <a:lnTo>
                  <a:pt x="52469" y="84908"/>
                </a:lnTo>
                <a:close/>
              </a:path>
              <a:path w="2712720" h="161289">
                <a:moveTo>
                  <a:pt x="1955291" y="66039"/>
                </a:moveTo>
                <a:lnTo>
                  <a:pt x="1950212" y="66745"/>
                </a:lnTo>
                <a:lnTo>
                  <a:pt x="1946147" y="72389"/>
                </a:lnTo>
                <a:lnTo>
                  <a:pt x="1946147" y="82550"/>
                </a:lnTo>
                <a:lnTo>
                  <a:pt x="1950719" y="87630"/>
                </a:lnTo>
                <a:lnTo>
                  <a:pt x="1958339" y="87630"/>
                </a:lnTo>
                <a:lnTo>
                  <a:pt x="1955291" y="66039"/>
                </a:lnTo>
                <a:close/>
              </a:path>
              <a:path w="2712720" h="161289">
                <a:moveTo>
                  <a:pt x="1985086" y="62801"/>
                </a:moveTo>
                <a:lnTo>
                  <a:pt x="1955291" y="66039"/>
                </a:lnTo>
                <a:lnTo>
                  <a:pt x="1958339" y="87630"/>
                </a:lnTo>
                <a:lnTo>
                  <a:pt x="1963633" y="86827"/>
                </a:lnTo>
                <a:lnTo>
                  <a:pt x="1967484" y="82550"/>
                </a:lnTo>
                <a:lnTo>
                  <a:pt x="1967484" y="72389"/>
                </a:lnTo>
                <a:lnTo>
                  <a:pt x="1962912" y="66039"/>
                </a:lnTo>
                <a:lnTo>
                  <a:pt x="1981199" y="66039"/>
                </a:lnTo>
                <a:lnTo>
                  <a:pt x="1985086" y="62801"/>
                </a:lnTo>
                <a:close/>
              </a:path>
              <a:path w="2712720" h="161289">
                <a:moveTo>
                  <a:pt x="1963633" y="86827"/>
                </a:moveTo>
                <a:lnTo>
                  <a:pt x="1958339" y="87630"/>
                </a:lnTo>
                <a:lnTo>
                  <a:pt x="1962912" y="87630"/>
                </a:lnTo>
                <a:lnTo>
                  <a:pt x="1963633" y="86827"/>
                </a:lnTo>
                <a:close/>
              </a:path>
              <a:path w="2712720" h="161289">
                <a:moveTo>
                  <a:pt x="19812" y="84243"/>
                </a:moveTo>
                <a:lnTo>
                  <a:pt x="19812" y="87418"/>
                </a:lnTo>
                <a:lnTo>
                  <a:pt x="20920" y="85725"/>
                </a:lnTo>
                <a:lnTo>
                  <a:pt x="20954" y="85513"/>
                </a:lnTo>
                <a:lnTo>
                  <a:pt x="19812" y="84243"/>
                </a:lnTo>
                <a:close/>
              </a:path>
              <a:path w="2712720" h="161289">
                <a:moveTo>
                  <a:pt x="1524" y="78316"/>
                </a:moveTo>
                <a:lnTo>
                  <a:pt x="0" y="80010"/>
                </a:lnTo>
                <a:lnTo>
                  <a:pt x="55" y="83881"/>
                </a:lnTo>
                <a:lnTo>
                  <a:pt x="3048" y="87206"/>
                </a:lnTo>
                <a:lnTo>
                  <a:pt x="2932" y="85580"/>
                </a:lnTo>
                <a:lnTo>
                  <a:pt x="1573" y="83881"/>
                </a:lnTo>
                <a:lnTo>
                  <a:pt x="1524" y="78316"/>
                </a:lnTo>
                <a:close/>
              </a:path>
              <a:path w="2712720" h="161289">
                <a:moveTo>
                  <a:pt x="18287" y="83820"/>
                </a:moveTo>
                <a:lnTo>
                  <a:pt x="16859" y="85010"/>
                </a:lnTo>
                <a:lnTo>
                  <a:pt x="16763" y="87065"/>
                </a:lnTo>
                <a:lnTo>
                  <a:pt x="18287" y="86077"/>
                </a:lnTo>
                <a:lnTo>
                  <a:pt x="18287" y="83820"/>
                </a:lnTo>
                <a:close/>
              </a:path>
              <a:path w="2712720" h="161289">
                <a:moveTo>
                  <a:pt x="1981199" y="66039"/>
                </a:moveTo>
                <a:lnTo>
                  <a:pt x="1962912" y="66039"/>
                </a:lnTo>
                <a:lnTo>
                  <a:pt x="1967484" y="72389"/>
                </a:lnTo>
                <a:lnTo>
                  <a:pt x="1967484" y="82550"/>
                </a:lnTo>
                <a:lnTo>
                  <a:pt x="1963633" y="86827"/>
                </a:lnTo>
                <a:lnTo>
                  <a:pt x="1991867" y="82550"/>
                </a:lnTo>
                <a:lnTo>
                  <a:pt x="1985771" y="82550"/>
                </a:lnTo>
                <a:lnTo>
                  <a:pt x="1979675" y="80010"/>
                </a:lnTo>
                <a:lnTo>
                  <a:pt x="1979675" y="67310"/>
                </a:lnTo>
                <a:lnTo>
                  <a:pt x="1981199" y="66039"/>
                </a:lnTo>
                <a:close/>
              </a:path>
              <a:path w="2712720" h="161289">
                <a:moveTo>
                  <a:pt x="35051" y="82550"/>
                </a:moveTo>
                <a:lnTo>
                  <a:pt x="33976" y="83446"/>
                </a:lnTo>
                <a:lnTo>
                  <a:pt x="33527" y="85089"/>
                </a:lnTo>
                <a:lnTo>
                  <a:pt x="37337" y="86677"/>
                </a:lnTo>
                <a:lnTo>
                  <a:pt x="36068" y="85089"/>
                </a:lnTo>
                <a:lnTo>
                  <a:pt x="35051" y="85089"/>
                </a:lnTo>
                <a:lnTo>
                  <a:pt x="35051" y="82550"/>
                </a:lnTo>
                <a:close/>
              </a:path>
              <a:path w="2712720" h="161289">
                <a:moveTo>
                  <a:pt x="21907" y="84772"/>
                </a:moveTo>
                <a:lnTo>
                  <a:pt x="21478" y="85010"/>
                </a:lnTo>
                <a:lnTo>
                  <a:pt x="21434" y="85171"/>
                </a:lnTo>
                <a:lnTo>
                  <a:pt x="22860" y="86360"/>
                </a:lnTo>
                <a:lnTo>
                  <a:pt x="21907" y="84772"/>
                </a:lnTo>
                <a:close/>
              </a:path>
              <a:path w="2712720" h="161289">
                <a:moveTo>
                  <a:pt x="19050" y="84455"/>
                </a:moveTo>
                <a:lnTo>
                  <a:pt x="18383" y="85010"/>
                </a:lnTo>
                <a:lnTo>
                  <a:pt x="18287" y="86077"/>
                </a:lnTo>
                <a:lnTo>
                  <a:pt x="19685" y="85171"/>
                </a:lnTo>
                <a:lnTo>
                  <a:pt x="19594" y="84908"/>
                </a:lnTo>
                <a:lnTo>
                  <a:pt x="19050" y="84455"/>
                </a:lnTo>
                <a:close/>
              </a:path>
              <a:path w="2712720" h="161289">
                <a:moveTo>
                  <a:pt x="91439" y="85089"/>
                </a:moveTo>
                <a:lnTo>
                  <a:pt x="89915" y="85089"/>
                </a:lnTo>
                <a:lnTo>
                  <a:pt x="91820" y="86042"/>
                </a:lnTo>
                <a:lnTo>
                  <a:pt x="91439" y="85089"/>
                </a:lnTo>
                <a:close/>
              </a:path>
              <a:path w="2712720" h="161289">
                <a:moveTo>
                  <a:pt x="11776" y="84512"/>
                </a:moveTo>
                <a:lnTo>
                  <a:pt x="10529" y="85320"/>
                </a:lnTo>
                <a:lnTo>
                  <a:pt x="10945" y="85898"/>
                </a:lnTo>
                <a:lnTo>
                  <a:pt x="11776" y="84512"/>
                </a:lnTo>
                <a:close/>
              </a:path>
              <a:path w="2712720" h="161289">
                <a:moveTo>
                  <a:pt x="59436" y="83185"/>
                </a:moveTo>
                <a:lnTo>
                  <a:pt x="58864" y="85804"/>
                </a:lnTo>
                <a:lnTo>
                  <a:pt x="59370" y="85171"/>
                </a:lnTo>
                <a:lnTo>
                  <a:pt x="59436" y="83185"/>
                </a:lnTo>
                <a:close/>
              </a:path>
              <a:path w="2712720" h="161289">
                <a:moveTo>
                  <a:pt x="3048" y="76623"/>
                </a:moveTo>
                <a:lnTo>
                  <a:pt x="1564" y="78272"/>
                </a:lnTo>
                <a:lnTo>
                  <a:pt x="1573" y="83881"/>
                </a:lnTo>
                <a:lnTo>
                  <a:pt x="3048" y="85725"/>
                </a:lnTo>
                <a:lnTo>
                  <a:pt x="3048" y="76623"/>
                </a:lnTo>
                <a:close/>
              </a:path>
              <a:path w="2712720" h="161289">
                <a:moveTo>
                  <a:pt x="10422" y="85171"/>
                </a:moveTo>
                <a:lnTo>
                  <a:pt x="9905" y="85725"/>
                </a:lnTo>
                <a:lnTo>
                  <a:pt x="10529" y="85320"/>
                </a:lnTo>
                <a:lnTo>
                  <a:pt x="10422" y="85171"/>
                </a:lnTo>
                <a:close/>
              </a:path>
              <a:path w="2712720" h="161289">
                <a:moveTo>
                  <a:pt x="64007" y="78104"/>
                </a:moveTo>
                <a:lnTo>
                  <a:pt x="65531" y="80010"/>
                </a:lnTo>
                <a:lnTo>
                  <a:pt x="65531" y="85725"/>
                </a:lnTo>
                <a:lnTo>
                  <a:pt x="67055" y="80010"/>
                </a:lnTo>
                <a:lnTo>
                  <a:pt x="64007" y="78104"/>
                </a:lnTo>
                <a:close/>
              </a:path>
              <a:path w="2712720" h="161289">
                <a:moveTo>
                  <a:pt x="21336" y="82550"/>
                </a:moveTo>
                <a:lnTo>
                  <a:pt x="19812" y="83820"/>
                </a:lnTo>
                <a:lnTo>
                  <a:pt x="19888" y="84327"/>
                </a:lnTo>
                <a:lnTo>
                  <a:pt x="21015" y="85580"/>
                </a:lnTo>
                <a:lnTo>
                  <a:pt x="21282" y="85171"/>
                </a:lnTo>
                <a:lnTo>
                  <a:pt x="21336" y="82550"/>
                </a:lnTo>
                <a:close/>
              </a:path>
              <a:path w="2712720" h="161289">
                <a:moveTo>
                  <a:pt x="48259" y="75776"/>
                </a:moveTo>
                <a:lnTo>
                  <a:pt x="47243" y="77470"/>
                </a:lnTo>
                <a:lnTo>
                  <a:pt x="47336" y="85320"/>
                </a:lnTo>
                <a:lnTo>
                  <a:pt x="47413" y="85513"/>
                </a:lnTo>
                <a:lnTo>
                  <a:pt x="48718" y="83881"/>
                </a:lnTo>
                <a:lnTo>
                  <a:pt x="48767" y="76200"/>
                </a:lnTo>
                <a:lnTo>
                  <a:pt x="48259" y="75776"/>
                </a:lnTo>
                <a:close/>
              </a:path>
              <a:path w="2712720" h="161289">
                <a:moveTo>
                  <a:pt x="10572" y="85010"/>
                </a:moveTo>
                <a:lnTo>
                  <a:pt x="10529" y="85320"/>
                </a:lnTo>
                <a:lnTo>
                  <a:pt x="10885" y="85089"/>
                </a:lnTo>
                <a:lnTo>
                  <a:pt x="10667" y="85089"/>
                </a:lnTo>
                <a:close/>
              </a:path>
              <a:path w="2712720" h="161289">
                <a:moveTo>
                  <a:pt x="9906" y="84455"/>
                </a:moveTo>
                <a:lnTo>
                  <a:pt x="10422" y="85171"/>
                </a:lnTo>
                <a:lnTo>
                  <a:pt x="10450" y="84908"/>
                </a:lnTo>
                <a:lnTo>
                  <a:pt x="9906" y="84455"/>
                </a:lnTo>
                <a:close/>
              </a:path>
              <a:path w="2712720" h="161289">
                <a:moveTo>
                  <a:pt x="5486" y="83057"/>
                </a:moveTo>
                <a:lnTo>
                  <a:pt x="4572" y="83820"/>
                </a:lnTo>
                <a:lnTo>
                  <a:pt x="6095" y="85089"/>
                </a:lnTo>
                <a:lnTo>
                  <a:pt x="7315" y="85089"/>
                </a:lnTo>
                <a:lnTo>
                  <a:pt x="7800" y="84512"/>
                </a:lnTo>
                <a:lnTo>
                  <a:pt x="7772" y="84327"/>
                </a:lnTo>
                <a:lnTo>
                  <a:pt x="5486" y="83057"/>
                </a:lnTo>
                <a:close/>
              </a:path>
              <a:path w="2712720" h="161289">
                <a:moveTo>
                  <a:pt x="8695" y="83446"/>
                </a:moveTo>
                <a:lnTo>
                  <a:pt x="8026" y="84243"/>
                </a:lnTo>
                <a:lnTo>
                  <a:pt x="8001" y="84455"/>
                </a:lnTo>
                <a:lnTo>
                  <a:pt x="9143" y="85089"/>
                </a:lnTo>
                <a:lnTo>
                  <a:pt x="10363" y="85089"/>
                </a:lnTo>
                <a:lnTo>
                  <a:pt x="9947" y="84512"/>
                </a:lnTo>
                <a:lnTo>
                  <a:pt x="8695" y="83446"/>
                </a:lnTo>
                <a:close/>
              </a:path>
              <a:path w="2712720" h="161289">
                <a:moveTo>
                  <a:pt x="11906" y="83581"/>
                </a:moveTo>
                <a:lnTo>
                  <a:pt x="10794" y="84772"/>
                </a:lnTo>
                <a:lnTo>
                  <a:pt x="10667" y="85089"/>
                </a:lnTo>
                <a:lnTo>
                  <a:pt x="10885" y="85089"/>
                </a:lnTo>
                <a:lnTo>
                  <a:pt x="11776" y="84512"/>
                </a:lnTo>
                <a:lnTo>
                  <a:pt x="12191" y="83820"/>
                </a:lnTo>
                <a:lnTo>
                  <a:pt x="11906" y="83581"/>
                </a:lnTo>
                <a:close/>
              </a:path>
              <a:path w="2712720" h="161289">
                <a:moveTo>
                  <a:pt x="12477" y="84058"/>
                </a:moveTo>
                <a:lnTo>
                  <a:pt x="12191" y="84243"/>
                </a:lnTo>
                <a:lnTo>
                  <a:pt x="12191" y="85089"/>
                </a:lnTo>
                <a:lnTo>
                  <a:pt x="13715" y="85089"/>
                </a:lnTo>
                <a:lnTo>
                  <a:pt x="12477" y="84058"/>
                </a:lnTo>
                <a:close/>
              </a:path>
              <a:path w="2712720" h="161289">
                <a:moveTo>
                  <a:pt x="12749" y="83881"/>
                </a:moveTo>
                <a:lnTo>
                  <a:pt x="12565" y="84001"/>
                </a:lnTo>
                <a:lnTo>
                  <a:pt x="13715" y="85089"/>
                </a:lnTo>
                <a:lnTo>
                  <a:pt x="12749" y="83881"/>
                </a:lnTo>
                <a:close/>
              </a:path>
              <a:path w="2712720" h="161289">
                <a:moveTo>
                  <a:pt x="13715" y="83255"/>
                </a:moveTo>
                <a:lnTo>
                  <a:pt x="12845" y="83820"/>
                </a:lnTo>
                <a:lnTo>
                  <a:pt x="12845" y="84001"/>
                </a:lnTo>
                <a:lnTo>
                  <a:pt x="13715" y="85089"/>
                </a:lnTo>
                <a:lnTo>
                  <a:pt x="13715" y="83255"/>
                </a:lnTo>
                <a:close/>
              </a:path>
              <a:path w="2712720" h="161289">
                <a:moveTo>
                  <a:pt x="14192" y="82946"/>
                </a:moveTo>
                <a:lnTo>
                  <a:pt x="13824" y="83185"/>
                </a:lnTo>
                <a:lnTo>
                  <a:pt x="13715" y="85089"/>
                </a:lnTo>
                <a:lnTo>
                  <a:pt x="15239" y="83820"/>
                </a:lnTo>
                <a:lnTo>
                  <a:pt x="14192" y="82946"/>
                </a:lnTo>
                <a:close/>
              </a:path>
              <a:path w="2712720" h="161289">
                <a:moveTo>
                  <a:pt x="15240" y="83820"/>
                </a:moveTo>
                <a:lnTo>
                  <a:pt x="15239" y="85089"/>
                </a:lnTo>
                <a:lnTo>
                  <a:pt x="15906" y="84534"/>
                </a:lnTo>
                <a:lnTo>
                  <a:pt x="15849" y="84327"/>
                </a:lnTo>
                <a:lnTo>
                  <a:pt x="15240" y="83820"/>
                </a:lnTo>
                <a:close/>
              </a:path>
              <a:path w="2712720" h="161289">
                <a:moveTo>
                  <a:pt x="16763" y="84364"/>
                </a:moveTo>
                <a:lnTo>
                  <a:pt x="16405" y="84791"/>
                </a:lnTo>
                <a:lnTo>
                  <a:pt x="16763" y="85089"/>
                </a:lnTo>
                <a:lnTo>
                  <a:pt x="16763" y="84364"/>
                </a:lnTo>
                <a:close/>
              </a:path>
              <a:path w="2712720" h="161289">
                <a:moveTo>
                  <a:pt x="17660" y="83297"/>
                </a:moveTo>
                <a:lnTo>
                  <a:pt x="16865" y="84243"/>
                </a:lnTo>
                <a:lnTo>
                  <a:pt x="16763" y="85089"/>
                </a:lnTo>
                <a:lnTo>
                  <a:pt x="18287" y="83820"/>
                </a:lnTo>
                <a:lnTo>
                  <a:pt x="17660" y="83297"/>
                </a:lnTo>
                <a:close/>
              </a:path>
              <a:path w="2712720" h="161289">
                <a:moveTo>
                  <a:pt x="18288" y="83820"/>
                </a:moveTo>
                <a:lnTo>
                  <a:pt x="18287" y="85089"/>
                </a:lnTo>
                <a:lnTo>
                  <a:pt x="18954" y="84534"/>
                </a:lnTo>
                <a:lnTo>
                  <a:pt x="18897" y="84327"/>
                </a:lnTo>
                <a:lnTo>
                  <a:pt x="18288" y="83820"/>
                </a:lnTo>
                <a:close/>
              </a:path>
              <a:path w="2712720" h="161289">
                <a:moveTo>
                  <a:pt x="19202" y="84327"/>
                </a:moveTo>
                <a:lnTo>
                  <a:pt x="19145" y="84534"/>
                </a:lnTo>
                <a:lnTo>
                  <a:pt x="19812" y="85089"/>
                </a:lnTo>
                <a:lnTo>
                  <a:pt x="19202" y="84327"/>
                </a:lnTo>
                <a:close/>
              </a:path>
              <a:path w="2712720" h="161289">
                <a:moveTo>
                  <a:pt x="19594" y="84001"/>
                </a:moveTo>
                <a:lnTo>
                  <a:pt x="19303" y="84243"/>
                </a:lnTo>
                <a:lnTo>
                  <a:pt x="19812" y="85089"/>
                </a:lnTo>
                <a:lnTo>
                  <a:pt x="19812" y="84243"/>
                </a:lnTo>
                <a:lnTo>
                  <a:pt x="19594" y="84001"/>
                </a:lnTo>
                <a:close/>
              </a:path>
              <a:path w="2712720" h="161289">
                <a:moveTo>
                  <a:pt x="21336" y="83820"/>
                </a:moveTo>
                <a:lnTo>
                  <a:pt x="21336" y="85089"/>
                </a:lnTo>
                <a:lnTo>
                  <a:pt x="21873" y="84791"/>
                </a:lnTo>
                <a:lnTo>
                  <a:pt x="21751" y="84512"/>
                </a:lnTo>
                <a:lnTo>
                  <a:pt x="21336" y="83820"/>
                </a:lnTo>
                <a:close/>
              </a:path>
              <a:path w="2712720" h="161289">
                <a:moveTo>
                  <a:pt x="23164" y="84074"/>
                </a:moveTo>
                <a:lnTo>
                  <a:pt x="21907" y="84772"/>
                </a:lnTo>
                <a:lnTo>
                  <a:pt x="22098" y="85089"/>
                </a:lnTo>
                <a:lnTo>
                  <a:pt x="24383" y="85089"/>
                </a:lnTo>
                <a:lnTo>
                  <a:pt x="23164" y="84074"/>
                </a:lnTo>
                <a:close/>
              </a:path>
              <a:path w="2712720" h="161289">
                <a:moveTo>
                  <a:pt x="24383" y="83396"/>
                </a:moveTo>
                <a:lnTo>
                  <a:pt x="23164" y="84074"/>
                </a:lnTo>
                <a:lnTo>
                  <a:pt x="24383" y="85089"/>
                </a:lnTo>
                <a:lnTo>
                  <a:pt x="24383" y="83396"/>
                </a:lnTo>
                <a:close/>
              </a:path>
              <a:path w="2712720" h="161289">
                <a:moveTo>
                  <a:pt x="25907" y="72389"/>
                </a:moveTo>
                <a:lnTo>
                  <a:pt x="24383" y="72389"/>
                </a:lnTo>
                <a:lnTo>
                  <a:pt x="24383" y="74083"/>
                </a:lnTo>
                <a:lnTo>
                  <a:pt x="25907" y="74929"/>
                </a:lnTo>
                <a:lnTo>
                  <a:pt x="25907" y="82550"/>
                </a:lnTo>
                <a:lnTo>
                  <a:pt x="24383" y="83396"/>
                </a:lnTo>
                <a:lnTo>
                  <a:pt x="24383" y="85089"/>
                </a:lnTo>
                <a:lnTo>
                  <a:pt x="25907" y="85089"/>
                </a:lnTo>
                <a:lnTo>
                  <a:pt x="27431" y="82550"/>
                </a:lnTo>
                <a:lnTo>
                  <a:pt x="27368" y="74824"/>
                </a:lnTo>
                <a:lnTo>
                  <a:pt x="25907" y="72389"/>
                </a:lnTo>
                <a:close/>
              </a:path>
              <a:path w="2712720" h="161289">
                <a:moveTo>
                  <a:pt x="27431" y="82550"/>
                </a:moveTo>
                <a:lnTo>
                  <a:pt x="25907" y="85089"/>
                </a:lnTo>
                <a:lnTo>
                  <a:pt x="27431" y="85089"/>
                </a:lnTo>
                <a:lnTo>
                  <a:pt x="27431" y="82550"/>
                </a:lnTo>
                <a:close/>
              </a:path>
              <a:path w="2712720" h="161289">
                <a:moveTo>
                  <a:pt x="27431" y="82550"/>
                </a:moveTo>
                <a:lnTo>
                  <a:pt x="27431" y="85089"/>
                </a:lnTo>
                <a:lnTo>
                  <a:pt x="28955" y="83820"/>
                </a:lnTo>
                <a:lnTo>
                  <a:pt x="27431" y="82550"/>
                </a:lnTo>
                <a:close/>
              </a:path>
              <a:path w="2712720" h="161289">
                <a:moveTo>
                  <a:pt x="28955" y="83820"/>
                </a:moveTo>
                <a:lnTo>
                  <a:pt x="27431" y="85089"/>
                </a:lnTo>
                <a:lnTo>
                  <a:pt x="28955" y="85089"/>
                </a:lnTo>
                <a:lnTo>
                  <a:pt x="28955" y="83820"/>
                </a:lnTo>
                <a:close/>
              </a:path>
              <a:path w="2712720" h="161289">
                <a:moveTo>
                  <a:pt x="28956" y="83820"/>
                </a:moveTo>
                <a:lnTo>
                  <a:pt x="28955" y="85089"/>
                </a:lnTo>
                <a:lnTo>
                  <a:pt x="30479" y="85089"/>
                </a:lnTo>
                <a:lnTo>
                  <a:pt x="28956" y="83820"/>
                </a:lnTo>
                <a:close/>
              </a:path>
              <a:path w="2712720" h="161289">
                <a:moveTo>
                  <a:pt x="32003" y="72389"/>
                </a:moveTo>
                <a:lnTo>
                  <a:pt x="30479" y="72389"/>
                </a:lnTo>
                <a:lnTo>
                  <a:pt x="28956" y="73660"/>
                </a:lnTo>
                <a:lnTo>
                  <a:pt x="30352" y="74824"/>
                </a:lnTo>
                <a:lnTo>
                  <a:pt x="30479" y="82550"/>
                </a:lnTo>
                <a:lnTo>
                  <a:pt x="28956" y="83820"/>
                </a:lnTo>
                <a:lnTo>
                  <a:pt x="30479" y="85089"/>
                </a:lnTo>
                <a:lnTo>
                  <a:pt x="32003" y="85089"/>
                </a:lnTo>
                <a:lnTo>
                  <a:pt x="33813" y="83581"/>
                </a:lnTo>
                <a:lnTo>
                  <a:pt x="33934" y="83396"/>
                </a:lnTo>
                <a:lnTo>
                  <a:pt x="35051" y="78739"/>
                </a:lnTo>
                <a:lnTo>
                  <a:pt x="34925" y="74824"/>
                </a:lnTo>
                <a:lnTo>
                  <a:pt x="32003" y="72389"/>
                </a:lnTo>
                <a:close/>
              </a:path>
              <a:path w="2712720" h="161289">
                <a:moveTo>
                  <a:pt x="33908" y="83502"/>
                </a:moveTo>
                <a:lnTo>
                  <a:pt x="32003" y="85089"/>
                </a:lnTo>
                <a:lnTo>
                  <a:pt x="33527" y="85089"/>
                </a:lnTo>
                <a:lnTo>
                  <a:pt x="33908" y="83502"/>
                </a:lnTo>
                <a:close/>
              </a:path>
              <a:path w="2712720" h="161289">
                <a:moveTo>
                  <a:pt x="35052" y="83820"/>
                </a:moveTo>
                <a:lnTo>
                  <a:pt x="35051" y="85089"/>
                </a:lnTo>
                <a:lnTo>
                  <a:pt x="36068" y="85089"/>
                </a:lnTo>
                <a:lnTo>
                  <a:pt x="35052" y="83820"/>
                </a:lnTo>
                <a:close/>
              </a:path>
              <a:path w="2712720" h="161289">
                <a:moveTo>
                  <a:pt x="39624" y="83820"/>
                </a:moveTo>
                <a:lnTo>
                  <a:pt x="38100" y="85089"/>
                </a:lnTo>
                <a:lnTo>
                  <a:pt x="40178" y="85089"/>
                </a:lnTo>
                <a:lnTo>
                  <a:pt x="40059" y="84364"/>
                </a:lnTo>
                <a:lnTo>
                  <a:pt x="39624" y="83820"/>
                </a:lnTo>
                <a:close/>
              </a:path>
              <a:path w="2712720" h="161289">
                <a:moveTo>
                  <a:pt x="10593" y="81187"/>
                </a:moveTo>
                <a:lnTo>
                  <a:pt x="9157" y="82896"/>
                </a:lnTo>
                <a:lnTo>
                  <a:pt x="9056" y="83275"/>
                </a:lnTo>
                <a:lnTo>
                  <a:pt x="9874" y="84411"/>
                </a:lnTo>
                <a:lnTo>
                  <a:pt x="10572" y="85010"/>
                </a:lnTo>
                <a:lnTo>
                  <a:pt x="10593" y="81187"/>
                </a:lnTo>
                <a:close/>
              </a:path>
              <a:path w="2712720" h="161289">
                <a:moveTo>
                  <a:pt x="10667" y="82550"/>
                </a:moveTo>
                <a:lnTo>
                  <a:pt x="10667" y="84908"/>
                </a:lnTo>
                <a:lnTo>
                  <a:pt x="11906" y="83581"/>
                </a:lnTo>
                <a:lnTo>
                  <a:pt x="10667" y="82550"/>
                </a:lnTo>
                <a:close/>
              </a:path>
              <a:path w="2712720" h="161289">
                <a:moveTo>
                  <a:pt x="53339" y="81279"/>
                </a:moveTo>
                <a:lnTo>
                  <a:pt x="52469" y="84908"/>
                </a:lnTo>
                <a:lnTo>
                  <a:pt x="52686" y="84636"/>
                </a:lnTo>
                <a:lnTo>
                  <a:pt x="52813" y="84327"/>
                </a:lnTo>
                <a:lnTo>
                  <a:pt x="53263" y="82267"/>
                </a:lnTo>
                <a:lnTo>
                  <a:pt x="53339" y="81279"/>
                </a:lnTo>
                <a:close/>
              </a:path>
              <a:path w="2712720" h="161289">
                <a:moveTo>
                  <a:pt x="16763" y="83820"/>
                </a:moveTo>
                <a:lnTo>
                  <a:pt x="16328" y="84364"/>
                </a:lnTo>
                <a:lnTo>
                  <a:pt x="16219" y="84636"/>
                </a:lnTo>
                <a:lnTo>
                  <a:pt x="16405" y="84791"/>
                </a:lnTo>
                <a:lnTo>
                  <a:pt x="16639" y="84512"/>
                </a:lnTo>
                <a:lnTo>
                  <a:pt x="16763" y="83820"/>
                </a:lnTo>
                <a:close/>
              </a:path>
              <a:path w="2712720" h="161289">
                <a:moveTo>
                  <a:pt x="21336" y="82550"/>
                </a:moveTo>
                <a:lnTo>
                  <a:pt x="21373" y="83881"/>
                </a:lnTo>
                <a:lnTo>
                  <a:pt x="21907" y="84772"/>
                </a:lnTo>
                <a:lnTo>
                  <a:pt x="23164" y="84074"/>
                </a:lnTo>
                <a:lnTo>
                  <a:pt x="21336" y="82550"/>
                </a:lnTo>
                <a:close/>
              </a:path>
              <a:path w="2712720" h="161289">
                <a:moveTo>
                  <a:pt x="40639" y="82973"/>
                </a:moveTo>
                <a:lnTo>
                  <a:pt x="39624" y="83820"/>
                </a:lnTo>
                <a:lnTo>
                  <a:pt x="40277" y="84636"/>
                </a:lnTo>
                <a:lnTo>
                  <a:pt x="40639" y="82973"/>
                </a:lnTo>
                <a:close/>
              </a:path>
              <a:path w="2712720" h="161289">
                <a:moveTo>
                  <a:pt x="16763" y="83820"/>
                </a:moveTo>
                <a:lnTo>
                  <a:pt x="16154" y="84327"/>
                </a:lnTo>
                <a:lnTo>
                  <a:pt x="16071" y="84512"/>
                </a:lnTo>
                <a:lnTo>
                  <a:pt x="16763" y="83820"/>
                </a:lnTo>
                <a:close/>
              </a:path>
              <a:path w="2712720" h="161289">
                <a:moveTo>
                  <a:pt x="53339" y="81914"/>
                </a:moveTo>
                <a:lnTo>
                  <a:pt x="52768" y="84534"/>
                </a:lnTo>
                <a:lnTo>
                  <a:pt x="53290" y="83881"/>
                </a:lnTo>
                <a:lnTo>
                  <a:pt x="53339" y="81914"/>
                </a:lnTo>
                <a:close/>
              </a:path>
              <a:path w="2712720" h="161289">
                <a:moveTo>
                  <a:pt x="12191" y="83820"/>
                </a:moveTo>
                <a:lnTo>
                  <a:pt x="11776" y="84512"/>
                </a:lnTo>
                <a:lnTo>
                  <a:pt x="12191" y="84243"/>
                </a:lnTo>
                <a:lnTo>
                  <a:pt x="12191" y="83820"/>
                </a:lnTo>
                <a:close/>
              </a:path>
              <a:path w="2712720" h="161289">
                <a:moveTo>
                  <a:pt x="8956" y="83136"/>
                </a:moveTo>
                <a:lnTo>
                  <a:pt x="8762" y="83502"/>
                </a:lnTo>
                <a:lnTo>
                  <a:pt x="9906" y="84455"/>
                </a:lnTo>
                <a:lnTo>
                  <a:pt x="8956" y="83136"/>
                </a:lnTo>
                <a:close/>
              </a:path>
              <a:path w="2712720" h="161289">
                <a:moveTo>
                  <a:pt x="15239" y="82550"/>
                </a:moveTo>
                <a:lnTo>
                  <a:pt x="15314" y="83881"/>
                </a:lnTo>
                <a:lnTo>
                  <a:pt x="16002" y="84455"/>
                </a:lnTo>
                <a:lnTo>
                  <a:pt x="16763" y="83820"/>
                </a:lnTo>
                <a:lnTo>
                  <a:pt x="15239" y="82550"/>
                </a:lnTo>
                <a:close/>
              </a:path>
              <a:path w="2712720" h="161289">
                <a:moveTo>
                  <a:pt x="18592" y="83565"/>
                </a:moveTo>
                <a:lnTo>
                  <a:pt x="18288" y="83820"/>
                </a:lnTo>
                <a:lnTo>
                  <a:pt x="19050" y="84455"/>
                </a:lnTo>
                <a:lnTo>
                  <a:pt x="19134" y="84243"/>
                </a:lnTo>
                <a:lnTo>
                  <a:pt x="18592" y="83565"/>
                </a:lnTo>
                <a:close/>
              </a:path>
              <a:path w="2712720" h="161289">
                <a:moveTo>
                  <a:pt x="1723643" y="83820"/>
                </a:moveTo>
                <a:lnTo>
                  <a:pt x="1717547" y="83820"/>
                </a:lnTo>
                <a:lnTo>
                  <a:pt x="1717015" y="84411"/>
                </a:lnTo>
                <a:lnTo>
                  <a:pt x="1723643" y="83820"/>
                </a:lnTo>
                <a:close/>
              </a:path>
              <a:path w="2712720" h="161289">
                <a:moveTo>
                  <a:pt x="7619" y="81279"/>
                </a:moveTo>
                <a:lnTo>
                  <a:pt x="5486" y="83057"/>
                </a:lnTo>
                <a:lnTo>
                  <a:pt x="7897" y="84397"/>
                </a:lnTo>
                <a:lnTo>
                  <a:pt x="8582" y="83581"/>
                </a:lnTo>
                <a:lnTo>
                  <a:pt x="8466" y="83255"/>
                </a:lnTo>
                <a:lnTo>
                  <a:pt x="7619" y="82550"/>
                </a:lnTo>
                <a:lnTo>
                  <a:pt x="7619" y="81279"/>
                </a:lnTo>
                <a:close/>
              </a:path>
              <a:path w="2712720" h="161289">
                <a:moveTo>
                  <a:pt x="17525" y="83185"/>
                </a:moveTo>
                <a:lnTo>
                  <a:pt x="16763" y="83820"/>
                </a:lnTo>
                <a:lnTo>
                  <a:pt x="16763" y="84364"/>
                </a:lnTo>
                <a:lnTo>
                  <a:pt x="17534" y="83446"/>
                </a:lnTo>
                <a:lnTo>
                  <a:pt x="17525" y="83185"/>
                </a:lnTo>
                <a:close/>
              </a:path>
              <a:path w="2712720" h="161289">
                <a:moveTo>
                  <a:pt x="18941" y="83275"/>
                </a:moveTo>
                <a:lnTo>
                  <a:pt x="18669" y="83502"/>
                </a:lnTo>
                <a:lnTo>
                  <a:pt x="19202" y="84327"/>
                </a:lnTo>
                <a:lnTo>
                  <a:pt x="19507" y="84074"/>
                </a:lnTo>
                <a:lnTo>
                  <a:pt x="19431" y="83820"/>
                </a:lnTo>
                <a:lnTo>
                  <a:pt x="18941" y="83275"/>
                </a:lnTo>
                <a:close/>
              </a:path>
              <a:path w="2712720" h="161289">
                <a:moveTo>
                  <a:pt x="12192" y="83820"/>
                </a:moveTo>
                <a:lnTo>
                  <a:pt x="12191" y="84243"/>
                </a:lnTo>
                <a:lnTo>
                  <a:pt x="12453" y="84074"/>
                </a:lnTo>
                <a:lnTo>
                  <a:pt x="12192" y="83820"/>
                </a:lnTo>
                <a:close/>
              </a:path>
              <a:path w="2712720" h="161289">
                <a:moveTo>
                  <a:pt x="19812" y="83820"/>
                </a:moveTo>
                <a:lnTo>
                  <a:pt x="19659" y="84074"/>
                </a:lnTo>
                <a:lnTo>
                  <a:pt x="19812" y="84243"/>
                </a:lnTo>
                <a:lnTo>
                  <a:pt x="19812" y="83820"/>
                </a:lnTo>
                <a:close/>
              </a:path>
              <a:path w="2712720" h="161289">
                <a:moveTo>
                  <a:pt x="83820" y="83820"/>
                </a:moveTo>
                <a:lnTo>
                  <a:pt x="82296" y="83820"/>
                </a:lnTo>
                <a:lnTo>
                  <a:pt x="84835" y="84243"/>
                </a:lnTo>
                <a:lnTo>
                  <a:pt x="83820" y="83820"/>
                </a:lnTo>
                <a:close/>
              </a:path>
              <a:path w="2712720" h="161289">
                <a:moveTo>
                  <a:pt x="23164" y="73405"/>
                </a:moveTo>
                <a:lnTo>
                  <a:pt x="21462" y="74824"/>
                </a:lnTo>
                <a:lnTo>
                  <a:pt x="21336" y="82550"/>
                </a:lnTo>
                <a:lnTo>
                  <a:pt x="23164" y="84074"/>
                </a:lnTo>
                <a:lnTo>
                  <a:pt x="24294" y="83446"/>
                </a:lnTo>
                <a:lnTo>
                  <a:pt x="24264" y="74017"/>
                </a:lnTo>
                <a:lnTo>
                  <a:pt x="23164" y="73405"/>
                </a:lnTo>
                <a:close/>
              </a:path>
              <a:path w="2712720" h="161289">
                <a:moveTo>
                  <a:pt x="12231" y="83233"/>
                </a:moveTo>
                <a:lnTo>
                  <a:pt x="12266" y="83881"/>
                </a:lnTo>
                <a:lnTo>
                  <a:pt x="12477" y="84058"/>
                </a:lnTo>
                <a:lnTo>
                  <a:pt x="12749" y="83881"/>
                </a:lnTo>
                <a:lnTo>
                  <a:pt x="12231" y="83233"/>
                </a:lnTo>
                <a:close/>
              </a:path>
              <a:path w="2712720" h="161289">
                <a:moveTo>
                  <a:pt x="19050" y="83185"/>
                </a:moveTo>
                <a:lnTo>
                  <a:pt x="19050" y="83396"/>
                </a:lnTo>
                <a:lnTo>
                  <a:pt x="19594" y="84001"/>
                </a:lnTo>
                <a:lnTo>
                  <a:pt x="19811" y="83820"/>
                </a:lnTo>
                <a:lnTo>
                  <a:pt x="19050" y="83185"/>
                </a:lnTo>
                <a:close/>
              </a:path>
              <a:path w="2712720" h="161289">
                <a:moveTo>
                  <a:pt x="13357" y="82027"/>
                </a:moveTo>
                <a:lnTo>
                  <a:pt x="12395" y="83057"/>
                </a:lnTo>
                <a:lnTo>
                  <a:pt x="12281" y="83297"/>
                </a:lnTo>
                <a:lnTo>
                  <a:pt x="12749" y="83881"/>
                </a:lnTo>
                <a:lnTo>
                  <a:pt x="13651" y="83297"/>
                </a:lnTo>
                <a:lnTo>
                  <a:pt x="13610" y="82267"/>
                </a:lnTo>
                <a:lnTo>
                  <a:pt x="13357" y="82027"/>
                </a:lnTo>
                <a:close/>
              </a:path>
              <a:path w="2712720" h="161289">
                <a:moveTo>
                  <a:pt x="4571" y="79375"/>
                </a:moveTo>
                <a:lnTo>
                  <a:pt x="3122" y="81187"/>
                </a:lnTo>
                <a:lnTo>
                  <a:pt x="3048" y="82550"/>
                </a:lnTo>
                <a:lnTo>
                  <a:pt x="4572" y="83820"/>
                </a:lnTo>
                <a:lnTo>
                  <a:pt x="5486" y="83057"/>
                </a:lnTo>
                <a:lnTo>
                  <a:pt x="4571" y="82550"/>
                </a:lnTo>
                <a:lnTo>
                  <a:pt x="4571" y="79375"/>
                </a:lnTo>
                <a:close/>
              </a:path>
              <a:path w="2712720" h="161289">
                <a:moveTo>
                  <a:pt x="12191" y="83275"/>
                </a:moveTo>
                <a:lnTo>
                  <a:pt x="11906" y="83581"/>
                </a:lnTo>
                <a:lnTo>
                  <a:pt x="12192" y="83820"/>
                </a:lnTo>
                <a:lnTo>
                  <a:pt x="12191" y="83275"/>
                </a:lnTo>
                <a:close/>
              </a:path>
              <a:path w="2712720" h="161289">
                <a:moveTo>
                  <a:pt x="14270" y="82896"/>
                </a:moveTo>
                <a:lnTo>
                  <a:pt x="15240" y="83820"/>
                </a:lnTo>
                <a:lnTo>
                  <a:pt x="14270" y="82896"/>
                </a:lnTo>
                <a:close/>
              </a:path>
              <a:path w="2712720" h="161289">
                <a:moveTo>
                  <a:pt x="15239" y="82267"/>
                </a:moveTo>
                <a:lnTo>
                  <a:pt x="14412" y="82803"/>
                </a:lnTo>
                <a:lnTo>
                  <a:pt x="14323" y="82946"/>
                </a:lnTo>
                <a:lnTo>
                  <a:pt x="15240" y="83820"/>
                </a:lnTo>
                <a:lnTo>
                  <a:pt x="15239" y="82267"/>
                </a:lnTo>
                <a:close/>
              </a:path>
              <a:path w="2712720" h="161289">
                <a:moveTo>
                  <a:pt x="16763" y="81279"/>
                </a:moveTo>
                <a:lnTo>
                  <a:pt x="15239" y="82267"/>
                </a:lnTo>
                <a:lnTo>
                  <a:pt x="15239" y="82550"/>
                </a:lnTo>
                <a:lnTo>
                  <a:pt x="16764" y="83820"/>
                </a:lnTo>
                <a:lnTo>
                  <a:pt x="16763" y="81279"/>
                </a:lnTo>
                <a:close/>
              </a:path>
              <a:path w="2712720" h="161289">
                <a:moveTo>
                  <a:pt x="16763" y="82550"/>
                </a:moveTo>
                <a:lnTo>
                  <a:pt x="16763" y="83820"/>
                </a:lnTo>
                <a:lnTo>
                  <a:pt x="17467" y="83233"/>
                </a:lnTo>
                <a:lnTo>
                  <a:pt x="17373" y="83057"/>
                </a:lnTo>
                <a:lnTo>
                  <a:pt x="16763" y="82550"/>
                </a:lnTo>
                <a:close/>
              </a:path>
              <a:path w="2712720" h="161289">
                <a:moveTo>
                  <a:pt x="18027" y="82859"/>
                </a:moveTo>
                <a:lnTo>
                  <a:pt x="17861" y="83057"/>
                </a:lnTo>
                <a:lnTo>
                  <a:pt x="17779" y="83396"/>
                </a:lnTo>
                <a:lnTo>
                  <a:pt x="18288" y="83820"/>
                </a:lnTo>
                <a:lnTo>
                  <a:pt x="18186" y="83057"/>
                </a:lnTo>
                <a:lnTo>
                  <a:pt x="18027" y="82859"/>
                </a:lnTo>
                <a:close/>
              </a:path>
              <a:path w="2712720" h="161289">
                <a:moveTo>
                  <a:pt x="18288" y="83185"/>
                </a:moveTo>
                <a:lnTo>
                  <a:pt x="18287" y="83820"/>
                </a:lnTo>
                <a:lnTo>
                  <a:pt x="18573" y="83581"/>
                </a:lnTo>
                <a:lnTo>
                  <a:pt x="18288" y="83185"/>
                </a:lnTo>
                <a:close/>
              </a:path>
              <a:path w="2712720" h="161289">
                <a:moveTo>
                  <a:pt x="19050" y="73025"/>
                </a:moveTo>
                <a:lnTo>
                  <a:pt x="18288" y="73660"/>
                </a:lnTo>
                <a:lnTo>
                  <a:pt x="19685" y="74824"/>
                </a:lnTo>
                <a:lnTo>
                  <a:pt x="19812" y="82550"/>
                </a:lnTo>
                <a:lnTo>
                  <a:pt x="19202" y="83057"/>
                </a:lnTo>
                <a:lnTo>
                  <a:pt x="19108" y="83233"/>
                </a:lnTo>
                <a:lnTo>
                  <a:pt x="19812" y="83820"/>
                </a:lnTo>
                <a:lnTo>
                  <a:pt x="21336" y="82550"/>
                </a:lnTo>
                <a:lnTo>
                  <a:pt x="21209" y="74824"/>
                </a:lnTo>
                <a:lnTo>
                  <a:pt x="19050" y="73025"/>
                </a:lnTo>
                <a:close/>
              </a:path>
              <a:path w="2712720" h="161289">
                <a:moveTo>
                  <a:pt x="28955" y="73660"/>
                </a:moveTo>
                <a:lnTo>
                  <a:pt x="27558" y="74824"/>
                </a:lnTo>
                <a:lnTo>
                  <a:pt x="27431" y="82550"/>
                </a:lnTo>
                <a:lnTo>
                  <a:pt x="28956" y="83820"/>
                </a:lnTo>
                <a:lnTo>
                  <a:pt x="28955" y="73660"/>
                </a:lnTo>
                <a:close/>
              </a:path>
              <a:path w="2712720" h="161289">
                <a:moveTo>
                  <a:pt x="28956" y="73660"/>
                </a:moveTo>
                <a:lnTo>
                  <a:pt x="28955" y="83820"/>
                </a:lnTo>
                <a:lnTo>
                  <a:pt x="30479" y="82550"/>
                </a:lnTo>
                <a:lnTo>
                  <a:pt x="30352" y="74824"/>
                </a:lnTo>
                <a:lnTo>
                  <a:pt x="28956" y="73660"/>
                </a:lnTo>
                <a:close/>
              </a:path>
              <a:path w="2712720" h="161289">
                <a:moveTo>
                  <a:pt x="41148" y="74929"/>
                </a:moveTo>
                <a:lnTo>
                  <a:pt x="39624" y="76200"/>
                </a:lnTo>
                <a:lnTo>
                  <a:pt x="39624" y="83820"/>
                </a:lnTo>
                <a:lnTo>
                  <a:pt x="40538" y="83057"/>
                </a:lnTo>
                <a:lnTo>
                  <a:pt x="40664" y="82859"/>
                </a:lnTo>
                <a:lnTo>
                  <a:pt x="41049" y="81098"/>
                </a:lnTo>
                <a:lnTo>
                  <a:pt x="41148" y="74929"/>
                </a:lnTo>
                <a:close/>
              </a:path>
              <a:path w="2712720" h="161289">
                <a:moveTo>
                  <a:pt x="10667" y="81279"/>
                </a:moveTo>
                <a:lnTo>
                  <a:pt x="10667" y="82550"/>
                </a:lnTo>
                <a:lnTo>
                  <a:pt x="11906" y="83581"/>
                </a:lnTo>
                <a:lnTo>
                  <a:pt x="12079" y="83396"/>
                </a:lnTo>
                <a:lnTo>
                  <a:pt x="11961" y="82896"/>
                </a:lnTo>
                <a:lnTo>
                  <a:pt x="10667" y="81279"/>
                </a:lnTo>
                <a:close/>
              </a:path>
              <a:path w="2712720" h="161289">
                <a:moveTo>
                  <a:pt x="18288" y="82550"/>
                </a:moveTo>
                <a:lnTo>
                  <a:pt x="18377" y="83297"/>
                </a:lnTo>
                <a:lnTo>
                  <a:pt x="18592" y="83565"/>
                </a:lnTo>
                <a:lnTo>
                  <a:pt x="18915" y="83297"/>
                </a:lnTo>
                <a:lnTo>
                  <a:pt x="18288" y="82550"/>
                </a:lnTo>
                <a:close/>
              </a:path>
              <a:path w="2712720" h="161289">
                <a:moveTo>
                  <a:pt x="35051" y="78739"/>
                </a:moveTo>
                <a:lnTo>
                  <a:pt x="33908" y="83502"/>
                </a:lnTo>
                <a:lnTo>
                  <a:pt x="35051" y="82550"/>
                </a:lnTo>
                <a:lnTo>
                  <a:pt x="35051" y="78739"/>
                </a:lnTo>
                <a:close/>
              </a:path>
              <a:path w="2712720" h="161289">
                <a:moveTo>
                  <a:pt x="7619" y="81279"/>
                </a:moveTo>
                <a:lnTo>
                  <a:pt x="7619" y="82550"/>
                </a:lnTo>
                <a:lnTo>
                  <a:pt x="8695" y="83446"/>
                </a:lnTo>
                <a:lnTo>
                  <a:pt x="8915" y="83185"/>
                </a:lnTo>
                <a:lnTo>
                  <a:pt x="8820" y="82946"/>
                </a:lnTo>
                <a:lnTo>
                  <a:pt x="7619" y="81279"/>
                </a:lnTo>
                <a:close/>
              </a:path>
              <a:path w="2712720" h="161289">
                <a:moveTo>
                  <a:pt x="24383" y="74083"/>
                </a:moveTo>
                <a:lnTo>
                  <a:pt x="24383" y="83396"/>
                </a:lnTo>
                <a:lnTo>
                  <a:pt x="25907" y="82550"/>
                </a:lnTo>
                <a:lnTo>
                  <a:pt x="25907" y="74929"/>
                </a:lnTo>
                <a:lnTo>
                  <a:pt x="24383" y="74083"/>
                </a:lnTo>
                <a:close/>
              </a:path>
              <a:path w="2712720" h="161289">
                <a:moveTo>
                  <a:pt x="17983" y="82803"/>
                </a:moveTo>
                <a:lnTo>
                  <a:pt x="17678" y="83057"/>
                </a:lnTo>
                <a:lnTo>
                  <a:pt x="17584" y="83233"/>
                </a:lnTo>
                <a:lnTo>
                  <a:pt x="17954" y="82946"/>
                </a:lnTo>
                <a:lnTo>
                  <a:pt x="17983" y="82803"/>
                </a:lnTo>
                <a:close/>
              </a:path>
              <a:path w="2712720" h="161289">
                <a:moveTo>
                  <a:pt x="18287" y="82550"/>
                </a:moveTo>
                <a:lnTo>
                  <a:pt x="18941" y="83275"/>
                </a:lnTo>
                <a:lnTo>
                  <a:pt x="18897" y="83057"/>
                </a:lnTo>
                <a:lnTo>
                  <a:pt x="18287" y="82550"/>
                </a:lnTo>
                <a:close/>
              </a:path>
              <a:path w="2712720" h="161289">
                <a:moveTo>
                  <a:pt x="13715" y="82550"/>
                </a:moveTo>
                <a:lnTo>
                  <a:pt x="13715" y="83255"/>
                </a:lnTo>
                <a:lnTo>
                  <a:pt x="14151" y="82973"/>
                </a:lnTo>
                <a:lnTo>
                  <a:pt x="13715" y="82550"/>
                </a:lnTo>
                <a:close/>
              </a:path>
              <a:path w="2712720" h="161289">
                <a:moveTo>
                  <a:pt x="12191" y="80917"/>
                </a:moveTo>
                <a:lnTo>
                  <a:pt x="12231" y="83233"/>
                </a:lnTo>
                <a:lnTo>
                  <a:pt x="13264" y="82126"/>
                </a:lnTo>
                <a:lnTo>
                  <a:pt x="13239" y="81914"/>
                </a:lnTo>
                <a:lnTo>
                  <a:pt x="12191" y="80917"/>
                </a:lnTo>
                <a:close/>
              </a:path>
              <a:path w="2712720" h="161289">
                <a:moveTo>
                  <a:pt x="11429" y="80191"/>
                </a:moveTo>
                <a:lnTo>
                  <a:pt x="10667" y="81098"/>
                </a:lnTo>
                <a:lnTo>
                  <a:pt x="10667" y="81279"/>
                </a:lnTo>
                <a:lnTo>
                  <a:pt x="12191" y="83185"/>
                </a:lnTo>
                <a:lnTo>
                  <a:pt x="12191" y="80917"/>
                </a:lnTo>
                <a:lnTo>
                  <a:pt x="11429" y="80191"/>
                </a:lnTo>
                <a:close/>
              </a:path>
              <a:path w="2712720" h="161289">
                <a:moveTo>
                  <a:pt x="16763" y="81279"/>
                </a:moveTo>
                <a:lnTo>
                  <a:pt x="16763" y="82550"/>
                </a:lnTo>
                <a:lnTo>
                  <a:pt x="17525" y="83185"/>
                </a:lnTo>
                <a:lnTo>
                  <a:pt x="17983" y="82803"/>
                </a:lnTo>
                <a:lnTo>
                  <a:pt x="16763" y="81279"/>
                </a:lnTo>
                <a:close/>
              </a:path>
              <a:path w="2712720" h="161289">
                <a:moveTo>
                  <a:pt x="18287" y="82550"/>
                </a:moveTo>
                <a:lnTo>
                  <a:pt x="18074" y="82803"/>
                </a:lnTo>
                <a:lnTo>
                  <a:pt x="18097" y="82946"/>
                </a:lnTo>
                <a:lnTo>
                  <a:pt x="18288" y="83185"/>
                </a:lnTo>
                <a:lnTo>
                  <a:pt x="18287" y="82550"/>
                </a:lnTo>
                <a:close/>
              </a:path>
              <a:path w="2712720" h="161289">
                <a:moveTo>
                  <a:pt x="18288" y="73660"/>
                </a:moveTo>
                <a:lnTo>
                  <a:pt x="17525" y="74294"/>
                </a:lnTo>
                <a:lnTo>
                  <a:pt x="18161" y="74824"/>
                </a:lnTo>
                <a:lnTo>
                  <a:pt x="18287" y="82550"/>
                </a:lnTo>
                <a:lnTo>
                  <a:pt x="19050" y="83185"/>
                </a:lnTo>
                <a:lnTo>
                  <a:pt x="19812" y="82550"/>
                </a:lnTo>
                <a:lnTo>
                  <a:pt x="19685" y="74824"/>
                </a:lnTo>
                <a:lnTo>
                  <a:pt x="18288" y="73660"/>
                </a:lnTo>
                <a:close/>
              </a:path>
              <a:path w="2712720" h="161289">
                <a:moveTo>
                  <a:pt x="59605" y="82408"/>
                </a:moveTo>
                <a:lnTo>
                  <a:pt x="59436" y="82550"/>
                </a:lnTo>
                <a:lnTo>
                  <a:pt x="59436" y="83185"/>
                </a:lnTo>
                <a:lnTo>
                  <a:pt x="59605" y="82408"/>
                </a:lnTo>
                <a:close/>
              </a:path>
              <a:path w="2712720" h="161289">
                <a:moveTo>
                  <a:pt x="7619" y="77470"/>
                </a:moveTo>
                <a:lnTo>
                  <a:pt x="7619" y="81279"/>
                </a:lnTo>
                <a:lnTo>
                  <a:pt x="8956" y="83136"/>
                </a:lnTo>
                <a:lnTo>
                  <a:pt x="10515" y="81279"/>
                </a:lnTo>
                <a:lnTo>
                  <a:pt x="10522" y="81098"/>
                </a:lnTo>
                <a:lnTo>
                  <a:pt x="7619" y="77470"/>
                </a:lnTo>
                <a:close/>
              </a:path>
              <a:path w="2712720" h="161289">
                <a:moveTo>
                  <a:pt x="5454" y="78272"/>
                </a:moveTo>
                <a:lnTo>
                  <a:pt x="4644" y="79284"/>
                </a:lnTo>
                <a:lnTo>
                  <a:pt x="4571" y="82550"/>
                </a:lnTo>
                <a:lnTo>
                  <a:pt x="5486" y="83057"/>
                </a:lnTo>
                <a:lnTo>
                  <a:pt x="7619" y="81279"/>
                </a:lnTo>
                <a:lnTo>
                  <a:pt x="5454" y="78272"/>
                </a:lnTo>
                <a:close/>
              </a:path>
              <a:path w="2712720" h="161289">
                <a:moveTo>
                  <a:pt x="41148" y="80644"/>
                </a:moveTo>
                <a:lnTo>
                  <a:pt x="40639" y="82973"/>
                </a:lnTo>
                <a:lnTo>
                  <a:pt x="41148" y="82550"/>
                </a:lnTo>
                <a:lnTo>
                  <a:pt x="41148" y="80644"/>
                </a:lnTo>
                <a:close/>
              </a:path>
              <a:path w="2712720" h="161289">
                <a:moveTo>
                  <a:pt x="13716" y="82368"/>
                </a:moveTo>
                <a:lnTo>
                  <a:pt x="13715" y="82550"/>
                </a:lnTo>
                <a:lnTo>
                  <a:pt x="14192" y="82946"/>
                </a:lnTo>
                <a:lnTo>
                  <a:pt x="14173" y="82803"/>
                </a:lnTo>
                <a:lnTo>
                  <a:pt x="13716" y="82368"/>
                </a:lnTo>
                <a:close/>
              </a:path>
              <a:path w="2712720" h="161289">
                <a:moveTo>
                  <a:pt x="15239" y="80010"/>
                </a:moveTo>
                <a:lnTo>
                  <a:pt x="13781" y="81573"/>
                </a:lnTo>
                <a:lnTo>
                  <a:pt x="13758" y="82408"/>
                </a:lnTo>
                <a:lnTo>
                  <a:pt x="14270" y="82896"/>
                </a:lnTo>
                <a:lnTo>
                  <a:pt x="15239" y="82267"/>
                </a:lnTo>
                <a:lnTo>
                  <a:pt x="15239" y="80010"/>
                </a:lnTo>
                <a:close/>
              </a:path>
              <a:path w="2712720" h="161289">
                <a:moveTo>
                  <a:pt x="18287" y="82550"/>
                </a:moveTo>
                <a:lnTo>
                  <a:pt x="17983" y="82803"/>
                </a:lnTo>
                <a:lnTo>
                  <a:pt x="18287" y="82550"/>
                </a:lnTo>
                <a:close/>
              </a:path>
              <a:path w="2712720" h="161289">
                <a:moveTo>
                  <a:pt x="16763" y="81279"/>
                </a:moveTo>
                <a:lnTo>
                  <a:pt x="17983" y="82803"/>
                </a:lnTo>
                <a:lnTo>
                  <a:pt x="18287" y="82550"/>
                </a:lnTo>
                <a:lnTo>
                  <a:pt x="16763" y="81279"/>
                </a:lnTo>
                <a:close/>
              </a:path>
              <a:path w="2712720" h="161289">
                <a:moveTo>
                  <a:pt x="16763" y="79375"/>
                </a:moveTo>
                <a:lnTo>
                  <a:pt x="16763" y="81279"/>
                </a:lnTo>
                <a:lnTo>
                  <a:pt x="18287" y="82550"/>
                </a:lnTo>
                <a:lnTo>
                  <a:pt x="18213" y="81187"/>
                </a:lnTo>
                <a:lnTo>
                  <a:pt x="16763" y="79375"/>
                </a:lnTo>
                <a:close/>
              </a:path>
              <a:path w="2712720" h="161289">
                <a:moveTo>
                  <a:pt x="56896" y="75353"/>
                </a:moveTo>
                <a:lnTo>
                  <a:pt x="59436" y="77470"/>
                </a:lnTo>
                <a:lnTo>
                  <a:pt x="59436" y="82550"/>
                </a:lnTo>
                <a:lnTo>
                  <a:pt x="59605" y="82408"/>
                </a:lnTo>
                <a:lnTo>
                  <a:pt x="60960" y="76200"/>
                </a:lnTo>
                <a:lnTo>
                  <a:pt x="56896" y="75353"/>
                </a:lnTo>
                <a:close/>
              </a:path>
              <a:path w="2712720" h="161289">
                <a:moveTo>
                  <a:pt x="1990343" y="62229"/>
                </a:moveTo>
                <a:lnTo>
                  <a:pt x="1985086" y="62801"/>
                </a:lnTo>
                <a:lnTo>
                  <a:pt x="1979675" y="67310"/>
                </a:lnTo>
                <a:lnTo>
                  <a:pt x="1979675" y="80010"/>
                </a:lnTo>
                <a:lnTo>
                  <a:pt x="1985771" y="82550"/>
                </a:lnTo>
                <a:lnTo>
                  <a:pt x="1991867" y="82550"/>
                </a:lnTo>
                <a:lnTo>
                  <a:pt x="1990343" y="62229"/>
                </a:lnTo>
                <a:close/>
              </a:path>
              <a:path w="2712720" h="161289">
                <a:moveTo>
                  <a:pt x="2020505" y="60044"/>
                </a:moveTo>
                <a:lnTo>
                  <a:pt x="1990343" y="62229"/>
                </a:lnTo>
                <a:lnTo>
                  <a:pt x="1991867" y="82550"/>
                </a:lnTo>
                <a:lnTo>
                  <a:pt x="1996766" y="82368"/>
                </a:lnTo>
                <a:lnTo>
                  <a:pt x="2001012" y="80010"/>
                </a:lnTo>
                <a:lnTo>
                  <a:pt x="2001012" y="67310"/>
                </a:lnTo>
                <a:lnTo>
                  <a:pt x="1996439" y="62229"/>
                </a:lnTo>
                <a:lnTo>
                  <a:pt x="2018538" y="62229"/>
                </a:lnTo>
                <a:lnTo>
                  <a:pt x="2020505" y="60044"/>
                </a:lnTo>
                <a:close/>
              </a:path>
              <a:path w="2712720" h="161289">
                <a:moveTo>
                  <a:pt x="1996758" y="82372"/>
                </a:moveTo>
                <a:lnTo>
                  <a:pt x="1991867" y="82550"/>
                </a:lnTo>
                <a:lnTo>
                  <a:pt x="1996439" y="82550"/>
                </a:lnTo>
                <a:lnTo>
                  <a:pt x="1996758" y="82372"/>
                </a:lnTo>
                <a:close/>
              </a:path>
              <a:path w="2712720" h="161289">
                <a:moveTo>
                  <a:pt x="60960" y="76200"/>
                </a:moveTo>
                <a:lnTo>
                  <a:pt x="59605" y="82408"/>
                </a:lnTo>
                <a:lnTo>
                  <a:pt x="62483" y="80010"/>
                </a:lnTo>
                <a:lnTo>
                  <a:pt x="65531" y="80010"/>
                </a:lnTo>
                <a:lnTo>
                  <a:pt x="64007" y="78104"/>
                </a:lnTo>
                <a:lnTo>
                  <a:pt x="60960" y="76200"/>
                </a:lnTo>
                <a:close/>
              </a:path>
              <a:path w="2712720" h="161289">
                <a:moveTo>
                  <a:pt x="2018538" y="62229"/>
                </a:moveTo>
                <a:lnTo>
                  <a:pt x="1996439" y="62229"/>
                </a:lnTo>
                <a:lnTo>
                  <a:pt x="2001012" y="67310"/>
                </a:lnTo>
                <a:lnTo>
                  <a:pt x="2001012" y="80010"/>
                </a:lnTo>
                <a:lnTo>
                  <a:pt x="1996758" y="82372"/>
                </a:lnTo>
                <a:lnTo>
                  <a:pt x="2026919" y="81279"/>
                </a:lnTo>
                <a:lnTo>
                  <a:pt x="2020823" y="81279"/>
                </a:lnTo>
                <a:lnTo>
                  <a:pt x="2016251" y="76200"/>
                </a:lnTo>
                <a:lnTo>
                  <a:pt x="2016251" y="64769"/>
                </a:lnTo>
                <a:lnTo>
                  <a:pt x="2018538" y="62229"/>
                </a:lnTo>
                <a:close/>
              </a:path>
              <a:path w="2712720" h="161289">
                <a:moveTo>
                  <a:pt x="13715" y="81642"/>
                </a:moveTo>
                <a:lnTo>
                  <a:pt x="13462" y="81914"/>
                </a:lnTo>
                <a:lnTo>
                  <a:pt x="13461" y="82126"/>
                </a:lnTo>
                <a:lnTo>
                  <a:pt x="13716" y="82368"/>
                </a:lnTo>
                <a:lnTo>
                  <a:pt x="13715" y="81642"/>
                </a:lnTo>
                <a:close/>
              </a:path>
              <a:path w="2712720" h="161289">
                <a:moveTo>
                  <a:pt x="15239" y="78316"/>
                </a:moveTo>
                <a:lnTo>
                  <a:pt x="15239" y="82267"/>
                </a:lnTo>
                <a:lnTo>
                  <a:pt x="16763" y="81279"/>
                </a:lnTo>
                <a:lnTo>
                  <a:pt x="16763" y="80010"/>
                </a:lnTo>
                <a:lnTo>
                  <a:pt x="15239" y="78316"/>
                </a:lnTo>
                <a:close/>
              </a:path>
              <a:path w="2712720" h="161289">
                <a:moveTo>
                  <a:pt x="76200" y="81279"/>
                </a:moveTo>
                <a:lnTo>
                  <a:pt x="74675" y="81279"/>
                </a:lnTo>
                <a:lnTo>
                  <a:pt x="77216" y="82126"/>
                </a:lnTo>
                <a:lnTo>
                  <a:pt x="76200" y="81279"/>
                </a:lnTo>
                <a:close/>
              </a:path>
              <a:path w="2712720" h="161289">
                <a:moveTo>
                  <a:pt x="13715" y="77470"/>
                </a:moveTo>
                <a:lnTo>
                  <a:pt x="12191" y="79284"/>
                </a:lnTo>
                <a:lnTo>
                  <a:pt x="12191" y="80917"/>
                </a:lnTo>
                <a:lnTo>
                  <a:pt x="13357" y="82027"/>
                </a:lnTo>
                <a:lnTo>
                  <a:pt x="13715" y="81642"/>
                </a:lnTo>
                <a:lnTo>
                  <a:pt x="13715" y="77470"/>
                </a:lnTo>
                <a:close/>
              </a:path>
              <a:path w="2712720" h="161289">
                <a:moveTo>
                  <a:pt x="53911" y="79295"/>
                </a:moveTo>
                <a:lnTo>
                  <a:pt x="53775" y="79465"/>
                </a:lnTo>
                <a:lnTo>
                  <a:pt x="53427" y="80917"/>
                </a:lnTo>
                <a:lnTo>
                  <a:pt x="53339" y="81914"/>
                </a:lnTo>
                <a:lnTo>
                  <a:pt x="53911" y="79295"/>
                </a:lnTo>
                <a:close/>
              </a:path>
              <a:path w="2712720" h="161289">
                <a:moveTo>
                  <a:pt x="13715" y="77470"/>
                </a:moveTo>
                <a:lnTo>
                  <a:pt x="13715" y="81642"/>
                </a:lnTo>
                <a:lnTo>
                  <a:pt x="15239" y="80010"/>
                </a:lnTo>
                <a:lnTo>
                  <a:pt x="13715" y="77470"/>
                </a:lnTo>
                <a:close/>
              </a:path>
              <a:path w="2712720" h="161289">
                <a:moveTo>
                  <a:pt x="1766315" y="81279"/>
                </a:moveTo>
                <a:lnTo>
                  <a:pt x="1761743" y="81279"/>
                </a:lnTo>
                <a:lnTo>
                  <a:pt x="1761392" y="81573"/>
                </a:lnTo>
                <a:lnTo>
                  <a:pt x="1766315" y="81279"/>
                </a:lnTo>
                <a:close/>
              </a:path>
              <a:path w="2712720" h="161289">
                <a:moveTo>
                  <a:pt x="3725" y="75870"/>
                </a:moveTo>
                <a:lnTo>
                  <a:pt x="3102" y="76562"/>
                </a:lnTo>
                <a:lnTo>
                  <a:pt x="3048" y="81279"/>
                </a:lnTo>
                <a:lnTo>
                  <a:pt x="4499" y="79465"/>
                </a:lnTo>
                <a:lnTo>
                  <a:pt x="4571" y="77046"/>
                </a:lnTo>
                <a:lnTo>
                  <a:pt x="3725" y="75870"/>
                </a:lnTo>
                <a:close/>
              </a:path>
              <a:path w="2712720" h="161289">
                <a:moveTo>
                  <a:pt x="7619" y="77470"/>
                </a:moveTo>
                <a:lnTo>
                  <a:pt x="6095" y="77470"/>
                </a:lnTo>
                <a:lnTo>
                  <a:pt x="5587" y="78104"/>
                </a:lnTo>
                <a:lnTo>
                  <a:pt x="5486" y="78316"/>
                </a:lnTo>
                <a:lnTo>
                  <a:pt x="7619" y="81279"/>
                </a:lnTo>
                <a:lnTo>
                  <a:pt x="7619" y="77470"/>
                </a:lnTo>
                <a:close/>
              </a:path>
              <a:path w="2712720" h="161289">
                <a:moveTo>
                  <a:pt x="17525" y="74294"/>
                </a:moveTo>
                <a:lnTo>
                  <a:pt x="16890" y="74824"/>
                </a:lnTo>
                <a:lnTo>
                  <a:pt x="16836" y="79465"/>
                </a:lnTo>
                <a:lnTo>
                  <a:pt x="18287" y="81279"/>
                </a:lnTo>
                <a:lnTo>
                  <a:pt x="18161" y="74824"/>
                </a:lnTo>
                <a:lnTo>
                  <a:pt x="17525" y="74294"/>
                </a:lnTo>
                <a:close/>
              </a:path>
              <a:path w="2712720" h="161289">
                <a:moveTo>
                  <a:pt x="53775" y="79465"/>
                </a:moveTo>
                <a:lnTo>
                  <a:pt x="53339" y="80010"/>
                </a:lnTo>
                <a:lnTo>
                  <a:pt x="53339" y="81279"/>
                </a:lnTo>
                <a:lnTo>
                  <a:pt x="53775" y="79465"/>
                </a:lnTo>
                <a:close/>
              </a:path>
              <a:path w="2712720" h="161289">
                <a:moveTo>
                  <a:pt x="2025395" y="59689"/>
                </a:moveTo>
                <a:lnTo>
                  <a:pt x="2020505" y="60044"/>
                </a:lnTo>
                <a:lnTo>
                  <a:pt x="2016251" y="64769"/>
                </a:lnTo>
                <a:lnTo>
                  <a:pt x="2016251" y="76200"/>
                </a:lnTo>
                <a:lnTo>
                  <a:pt x="2020823" y="81279"/>
                </a:lnTo>
                <a:lnTo>
                  <a:pt x="2026919" y="81279"/>
                </a:lnTo>
                <a:lnTo>
                  <a:pt x="2025395" y="59689"/>
                </a:lnTo>
                <a:close/>
              </a:path>
              <a:path w="2712720" h="161289">
                <a:moveTo>
                  <a:pt x="2053986" y="56286"/>
                </a:moveTo>
                <a:lnTo>
                  <a:pt x="2025395" y="59689"/>
                </a:lnTo>
                <a:lnTo>
                  <a:pt x="2026919" y="81279"/>
                </a:lnTo>
                <a:lnTo>
                  <a:pt x="2032213" y="80477"/>
                </a:lnTo>
                <a:lnTo>
                  <a:pt x="2036064" y="76200"/>
                </a:lnTo>
                <a:lnTo>
                  <a:pt x="2036064" y="64769"/>
                </a:lnTo>
                <a:lnTo>
                  <a:pt x="2031491" y="59689"/>
                </a:lnTo>
                <a:lnTo>
                  <a:pt x="2050922" y="59689"/>
                </a:lnTo>
                <a:lnTo>
                  <a:pt x="2053986" y="56286"/>
                </a:lnTo>
                <a:close/>
              </a:path>
              <a:path w="2712720" h="161289">
                <a:moveTo>
                  <a:pt x="2032213" y="80477"/>
                </a:moveTo>
                <a:lnTo>
                  <a:pt x="2026919" y="81279"/>
                </a:lnTo>
                <a:lnTo>
                  <a:pt x="2031491" y="81279"/>
                </a:lnTo>
                <a:lnTo>
                  <a:pt x="2032213" y="80477"/>
                </a:lnTo>
                <a:close/>
              </a:path>
              <a:path w="2712720" h="161289">
                <a:moveTo>
                  <a:pt x="7619" y="76562"/>
                </a:moveTo>
                <a:lnTo>
                  <a:pt x="7619" y="77470"/>
                </a:lnTo>
                <a:lnTo>
                  <a:pt x="10593" y="81187"/>
                </a:lnTo>
                <a:lnTo>
                  <a:pt x="10477" y="79284"/>
                </a:lnTo>
                <a:lnTo>
                  <a:pt x="7619" y="76562"/>
                </a:lnTo>
                <a:close/>
              </a:path>
              <a:path w="2712720" h="161289">
                <a:moveTo>
                  <a:pt x="10667" y="79465"/>
                </a:moveTo>
                <a:lnTo>
                  <a:pt x="10667" y="81098"/>
                </a:lnTo>
                <a:lnTo>
                  <a:pt x="11429" y="80191"/>
                </a:lnTo>
                <a:lnTo>
                  <a:pt x="10667" y="79465"/>
                </a:lnTo>
                <a:close/>
              </a:path>
              <a:path w="2712720" h="161289">
                <a:moveTo>
                  <a:pt x="12191" y="79284"/>
                </a:moveTo>
                <a:lnTo>
                  <a:pt x="11429" y="80191"/>
                </a:lnTo>
                <a:lnTo>
                  <a:pt x="12191" y="80917"/>
                </a:lnTo>
                <a:lnTo>
                  <a:pt x="12191" y="79284"/>
                </a:lnTo>
                <a:close/>
              </a:path>
              <a:path w="2712720" h="161289">
                <a:moveTo>
                  <a:pt x="42671" y="73660"/>
                </a:moveTo>
                <a:lnTo>
                  <a:pt x="41275" y="74824"/>
                </a:lnTo>
                <a:lnTo>
                  <a:pt x="41148" y="80644"/>
                </a:lnTo>
                <a:lnTo>
                  <a:pt x="42671" y="73660"/>
                </a:lnTo>
                <a:close/>
              </a:path>
              <a:path w="2712720" h="161289">
                <a:moveTo>
                  <a:pt x="70103" y="80010"/>
                </a:moveTo>
                <a:lnTo>
                  <a:pt x="67055" y="80010"/>
                </a:lnTo>
                <a:lnTo>
                  <a:pt x="70442" y="80574"/>
                </a:lnTo>
                <a:lnTo>
                  <a:pt x="70103" y="80010"/>
                </a:lnTo>
                <a:close/>
              </a:path>
              <a:path w="2712720" h="161289">
                <a:moveTo>
                  <a:pt x="2050922" y="59689"/>
                </a:moveTo>
                <a:lnTo>
                  <a:pt x="2031491" y="59689"/>
                </a:lnTo>
                <a:lnTo>
                  <a:pt x="2036064" y="64769"/>
                </a:lnTo>
                <a:lnTo>
                  <a:pt x="2036064" y="76200"/>
                </a:lnTo>
                <a:lnTo>
                  <a:pt x="2032213" y="80477"/>
                </a:lnTo>
                <a:lnTo>
                  <a:pt x="2060447" y="76200"/>
                </a:lnTo>
                <a:lnTo>
                  <a:pt x="2054351" y="76200"/>
                </a:lnTo>
                <a:lnTo>
                  <a:pt x="2049780" y="72389"/>
                </a:lnTo>
                <a:lnTo>
                  <a:pt x="2049780" y="60960"/>
                </a:lnTo>
                <a:lnTo>
                  <a:pt x="2050922" y="59689"/>
                </a:lnTo>
                <a:close/>
              </a:path>
              <a:path w="2712720" h="161289">
                <a:moveTo>
                  <a:pt x="12191" y="73660"/>
                </a:moveTo>
                <a:lnTo>
                  <a:pt x="10794" y="74824"/>
                </a:lnTo>
                <a:lnTo>
                  <a:pt x="10667" y="79465"/>
                </a:lnTo>
                <a:lnTo>
                  <a:pt x="11429" y="80191"/>
                </a:lnTo>
                <a:lnTo>
                  <a:pt x="12115" y="79375"/>
                </a:lnTo>
                <a:lnTo>
                  <a:pt x="12191" y="73660"/>
                </a:lnTo>
                <a:close/>
              </a:path>
              <a:path w="2712720" h="161289">
                <a:moveTo>
                  <a:pt x="1808988" y="80010"/>
                </a:moveTo>
                <a:lnTo>
                  <a:pt x="1804415" y="80010"/>
                </a:lnTo>
                <a:lnTo>
                  <a:pt x="1804246" y="80151"/>
                </a:lnTo>
                <a:lnTo>
                  <a:pt x="1808988" y="80010"/>
                </a:lnTo>
                <a:close/>
              </a:path>
              <a:path w="2712720" h="161289">
                <a:moveTo>
                  <a:pt x="1524" y="75353"/>
                </a:moveTo>
                <a:lnTo>
                  <a:pt x="0" y="76200"/>
                </a:lnTo>
                <a:lnTo>
                  <a:pt x="0" y="80010"/>
                </a:lnTo>
                <a:lnTo>
                  <a:pt x="1523" y="78316"/>
                </a:lnTo>
                <a:lnTo>
                  <a:pt x="1524" y="75353"/>
                </a:lnTo>
                <a:close/>
              </a:path>
              <a:path w="2712720" h="161289">
                <a:moveTo>
                  <a:pt x="13715" y="76623"/>
                </a:moveTo>
                <a:lnTo>
                  <a:pt x="13715" y="77470"/>
                </a:lnTo>
                <a:lnTo>
                  <a:pt x="15239" y="80010"/>
                </a:lnTo>
                <a:lnTo>
                  <a:pt x="15199" y="78272"/>
                </a:lnTo>
                <a:lnTo>
                  <a:pt x="13715" y="76623"/>
                </a:lnTo>
                <a:close/>
              </a:path>
              <a:path w="2712720" h="161289">
                <a:moveTo>
                  <a:pt x="15240" y="77470"/>
                </a:moveTo>
                <a:lnTo>
                  <a:pt x="15239" y="78316"/>
                </a:lnTo>
                <a:lnTo>
                  <a:pt x="16763" y="80010"/>
                </a:lnTo>
                <a:lnTo>
                  <a:pt x="16691" y="79284"/>
                </a:lnTo>
                <a:lnTo>
                  <a:pt x="15240" y="77470"/>
                </a:lnTo>
                <a:close/>
              </a:path>
              <a:path w="2712720" h="161289">
                <a:moveTo>
                  <a:pt x="51053" y="74294"/>
                </a:moveTo>
                <a:lnTo>
                  <a:pt x="53339" y="76200"/>
                </a:lnTo>
                <a:lnTo>
                  <a:pt x="53339" y="80010"/>
                </a:lnTo>
                <a:lnTo>
                  <a:pt x="53775" y="79465"/>
                </a:lnTo>
                <a:lnTo>
                  <a:pt x="54863" y="74929"/>
                </a:lnTo>
                <a:lnTo>
                  <a:pt x="51053" y="74294"/>
                </a:lnTo>
                <a:close/>
              </a:path>
              <a:path w="2712720" h="161289">
                <a:moveTo>
                  <a:pt x="10667" y="72389"/>
                </a:moveTo>
                <a:lnTo>
                  <a:pt x="7746" y="74824"/>
                </a:lnTo>
                <a:lnTo>
                  <a:pt x="7683" y="76623"/>
                </a:lnTo>
                <a:lnTo>
                  <a:pt x="10667" y="79465"/>
                </a:lnTo>
                <a:lnTo>
                  <a:pt x="10667" y="72389"/>
                </a:lnTo>
                <a:close/>
              </a:path>
              <a:path w="2712720" h="161289">
                <a:moveTo>
                  <a:pt x="54863" y="74929"/>
                </a:moveTo>
                <a:lnTo>
                  <a:pt x="53775" y="79465"/>
                </a:lnTo>
                <a:lnTo>
                  <a:pt x="53913" y="79284"/>
                </a:lnTo>
                <a:lnTo>
                  <a:pt x="54863" y="74929"/>
                </a:lnTo>
                <a:close/>
              </a:path>
              <a:path w="2712720" h="161289">
                <a:moveTo>
                  <a:pt x="4571" y="77046"/>
                </a:moveTo>
                <a:lnTo>
                  <a:pt x="4571" y="79375"/>
                </a:lnTo>
                <a:lnTo>
                  <a:pt x="5418" y="78316"/>
                </a:lnTo>
                <a:lnTo>
                  <a:pt x="5334" y="78104"/>
                </a:lnTo>
                <a:lnTo>
                  <a:pt x="4571" y="77046"/>
                </a:lnTo>
                <a:close/>
              </a:path>
              <a:path w="2712720" h="161289">
                <a:moveTo>
                  <a:pt x="15240" y="73660"/>
                </a:moveTo>
                <a:lnTo>
                  <a:pt x="15240" y="77470"/>
                </a:lnTo>
                <a:lnTo>
                  <a:pt x="16763" y="79375"/>
                </a:lnTo>
                <a:lnTo>
                  <a:pt x="16637" y="74824"/>
                </a:lnTo>
                <a:lnTo>
                  <a:pt x="15240" y="73660"/>
                </a:lnTo>
                <a:close/>
              </a:path>
              <a:path w="2712720" h="161289">
                <a:moveTo>
                  <a:pt x="54863" y="74929"/>
                </a:moveTo>
                <a:lnTo>
                  <a:pt x="53911" y="79295"/>
                </a:lnTo>
                <a:lnTo>
                  <a:pt x="56387" y="76200"/>
                </a:lnTo>
                <a:lnTo>
                  <a:pt x="57912" y="76200"/>
                </a:lnTo>
                <a:lnTo>
                  <a:pt x="56896" y="75353"/>
                </a:lnTo>
                <a:lnTo>
                  <a:pt x="54863" y="74929"/>
                </a:lnTo>
                <a:close/>
              </a:path>
              <a:path w="2712720" h="161289">
                <a:moveTo>
                  <a:pt x="12191" y="74929"/>
                </a:moveTo>
                <a:lnTo>
                  <a:pt x="12191" y="79284"/>
                </a:lnTo>
                <a:lnTo>
                  <a:pt x="13715" y="77470"/>
                </a:lnTo>
                <a:lnTo>
                  <a:pt x="13661" y="76562"/>
                </a:lnTo>
                <a:lnTo>
                  <a:pt x="12191" y="74929"/>
                </a:lnTo>
                <a:close/>
              </a:path>
              <a:path w="2712720" h="161289">
                <a:moveTo>
                  <a:pt x="35813" y="75564"/>
                </a:moveTo>
                <a:lnTo>
                  <a:pt x="35051" y="76200"/>
                </a:lnTo>
                <a:lnTo>
                  <a:pt x="35051" y="78739"/>
                </a:lnTo>
                <a:lnTo>
                  <a:pt x="35813" y="75564"/>
                </a:lnTo>
                <a:close/>
              </a:path>
              <a:path w="2712720" h="161289">
                <a:moveTo>
                  <a:pt x="4571" y="73660"/>
                </a:moveTo>
                <a:lnTo>
                  <a:pt x="1524" y="75353"/>
                </a:lnTo>
                <a:lnTo>
                  <a:pt x="1524" y="78316"/>
                </a:lnTo>
                <a:lnTo>
                  <a:pt x="2976" y="76702"/>
                </a:lnTo>
                <a:lnTo>
                  <a:pt x="3048" y="74929"/>
                </a:lnTo>
                <a:lnTo>
                  <a:pt x="4571" y="73660"/>
                </a:lnTo>
                <a:close/>
              </a:path>
              <a:path w="2712720" h="161289">
                <a:moveTo>
                  <a:pt x="13715" y="74929"/>
                </a:moveTo>
                <a:lnTo>
                  <a:pt x="13787" y="76702"/>
                </a:lnTo>
                <a:lnTo>
                  <a:pt x="15239" y="78316"/>
                </a:lnTo>
                <a:lnTo>
                  <a:pt x="15239" y="76200"/>
                </a:lnTo>
                <a:lnTo>
                  <a:pt x="13715" y="74929"/>
                </a:lnTo>
                <a:close/>
              </a:path>
              <a:path w="2712720" h="161289">
                <a:moveTo>
                  <a:pt x="5275" y="74539"/>
                </a:moveTo>
                <a:lnTo>
                  <a:pt x="4571" y="74929"/>
                </a:lnTo>
                <a:lnTo>
                  <a:pt x="4571" y="77046"/>
                </a:lnTo>
                <a:lnTo>
                  <a:pt x="5454" y="78272"/>
                </a:lnTo>
                <a:lnTo>
                  <a:pt x="6095" y="77470"/>
                </a:lnTo>
                <a:lnTo>
                  <a:pt x="7619" y="77470"/>
                </a:lnTo>
                <a:lnTo>
                  <a:pt x="5275" y="74539"/>
                </a:lnTo>
                <a:close/>
              </a:path>
              <a:path w="2712720" h="161289">
                <a:moveTo>
                  <a:pt x="62483" y="76200"/>
                </a:moveTo>
                <a:lnTo>
                  <a:pt x="60960" y="76200"/>
                </a:lnTo>
                <a:lnTo>
                  <a:pt x="64007" y="78104"/>
                </a:lnTo>
                <a:lnTo>
                  <a:pt x="62483" y="76200"/>
                </a:lnTo>
                <a:close/>
              </a:path>
              <a:path w="2712720" h="161289">
                <a:moveTo>
                  <a:pt x="5414" y="74462"/>
                </a:moveTo>
                <a:lnTo>
                  <a:pt x="5275" y="74539"/>
                </a:lnTo>
                <a:lnTo>
                  <a:pt x="7619" y="77470"/>
                </a:lnTo>
                <a:lnTo>
                  <a:pt x="7619" y="76562"/>
                </a:lnTo>
                <a:lnTo>
                  <a:pt x="5414" y="74462"/>
                </a:lnTo>
                <a:close/>
              </a:path>
              <a:path w="2712720" h="161289">
                <a:moveTo>
                  <a:pt x="4571" y="74929"/>
                </a:moveTo>
                <a:lnTo>
                  <a:pt x="3725" y="75870"/>
                </a:lnTo>
                <a:lnTo>
                  <a:pt x="4571" y="77046"/>
                </a:lnTo>
                <a:lnTo>
                  <a:pt x="4571" y="74929"/>
                </a:lnTo>
                <a:close/>
              </a:path>
              <a:path w="2712720" h="161289">
                <a:moveTo>
                  <a:pt x="1847088" y="76200"/>
                </a:moveTo>
                <a:lnTo>
                  <a:pt x="1842515" y="76200"/>
                </a:lnTo>
                <a:lnTo>
                  <a:pt x="1842063" y="76702"/>
                </a:lnTo>
                <a:lnTo>
                  <a:pt x="1847088" y="76200"/>
                </a:lnTo>
                <a:close/>
              </a:path>
              <a:path w="2712720" h="161289">
                <a:moveTo>
                  <a:pt x="3048" y="74929"/>
                </a:moveTo>
                <a:lnTo>
                  <a:pt x="3048" y="76623"/>
                </a:lnTo>
                <a:lnTo>
                  <a:pt x="3725" y="75870"/>
                </a:lnTo>
                <a:lnTo>
                  <a:pt x="3048" y="74929"/>
                </a:lnTo>
                <a:close/>
              </a:path>
              <a:path w="2712720" h="161289">
                <a:moveTo>
                  <a:pt x="12192" y="73660"/>
                </a:moveTo>
                <a:lnTo>
                  <a:pt x="12191" y="74929"/>
                </a:lnTo>
                <a:lnTo>
                  <a:pt x="13715" y="76623"/>
                </a:lnTo>
                <a:lnTo>
                  <a:pt x="13588" y="74824"/>
                </a:lnTo>
                <a:lnTo>
                  <a:pt x="12192" y="73660"/>
                </a:lnTo>
                <a:close/>
              </a:path>
              <a:path w="2712720" h="161289">
                <a:moveTo>
                  <a:pt x="10667" y="72389"/>
                </a:moveTo>
                <a:lnTo>
                  <a:pt x="9143" y="72389"/>
                </a:lnTo>
                <a:lnTo>
                  <a:pt x="5414" y="74462"/>
                </a:lnTo>
                <a:lnTo>
                  <a:pt x="7619" y="76562"/>
                </a:lnTo>
                <a:lnTo>
                  <a:pt x="7746" y="74824"/>
                </a:lnTo>
                <a:lnTo>
                  <a:pt x="10667" y="72389"/>
                </a:lnTo>
                <a:close/>
              </a:path>
              <a:path w="2712720" h="161289">
                <a:moveTo>
                  <a:pt x="15239" y="73660"/>
                </a:moveTo>
                <a:lnTo>
                  <a:pt x="13715" y="74929"/>
                </a:lnTo>
                <a:lnTo>
                  <a:pt x="15239" y="76200"/>
                </a:lnTo>
                <a:lnTo>
                  <a:pt x="15239" y="73660"/>
                </a:lnTo>
                <a:close/>
              </a:path>
              <a:path w="2712720" h="161289">
                <a:moveTo>
                  <a:pt x="36575" y="72389"/>
                </a:moveTo>
                <a:lnTo>
                  <a:pt x="35051" y="72389"/>
                </a:lnTo>
                <a:lnTo>
                  <a:pt x="35051" y="76200"/>
                </a:lnTo>
                <a:lnTo>
                  <a:pt x="35813" y="75564"/>
                </a:lnTo>
                <a:lnTo>
                  <a:pt x="36575" y="72389"/>
                </a:lnTo>
                <a:close/>
              </a:path>
              <a:path w="2712720" h="161289">
                <a:moveTo>
                  <a:pt x="2057399" y="55879"/>
                </a:moveTo>
                <a:lnTo>
                  <a:pt x="2053986" y="56286"/>
                </a:lnTo>
                <a:lnTo>
                  <a:pt x="2049780" y="60960"/>
                </a:lnTo>
                <a:lnTo>
                  <a:pt x="2049780" y="72389"/>
                </a:lnTo>
                <a:lnTo>
                  <a:pt x="2054351" y="76200"/>
                </a:lnTo>
                <a:lnTo>
                  <a:pt x="2060447" y="76200"/>
                </a:lnTo>
                <a:lnTo>
                  <a:pt x="2057399" y="55879"/>
                </a:lnTo>
                <a:close/>
              </a:path>
              <a:path w="2712720" h="161289">
                <a:moveTo>
                  <a:pt x="2087384" y="52620"/>
                </a:moveTo>
                <a:lnTo>
                  <a:pt x="2057399" y="55879"/>
                </a:lnTo>
                <a:lnTo>
                  <a:pt x="2060447" y="76200"/>
                </a:lnTo>
                <a:lnTo>
                  <a:pt x="2065455" y="75837"/>
                </a:lnTo>
                <a:lnTo>
                  <a:pt x="2069591" y="72389"/>
                </a:lnTo>
                <a:lnTo>
                  <a:pt x="2069591" y="60960"/>
                </a:lnTo>
                <a:lnTo>
                  <a:pt x="2065019" y="55879"/>
                </a:lnTo>
                <a:lnTo>
                  <a:pt x="2084451" y="55879"/>
                </a:lnTo>
                <a:lnTo>
                  <a:pt x="2087384" y="52620"/>
                </a:lnTo>
                <a:close/>
              </a:path>
              <a:path w="2712720" h="161289">
                <a:moveTo>
                  <a:pt x="2065455" y="75837"/>
                </a:moveTo>
                <a:lnTo>
                  <a:pt x="2060447" y="76200"/>
                </a:lnTo>
                <a:lnTo>
                  <a:pt x="2065019" y="76200"/>
                </a:lnTo>
                <a:lnTo>
                  <a:pt x="2065455" y="75837"/>
                </a:lnTo>
                <a:close/>
              </a:path>
              <a:path w="2712720" h="161289">
                <a:moveTo>
                  <a:pt x="4572" y="73660"/>
                </a:moveTo>
                <a:lnTo>
                  <a:pt x="3048" y="74929"/>
                </a:lnTo>
                <a:lnTo>
                  <a:pt x="3725" y="75870"/>
                </a:lnTo>
                <a:lnTo>
                  <a:pt x="4571" y="74929"/>
                </a:lnTo>
                <a:lnTo>
                  <a:pt x="5275" y="74539"/>
                </a:lnTo>
                <a:lnTo>
                  <a:pt x="4572" y="73660"/>
                </a:lnTo>
                <a:close/>
              </a:path>
              <a:path w="2712720" h="161289">
                <a:moveTo>
                  <a:pt x="2084451" y="55879"/>
                </a:moveTo>
                <a:lnTo>
                  <a:pt x="2065019" y="55879"/>
                </a:lnTo>
                <a:lnTo>
                  <a:pt x="2069591" y="60960"/>
                </a:lnTo>
                <a:lnTo>
                  <a:pt x="2069591" y="72389"/>
                </a:lnTo>
                <a:lnTo>
                  <a:pt x="2065455" y="75837"/>
                </a:lnTo>
                <a:lnTo>
                  <a:pt x="2095499" y="73660"/>
                </a:lnTo>
                <a:lnTo>
                  <a:pt x="2087880" y="73660"/>
                </a:lnTo>
                <a:lnTo>
                  <a:pt x="2083308" y="68579"/>
                </a:lnTo>
                <a:lnTo>
                  <a:pt x="2083308" y="57150"/>
                </a:lnTo>
                <a:lnTo>
                  <a:pt x="2084451" y="55879"/>
                </a:lnTo>
                <a:close/>
              </a:path>
              <a:path w="2712720" h="161289">
                <a:moveTo>
                  <a:pt x="47244" y="73660"/>
                </a:moveTo>
                <a:lnTo>
                  <a:pt x="47243" y="74929"/>
                </a:lnTo>
                <a:lnTo>
                  <a:pt x="48259" y="75776"/>
                </a:lnTo>
                <a:lnTo>
                  <a:pt x="48767" y="74929"/>
                </a:lnTo>
                <a:lnTo>
                  <a:pt x="51815" y="74929"/>
                </a:lnTo>
                <a:lnTo>
                  <a:pt x="51053" y="74294"/>
                </a:lnTo>
                <a:lnTo>
                  <a:pt x="47244" y="73660"/>
                </a:lnTo>
                <a:close/>
              </a:path>
              <a:path w="2712720" h="161289">
                <a:moveTo>
                  <a:pt x="36575" y="72389"/>
                </a:moveTo>
                <a:lnTo>
                  <a:pt x="35813" y="75564"/>
                </a:lnTo>
                <a:lnTo>
                  <a:pt x="38099" y="73660"/>
                </a:lnTo>
                <a:lnTo>
                  <a:pt x="39624" y="73660"/>
                </a:lnTo>
                <a:lnTo>
                  <a:pt x="38608" y="72813"/>
                </a:lnTo>
                <a:lnTo>
                  <a:pt x="36575" y="72389"/>
                </a:lnTo>
                <a:close/>
              </a:path>
              <a:path w="2712720" h="161289">
                <a:moveTo>
                  <a:pt x="6095" y="72389"/>
                </a:moveTo>
                <a:lnTo>
                  <a:pt x="4571" y="72389"/>
                </a:lnTo>
                <a:lnTo>
                  <a:pt x="1650" y="74824"/>
                </a:lnTo>
                <a:lnTo>
                  <a:pt x="1524" y="75353"/>
                </a:lnTo>
                <a:lnTo>
                  <a:pt x="4571" y="73660"/>
                </a:lnTo>
                <a:lnTo>
                  <a:pt x="6095" y="72389"/>
                </a:lnTo>
                <a:close/>
              </a:path>
              <a:path w="2712720" h="161289">
                <a:moveTo>
                  <a:pt x="56387" y="74929"/>
                </a:moveTo>
                <a:lnTo>
                  <a:pt x="54863" y="74929"/>
                </a:lnTo>
                <a:lnTo>
                  <a:pt x="56896" y="75353"/>
                </a:lnTo>
                <a:lnTo>
                  <a:pt x="56387" y="74929"/>
                </a:lnTo>
                <a:close/>
              </a:path>
              <a:path w="2712720" h="161289">
                <a:moveTo>
                  <a:pt x="12191" y="72389"/>
                </a:moveTo>
                <a:lnTo>
                  <a:pt x="10667" y="72389"/>
                </a:lnTo>
                <a:lnTo>
                  <a:pt x="10667" y="74929"/>
                </a:lnTo>
                <a:lnTo>
                  <a:pt x="12191" y="73660"/>
                </a:lnTo>
                <a:lnTo>
                  <a:pt x="12191" y="72389"/>
                </a:lnTo>
                <a:close/>
              </a:path>
              <a:path w="2712720" h="161289">
                <a:moveTo>
                  <a:pt x="13715" y="72389"/>
                </a:moveTo>
                <a:lnTo>
                  <a:pt x="12192" y="73660"/>
                </a:lnTo>
                <a:lnTo>
                  <a:pt x="13715" y="74929"/>
                </a:lnTo>
                <a:lnTo>
                  <a:pt x="13715" y="72389"/>
                </a:lnTo>
                <a:close/>
              </a:path>
              <a:path w="2712720" h="161289">
                <a:moveTo>
                  <a:pt x="13715" y="72389"/>
                </a:moveTo>
                <a:lnTo>
                  <a:pt x="13715" y="74929"/>
                </a:lnTo>
                <a:lnTo>
                  <a:pt x="15239" y="73660"/>
                </a:lnTo>
                <a:lnTo>
                  <a:pt x="13715" y="72389"/>
                </a:lnTo>
                <a:close/>
              </a:path>
              <a:path w="2712720" h="161289">
                <a:moveTo>
                  <a:pt x="16001" y="73025"/>
                </a:moveTo>
                <a:lnTo>
                  <a:pt x="15240" y="73660"/>
                </a:lnTo>
                <a:lnTo>
                  <a:pt x="16763" y="74929"/>
                </a:lnTo>
                <a:lnTo>
                  <a:pt x="16763" y="73660"/>
                </a:lnTo>
                <a:lnTo>
                  <a:pt x="16001" y="73025"/>
                </a:lnTo>
                <a:close/>
              </a:path>
              <a:path w="2712720" h="161289">
                <a:moveTo>
                  <a:pt x="16764" y="73660"/>
                </a:moveTo>
                <a:lnTo>
                  <a:pt x="16763" y="74929"/>
                </a:lnTo>
                <a:lnTo>
                  <a:pt x="17525" y="74294"/>
                </a:lnTo>
                <a:lnTo>
                  <a:pt x="16764" y="73660"/>
                </a:lnTo>
                <a:close/>
              </a:path>
              <a:path w="2712720" h="161289">
                <a:moveTo>
                  <a:pt x="21336" y="72389"/>
                </a:moveTo>
                <a:lnTo>
                  <a:pt x="19812" y="72389"/>
                </a:lnTo>
                <a:lnTo>
                  <a:pt x="19050" y="73025"/>
                </a:lnTo>
                <a:lnTo>
                  <a:pt x="21336" y="74929"/>
                </a:lnTo>
                <a:lnTo>
                  <a:pt x="21336" y="72389"/>
                </a:lnTo>
                <a:close/>
              </a:path>
              <a:path w="2712720" h="161289">
                <a:moveTo>
                  <a:pt x="21336" y="72389"/>
                </a:moveTo>
                <a:lnTo>
                  <a:pt x="21336" y="74929"/>
                </a:lnTo>
                <a:lnTo>
                  <a:pt x="23164" y="73405"/>
                </a:lnTo>
                <a:lnTo>
                  <a:pt x="21336" y="72389"/>
                </a:lnTo>
                <a:close/>
              </a:path>
              <a:path w="2712720" h="161289">
                <a:moveTo>
                  <a:pt x="27431" y="72389"/>
                </a:moveTo>
                <a:lnTo>
                  <a:pt x="25907" y="72389"/>
                </a:lnTo>
                <a:lnTo>
                  <a:pt x="27431" y="74929"/>
                </a:lnTo>
                <a:lnTo>
                  <a:pt x="27431" y="72389"/>
                </a:lnTo>
                <a:close/>
              </a:path>
              <a:path w="2712720" h="161289">
                <a:moveTo>
                  <a:pt x="27431" y="72389"/>
                </a:moveTo>
                <a:lnTo>
                  <a:pt x="27431" y="74929"/>
                </a:lnTo>
                <a:lnTo>
                  <a:pt x="28955" y="73660"/>
                </a:lnTo>
                <a:lnTo>
                  <a:pt x="27431" y="72389"/>
                </a:lnTo>
                <a:close/>
              </a:path>
              <a:path w="2712720" h="161289">
                <a:moveTo>
                  <a:pt x="35051" y="72389"/>
                </a:moveTo>
                <a:lnTo>
                  <a:pt x="32003" y="72389"/>
                </a:lnTo>
                <a:lnTo>
                  <a:pt x="35051" y="74929"/>
                </a:lnTo>
                <a:lnTo>
                  <a:pt x="35051" y="72389"/>
                </a:lnTo>
                <a:close/>
              </a:path>
              <a:path w="2712720" h="161289">
                <a:moveTo>
                  <a:pt x="38608" y="72813"/>
                </a:moveTo>
                <a:lnTo>
                  <a:pt x="41148" y="74929"/>
                </a:lnTo>
                <a:lnTo>
                  <a:pt x="42671" y="73660"/>
                </a:lnTo>
                <a:lnTo>
                  <a:pt x="38608" y="72813"/>
                </a:lnTo>
                <a:close/>
              </a:path>
              <a:path w="2712720" h="161289">
                <a:moveTo>
                  <a:pt x="47243" y="73660"/>
                </a:moveTo>
                <a:lnTo>
                  <a:pt x="45720" y="73660"/>
                </a:lnTo>
                <a:lnTo>
                  <a:pt x="47116" y="74824"/>
                </a:lnTo>
                <a:lnTo>
                  <a:pt x="47243" y="73660"/>
                </a:lnTo>
                <a:close/>
              </a:path>
              <a:path w="2712720" h="161289">
                <a:moveTo>
                  <a:pt x="4572" y="73660"/>
                </a:moveTo>
                <a:lnTo>
                  <a:pt x="5275" y="74539"/>
                </a:lnTo>
                <a:lnTo>
                  <a:pt x="5414" y="74462"/>
                </a:lnTo>
                <a:lnTo>
                  <a:pt x="4572" y="73660"/>
                </a:lnTo>
                <a:close/>
              </a:path>
              <a:path w="2712720" h="161289">
                <a:moveTo>
                  <a:pt x="9143" y="72389"/>
                </a:moveTo>
                <a:lnTo>
                  <a:pt x="6095" y="72389"/>
                </a:lnTo>
                <a:lnTo>
                  <a:pt x="4572" y="73660"/>
                </a:lnTo>
                <a:lnTo>
                  <a:pt x="5414" y="74462"/>
                </a:lnTo>
                <a:lnTo>
                  <a:pt x="9143" y="72389"/>
                </a:lnTo>
                <a:close/>
              </a:path>
              <a:path w="2712720" h="161289">
                <a:moveTo>
                  <a:pt x="16763" y="72389"/>
                </a:moveTo>
                <a:lnTo>
                  <a:pt x="16764" y="73660"/>
                </a:lnTo>
                <a:lnTo>
                  <a:pt x="17525" y="74294"/>
                </a:lnTo>
                <a:lnTo>
                  <a:pt x="18287" y="73660"/>
                </a:lnTo>
                <a:lnTo>
                  <a:pt x="16763" y="72389"/>
                </a:lnTo>
                <a:close/>
              </a:path>
              <a:path w="2712720" h="161289">
                <a:moveTo>
                  <a:pt x="50292" y="73660"/>
                </a:moveTo>
                <a:lnTo>
                  <a:pt x="47244" y="73660"/>
                </a:lnTo>
                <a:lnTo>
                  <a:pt x="51053" y="74294"/>
                </a:lnTo>
                <a:lnTo>
                  <a:pt x="50292" y="73660"/>
                </a:lnTo>
                <a:close/>
              </a:path>
              <a:path w="2712720" h="161289">
                <a:moveTo>
                  <a:pt x="24383" y="72389"/>
                </a:moveTo>
                <a:lnTo>
                  <a:pt x="23164" y="73405"/>
                </a:lnTo>
                <a:lnTo>
                  <a:pt x="24383" y="74083"/>
                </a:lnTo>
                <a:lnTo>
                  <a:pt x="24383" y="72389"/>
                </a:lnTo>
                <a:close/>
              </a:path>
              <a:path w="2712720" h="161289">
                <a:moveTo>
                  <a:pt x="1883663" y="73660"/>
                </a:moveTo>
                <a:lnTo>
                  <a:pt x="1879091" y="73660"/>
                </a:lnTo>
                <a:lnTo>
                  <a:pt x="1878520" y="74017"/>
                </a:lnTo>
                <a:lnTo>
                  <a:pt x="1883663" y="73660"/>
                </a:lnTo>
                <a:close/>
              </a:path>
              <a:path w="2712720" h="161289">
                <a:moveTo>
                  <a:pt x="13715" y="72389"/>
                </a:moveTo>
                <a:lnTo>
                  <a:pt x="12191" y="72389"/>
                </a:lnTo>
                <a:lnTo>
                  <a:pt x="12191" y="73660"/>
                </a:lnTo>
                <a:lnTo>
                  <a:pt x="13715" y="72389"/>
                </a:lnTo>
                <a:close/>
              </a:path>
              <a:path w="2712720" h="161289">
                <a:moveTo>
                  <a:pt x="15239" y="72389"/>
                </a:moveTo>
                <a:lnTo>
                  <a:pt x="13715" y="72389"/>
                </a:lnTo>
                <a:lnTo>
                  <a:pt x="15240" y="73660"/>
                </a:lnTo>
                <a:lnTo>
                  <a:pt x="15239" y="72389"/>
                </a:lnTo>
                <a:close/>
              </a:path>
              <a:path w="2712720" h="161289">
                <a:moveTo>
                  <a:pt x="15239" y="72389"/>
                </a:moveTo>
                <a:lnTo>
                  <a:pt x="15239" y="73660"/>
                </a:lnTo>
                <a:lnTo>
                  <a:pt x="16001" y="73025"/>
                </a:lnTo>
                <a:lnTo>
                  <a:pt x="15239" y="72389"/>
                </a:lnTo>
                <a:close/>
              </a:path>
              <a:path w="2712720" h="161289">
                <a:moveTo>
                  <a:pt x="16763" y="72389"/>
                </a:moveTo>
                <a:lnTo>
                  <a:pt x="16001" y="73025"/>
                </a:lnTo>
                <a:lnTo>
                  <a:pt x="16764" y="73660"/>
                </a:lnTo>
                <a:lnTo>
                  <a:pt x="16763" y="72389"/>
                </a:lnTo>
                <a:close/>
              </a:path>
              <a:path w="2712720" h="161289">
                <a:moveTo>
                  <a:pt x="18287" y="72389"/>
                </a:moveTo>
                <a:lnTo>
                  <a:pt x="16763" y="72389"/>
                </a:lnTo>
                <a:lnTo>
                  <a:pt x="18288" y="73660"/>
                </a:lnTo>
                <a:lnTo>
                  <a:pt x="19050" y="73025"/>
                </a:lnTo>
                <a:lnTo>
                  <a:pt x="18287" y="72389"/>
                </a:lnTo>
                <a:close/>
              </a:path>
              <a:path w="2712720" h="161289">
                <a:moveTo>
                  <a:pt x="28955" y="72389"/>
                </a:moveTo>
                <a:lnTo>
                  <a:pt x="27431" y="72389"/>
                </a:lnTo>
                <a:lnTo>
                  <a:pt x="28956" y="73660"/>
                </a:lnTo>
                <a:lnTo>
                  <a:pt x="28955" y="72389"/>
                </a:lnTo>
                <a:close/>
              </a:path>
              <a:path w="2712720" h="161289">
                <a:moveTo>
                  <a:pt x="30479" y="72389"/>
                </a:moveTo>
                <a:lnTo>
                  <a:pt x="28955" y="72389"/>
                </a:lnTo>
                <a:lnTo>
                  <a:pt x="28955" y="73660"/>
                </a:lnTo>
                <a:lnTo>
                  <a:pt x="30479" y="72389"/>
                </a:lnTo>
                <a:close/>
              </a:path>
              <a:path w="2712720" h="161289">
                <a:moveTo>
                  <a:pt x="2092451" y="52069"/>
                </a:moveTo>
                <a:lnTo>
                  <a:pt x="2087384" y="52620"/>
                </a:lnTo>
                <a:lnTo>
                  <a:pt x="2083308" y="57150"/>
                </a:lnTo>
                <a:lnTo>
                  <a:pt x="2083308" y="68579"/>
                </a:lnTo>
                <a:lnTo>
                  <a:pt x="2087880" y="73660"/>
                </a:lnTo>
                <a:lnTo>
                  <a:pt x="2095499" y="73660"/>
                </a:lnTo>
                <a:lnTo>
                  <a:pt x="2092451" y="52069"/>
                </a:lnTo>
                <a:close/>
              </a:path>
              <a:path w="2712720" h="161289">
                <a:moveTo>
                  <a:pt x="2122399" y="47729"/>
                </a:moveTo>
                <a:lnTo>
                  <a:pt x="2092451" y="52069"/>
                </a:lnTo>
                <a:lnTo>
                  <a:pt x="2095499" y="73660"/>
                </a:lnTo>
                <a:lnTo>
                  <a:pt x="2100757" y="72898"/>
                </a:lnTo>
                <a:lnTo>
                  <a:pt x="2104643" y="68579"/>
                </a:lnTo>
                <a:lnTo>
                  <a:pt x="2104643" y="57150"/>
                </a:lnTo>
                <a:lnTo>
                  <a:pt x="2100071" y="52069"/>
                </a:lnTo>
                <a:lnTo>
                  <a:pt x="2119274" y="52069"/>
                </a:lnTo>
                <a:lnTo>
                  <a:pt x="2122399" y="47729"/>
                </a:lnTo>
                <a:close/>
              </a:path>
              <a:path w="2712720" h="161289">
                <a:moveTo>
                  <a:pt x="2100757" y="72898"/>
                </a:moveTo>
                <a:lnTo>
                  <a:pt x="2095499" y="73660"/>
                </a:lnTo>
                <a:lnTo>
                  <a:pt x="2100071" y="73660"/>
                </a:lnTo>
                <a:lnTo>
                  <a:pt x="2100757" y="72898"/>
                </a:lnTo>
                <a:close/>
              </a:path>
              <a:path w="2712720" h="161289">
                <a:moveTo>
                  <a:pt x="24383" y="72389"/>
                </a:moveTo>
                <a:lnTo>
                  <a:pt x="21336" y="72389"/>
                </a:lnTo>
                <a:lnTo>
                  <a:pt x="23164" y="73405"/>
                </a:lnTo>
                <a:lnTo>
                  <a:pt x="24383" y="72389"/>
                </a:lnTo>
                <a:close/>
              </a:path>
              <a:path w="2712720" h="161289">
                <a:moveTo>
                  <a:pt x="16763" y="72389"/>
                </a:moveTo>
                <a:lnTo>
                  <a:pt x="15239" y="72389"/>
                </a:lnTo>
                <a:lnTo>
                  <a:pt x="16001" y="73025"/>
                </a:lnTo>
                <a:lnTo>
                  <a:pt x="16763" y="72389"/>
                </a:lnTo>
                <a:close/>
              </a:path>
              <a:path w="2712720" h="161289">
                <a:moveTo>
                  <a:pt x="19812" y="72389"/>
                </a:moveTo>
                <a:lnTo>
                  <a:pt x="18287" y="72389"/>
                </a:lnTo>
                <a:lnTo>
                  <a:pt x="19050" y="73025"/>
                </a:lnTo>
                <a:lnTo>
                  <a:pt x="19812" y="72389"/>
                </a:lnTo>
                <a:close/>
              </a:path>
              <a:path w="2712720" h="161289">
                <a:moveTo>
                  <a:pt x="2119274" y="52069"/>
                </a:moveTo>
                <a:lnTo>
                  <a:pt x="2100071" y="52069"/>
                </a:lnTo>
                <a:lnTo>
                  <a:pt x="2104643" y="57150"/>
                </a:lnTo>
                <a:lnTo>
                  <a:pt x="2104643" y="68579"/>
                </a:lnTo>
                <a:lnTo>
                  <a:pt x="2100757" y="72898"/>
                </a:lnTo>
                <a:lnTo>
                  <a:pt x="2130551" y="68579"/>
                </a:lnTo>
                <a:lnTo>
                  <a:pt x="2122932" y="68579"/>
                </a:lnTo>
                <a:lnTo>
                  <a:pt x="2118360" y="64769"/>
                </a:lnTo>
                <a:lnTo>
                  <a:pt x="2118360" y="53339"/>
                </a:lnTo>
                <a:lnTo>
                  <a:pt x="2119274" y="52069"/>
                </a:lnTo>
                <a:close/>
              </a:path>
              <a:path w="2712720" h="161289">
                <a:moveTo>
                  <a:pt x="38100" y="72389"/>
                </a:moveTo>
                <a:lnTo>
                  <a:pt x="36575" y="72389"/>
                </a:lnTo>
                <a:lnTo>
                  <a:pt x="38608" y="72813"/>
                </a:lnTo>
                <a:lnTo>
                  <a:pt x="38100" y="72389"/>
                </a:lnTo>
                <a:close/>
              </a:path>
              <a:path w="2712720" h="161289">
                <a:moveTo>
                  <a:pt x="1918715" y="71119"/>
                </a:moveTo>
                <a:lnTo>
                  <a:pt x="1912619" y="71119"/>
                </a:lnTo>
                <a:lnTo>
                  <a:pt x="1912244" y="71588"/>
                </a:lnTo>
                <a:lnTo>
                  <a:pt x="1918715" y="71119"/>
                </a:lnTo>
                <a:close/>
              </a:path>
              <a:path w="2712720" h="161289">
                <a:moveTo>
                  <a:pt x="2127504" y="46989"/>
                </a:moveTo>
                <a:lnTo>
                  <a:pt x="2122399" y="47729"/>
                </a:lnTo>
                <a:lnTo>
                  <a:pt x="2118360" y="53339"/>
                </a:lnTo>
                <a:lnTo>
                  <a:pt x="2118360" y="64769"/>
                </a:lnTo>
                <a:lnTo>
                  <a:pt x="2122932" y="68579"/>
                </a:lnTo>
                <a:lnTo>
                  <a:pt x="2129027" y="68579"/>
                </a:lnTo>
                <a:lnTo>
                  <a:pt x="2127504" y="46989"/>
                </a:lnTo>
                <a:close/>
              </a:path>
              <a:path w="2712720" h="161289">
                <a:moveTo>
                  <a:pt x="2127504" y="46989"/>
                </a:moveTo>
                <a:lnTo>
                  <a:pt x="2129027" y="68579"/>
                </a:lnTo>
                <a:lnTo>
                  <a:pt x="2130535" y="68465"/>
                </a:lnTo>
                <a:lnTo>
                  <a:pt x="2127504" y="46989"/>
                </a:lnTo>
                <a:close/>
              </a:path>
              <a:path w="2712720" h="161289">
                <a:moveTo>
                  <a:pt x="2130535" y="68465"/>
                </a:moveTo>
                <a:lnTo>
                  <a:pt x="2129027" y="68579"/>
                </a:lnTo>
                <a:lnTo>
                  <a:pt x="2130551" y="68579"/>
                </a:lnTo>
                <a:close/>
              </a:path>
              <a:path w="2712720" h="161289">
                <a:moveTo>
                  <a:pt x="2135733" y="68071"/>
                </a:moveTo>
                <a:lnTo>
                  <a:pt x="2130535" y="68465"/>
                </a:lnTo>
                <a:lnTo>
                  <a:pt x="2135123" y="68579"/>
                </a:lnTo>
                <a:lnTo>
                  <a:pt x="2135733" y="68071"/>
                </a:lnTo>
                <a:close/>
              </a:path>
              <a:path w="2712720" h="161289">
                <a:moveTo>
                  <a:pt x="2156298" y="45899"/>
                </a:moveTo>
                <a:lnTo>
                  <a:pt x="2127504" y="46989"/>
                </a:lnTo>
                <a:lnTo>
                  <a:pt x="2130535" y="68465"/>
                </a:lnTo>
                <a:lnTo>
                  <a:pt x="2135733" y="68071"/>
                </a:lnTo>
                <a:lnTo>
                  <a:pt x="2139695" y="64769"/>
                </a:lnTo>
                <a:lnTo>
                  <a:pt x="2139695" y="53339"/>
                </a:lnTo>
                <a:lnTo>
                  <a:pt x="2135123" y="46989"/>
                </a:lnTo>
                <a:lnTo>
                  <a:pt x="2155316" y="46989"/>
                </a:lnTo>
                <a:lnTo>
                  <a:pt x="2156298" y="45899"/>
                </a:lnTo>
                <a:close/>
              </a:path>
              <a:path w="2712720" h="161289">
                <a:moveTo>
                  <a:pt x="2155316" y="46989"/>
                </a:moveTo>
                <a:lnTo>
                  <a:pt x="2135123" y="46989"/>
                </a:lnTo>
                <a:lnTo>
                  <a:pt x="2139695" y="53339"/>
                </a:lnTo>
                <a:lnTo>
                  <a:pt x="2139695" y="64769"/>
                </a:lnTo>
                <a:lnTo>
                  <a:pt x="2135733" y="68071"/>
                </a:lnTo>
                <a:lnTo>
                  <a:pt x="2162556" y="66039"/>
                </a:lnTo>
                <a:lnTo>
                  <a:pt x="2156460" y="66039"/>
                </a:lnTo>
                <a:lnTo>
                  <a:pt x="2151888" y="60960"/>
                </a:lnTo>
                <a:lnTo>
                  <a:pt x="2151888" y="50800"/>
                </a:lnTo>
                <a:lnTo>
                  <a:pt x="2155316" y="46989"/>
                </a:lnTo>
                <a:close/>
              </a:path>
              <a:path w="2712720" h="161289">
                <a:moveTo>
                  <a:pt x="1955291" y="66039"/>
                </a:moveTo>
                <a:lnTo>
                  <a:pt x="1950719" y="66039"/>
                </a:lnTo>
                <a:lnTo>
                  <a:pt x="1950212" y="66745"/>
                </a:lnTo>
                <a:lnTo>
                  <a:pt x="1955291" y="66039"/>
                </a:lnTo>
                <a:close/>
              </a:path>
              <a:path w="2712720" h="161289">
                <a:moveTo>
                  <a:pt x="2161032" y="45719"/>
                </a:moveTo>
                <a:lnTo>
                  <a:pt x="2156298" y="45899"/>
                </a:lnTo>
                <a:lnTo>
                  <a:pt x="2151888" y="50800"/>
                </a:lnTo>
                <a:lnTo>
                  <a:pt x="2151888" y="60960"/>
                </a:lnTo>
                <a:lnTo>
                  <a:pt x="2156460" y="66039"/>
                </a:lnTo>
                <a:lnTo>
                  <a:pt x="2162556" y="66039"/>
                </a:lnTo>
                <a:lnTo>
                  <a:pt x="2161032" y="45719"/>
                </a:lnTo>
                <a:close/>
              </a:path>
              <a:path w="2712720" h="161289">
                <a:moveTo>
                  <a:pt x="2189530" y="43560"/>
                </a:moveTo>
                <a:lnTo>
                  <a:pt x="2161032" y="45719"/>
                </a:lnTo>
                <a:lnTo>
                  <a:pt x="2162556" y="66039"/>
                </a:lnTo>
                <a:lnTo>
                  <a:pt x="2167289" y="65860"/>
                </a:lnTo>
                <a:lnTo>
                  <a:pt x="2171699" y="60960"/>
                </a:lnTo>
                <a:lnTo>
                  <a:pt x="2171699" y="50800"/>
                </a:lnTo>
                <a:lnTo>
                  <a:pt x="2167127" y="45719"/>
                </a:lnTo>
                <a:lnTo>
                  <a:pt x="2186940" y="45719"/>
                </a:lnTo>
                <a:lnTo>
                  <a:pt x="2189530" y="43560"/>
                </a:lnTo>
                <a:close/>
              </a:path>
              <a:path w="2712720" h="161289">
                <a:moveTo>
                  <a:pt x="2167289" y="65860"/>
                </a:moveTo>
                <a:lnTo>
                  <a:pt x="2162556" y="66039"/>
                </a:lnTo>
                <a:lnTo>
                  <a:pt x="2167127" y="66039"/>
                </a:lnTo>
                <a:lnTo>
                  <a:pt x="2167289" y="65860"/>
                </a:lnTo>
                <a:close/>
              </a:path>
              <a:path w="2712720" h="161289">
                <a:moveTo>
                  <a:pt x="2186940" y="45719"/>
                </a:moveTo>
                <a:lnTo>
                  <a:pt x="2167127" y="45719"/>
                </a:lnTo>
                <a:lnTo>
                  <a:pt x="2171699" y="50800"/>
                </a:lnTo>
                <a:lnTo>
                  <a:pt x="2171699" y="60960"/>
                </a:lnTo>
                <a:lnTo>
                  <a:pt x="2167289" y="65860"/>
                </a:lnTo>
                <a:lnTo>
                  <a:pt x="2196084" y="64769"/>
                </a:lnTo>
                <a:lnTo>
                  <a:pt x="2189988" y="64769"/>
                </a:lnTo>
                <a:lnTo>
                  <a:pt x="2185416" y="59689"/>
                </a:lnTo>
                <a:lnTo>
                  <a:pt x="2185416" y="46989"/>
                </a:lnTo>
                <a:lnTo>
                  <a:pt x="2186940" y="45719"/>
                </a:lnTo>
                <a:close/>
              </a:path>
              <a:path w="2712720" h="161289">
                <a:moveTo>
                  <a:pt x="2194560" y="43179"/>
                </a:moveTo>
                <a:lnTo>
                  <a:pt x="2189530" y="43560"/>
                </a:lnTo>
                <a:lnTo>
                  <a:pt x="2185416" y="46989"/>
                </a:lnTo>
                <a:lnTo>
                  <a:pt x="2185416" y="59689"/>
                </a:lnTo>
                <a:lnTo>
                  <a:pt x="2189988" y="64769"/>
                </a:lnTo>
                <a:lnTo>
                  <a:pt x="2196084" y="64769"/>
                </a:lnTo>
                <a:lnTo>
                  <a:pt x="2194560" y="43179"/>
                </a:lnTo>
                <a:close/>
              </a:path>
              <a:path w="2712720" h="161289">
                <a:moveTo>
                  <a:pt x="2221763" y="42100"/>
                </a:moveTo>
                <a:lnTo>
                  <a:pt x="2194560" y="43179"/>
                </a:lnTo>
                <a:lnTo>
                  <a:pt x="2196084" y="64769"/>
                </a:lnTo>
                <a:lnTo>
                  <a:pt x="2201007" y="64379"/>
                </a:lnTo>
                <a:lnTo>
                  <a:pt x="2205227" y="59689"/>
                </a:lnTo>
                <a:lnTo>
                  <a:pt x="2205227" y="46989"/>
                </a:lnTo>
                <a:lnTo>
                  <a:pt x="2200656" y="43179"/>
                </a:lnTo>
                <a:lnTo>
                  <a:pt x="2220467" y="43179"/>
                </a:lnTo>
                <a:lnTo>
                  <a:pt x="2221763" y="42100"/>
                </a:lnTo>
                <a:close/>
              </a:path>
              <a:path w="2712720" h="161289">
                <a:moveTo>
                  <a:pt x="2201007" y="64379"/>
                </a:moveTo>
                <a:lnTo>
                  <a:pt x="2196084" y="64769"/>
                </a:lnTo>
                <a:lnTo>
                  <a:pt x="2200656" y="64769"/>
                </a:lnTo>
                <a:lnTo>
                  <a:pt x="2201007" y="64379"/>
                </a:lnTo>
                <a:close/>
              </a:path>
              <a:path w="2712720" h="161289">
                <a:moveTo>
                  <a:pt x="2220467" y="43179"/>
                </a:moveTo>
                <a:lnTo>
                  <a:pt x="2200656" y="43179"/>
                </a:lnTo>
                <a:lnTo>
                  <a:pt x="2205227" y="46989"/>
                </a:lnTo>
                <a:lnTo>
                  <a:pt x="2205227" y="59689"/>
                </a:lnTo>
                <a:lnTo>
                  <a:pt x="2201007" y="64379"/>
                </a:lnTo>
                <a:lnTo>
                  <a:pt x="2228088" y="62229"/>
                </a:lnTo>
                <a:lnTo>
                  <a:pt x="2221991" y="62229"/>
                </a:lnTo>
                <a:lnTo>
                  <a:pt x="2217419" y="58419"/>
                </a:lnTo>
                <a:lnTo>
                  <a:pt x="2217419" y="45719"/>
                </a:lnTo>
                <a:lnTo>
                  <a:pt x="2220467" y="43179"/>
                </a:lnTo>
                <a:close/>
              </a:path>
              <a:path w="2712720" h="161289">
                <a:moveTo>
                  <a:pt x="1990343" y="62229"/>
                </a:moveTo>
                <a:lnTo>
                  <a:pt x="1985771" y="62229"/>
                </a:lnTo>
                <a:lnTo>
                  <a:pt x="1985086" y="62801"/>
                </a:lnTo>
                <a:lnTo>
                  <a:pt x="1990343" y="62229"/>
                </a:lnTo>
                <a:close/>
              </a:path>
              <a:path w="2712720" h="161289">
                <a:moveTo>
                  <a:pt x="2226564" y="41910"/>
                </a:moveTo>
                <a:lnTo>
                  <a:pt x="2221763" y="42100"/>
                </a:lnTo>
                <a:lnTo>
                  <a:pt x="2217419" y="45719"/>
                </a:lnTo>
                <a:lnTo>
                  <a:pt x="2217419" y="58419"/>
                </a:lnTo>
                <a:lnTo>
                  <a:pt x="2221991" y="62229"/>
                </a:lnTo>
                <a:lnTo>
                  <a:pt x="2228088" y="62229"/>
                </a:lnTo>
                <a:lnTo>
                  <a:pt x="2226564" y="41910"/>
                </a:lnTo>
                <a:close/>
              </a:path>
              <a:path w="2712720" h="161289">
                <a:moveTo>
                  <a:pt x="2254116" y="38779"/>
                </a:moveTo>
                <a:lnTo>
                  <a:pt x="2226564" y="41910"/>
                </a:lnTo>
                <a:lnTo>
                  <a:pt x="2228088" y="62229"/>
                </a:lnTo>
                <a:lnTo>
                  <a:pt x="2233345" y="61658"/>
                </a:lnTo>
                <a:lnTo>
                  <a:pt x="2237232" y="58419"/>
                </a:lnTo>
                <a:lnTo>
                  <a:pt x="2237232" y="45719"/>
                </a:lnTo>
                <a:lnTo>
                  <a:pt x="2232660" y="41910"/>
                </a:lnTo>
                <a:lnTo>
                  <a:pt x="2251862" y="41910"/>
                </a:lnTo>
                <a:lnTo>
                  <a:pt x="2254116" y="38779"/>
                </a:lnTo>
                <a:close/>
              </a:path>
              <a:path w="2712720" h="161289">
                <a:moveTo>
                  <a:pt x="2233345" y="61658"/>
                </a:moveTo>
                <a:lnTo>
                  <a:pt x="2228088" y="62229"/>
                </a:lnTo>
                <a:lnTo>
                  <a:pt x="2232660" y="62229"/>
                </a:lnTo>
                <a:lnTo>
                  <a:pt x="2233345" y="61658"/>
                </a:lnTo>
                <a:close/>
              </a:path>
              <a:path w="2712720" h="161289">
                <a:moveTo>
                  <a:pt x="2251862" y="41910"/>
                </a:moveTo>
                <a:lnTo>
                  <a:pt x="2232660" y="41910"/>
                </a:lnTo>
                <a:lnTo>
                  <a:pt x="2237232" y="45719"/>
                </a:lnTo>
                <a:lnTo>
                  <a:pt x="2237232" y="58419"/>
                </a:lnTo>
                <a:lnTo>
                  <a:pt x="2233345" y="61658"/>
                </a:lnTo>
                <a:lnTo>
                  <a:pt x="2263140" y="58419"/>
                </a:lnTo>
                <a:lnTo>
                  <a:pt x="2255519" y="58419"/>
                </a:lnTo>
                <a:lnTo>
                  <a:pt x="2250947" y="53339"/>
                </a:lnTo>
                <a:lnTo>
                  <a:pt x="2250947" y="43179"/>
                </a:lnTo>
                <a:lnTo>
                  <a:pt x="2251862" y="41910"/>
                </a:lnTo>
                <a:close/>
              </a:path>
              <a:path w="2712720" h="161289">
                <a:moveTo>
                  <a:pt x="2025395" y="59689"/>
                </a:moveTo>
                <a:lnTo>
                  <a:pt x="2020823" y="59689"/>
                </a:lnTo>
                <a:lnTo>
                  <a:pt x="2020505" y="60044"/>
                </a:lnTo>
                <a:lnTo>
                  <a:pt x="2025395" y="59689"/>
                </a:lnTo>
                <a:close/>
              </a:path>
              <a:path w="2712720" h="161289">
                <a:moveTo>
                  <a:pt x="2260091" y="38100"/>
                </a:moveTo>
                <a:lnTo>
                  <a:pt x="2254116" y="38779"/>
                </a:lnTo>
                <a:lnTo>
                  <a:pt x="2250947" y="43179"/>
                </a:lnTo>
                <a:lnTo>
                  <a:pt x="2250947" y="53339"/>
                </a:lnTo>
                <a:lnTo>
                  <a:pt x="2255519" y="58419"/>
                </a:lnTo>
                <a:lnTo>
                  <a:pt x="2263140" y="58419"/>
                </a:lnTo>
                <a:lnTo>
                  <a:pt x="2260091" y="38100"/>
                </a:lnTo>
                <a:close/>
              </a:path>
              <a:path w="2712720" h="161289">
                <a:moveTo>
                  <a:pt x="2260271" y="38100"/>
                </a:moveTo>
                <a:lnTo>
                  <a:pt x="2260091" y="38100"/>
                </a:lnTo>
                <a:lnTo>
                  <a:pt x="2263140" y="58419"/>
                </a:lnTo>
                <a:lnTo>
                  <a:pt x="2260271" y="38100"/>
                </a:lnTo>
                <a:close/>
              </a:path>
              <a:path w="2712720" h="161289">
                <a:moveTo>
                  <a:pt x="2291897" y="35725"/>
                </a:moveTo>
                <a:lnTo>
                  <a:pt x="2260091" y="36829"/>
                </a:lnTo>
                <a:lnTo>
                  <a:pt x="2263140" y="58419"/>
                </a:lnTo>
                <a:lnTo>
                  <a:pt x="2268030" y="58065"/>
                </a:lnTo>
                <a:lnTo>
                  <a:pt x="2272284" y="53339"/>
                </a:lnTo>
                <a:lnTo>
                  <a:pt x="2272284" y="43179"/>
                </a:lnTo>
                <a:lnTo>
                  <a:pt x="2267712" y="36829"/>
                </a:lnTo>
                <a:lnTo>
                  <a:pt x="2290571" y="36829"/>
                </a:lnTo>
                <a:lnTo>
                  <a:pt x="2291897" y="35725"/>
                </a:lnTo>
                <a:close/>
              </a:path>
              <a:path w="2712720" h="161289">
                <a:moveTo>
                  <a:pt x="2268030" y="58065"/>
                </a:moveTo>
                <a:lnTo>
                  <a:pt x="2263140" y="58419"/>
                </a:lnTo>
                <a:lnTo>
                  <a:pt x="2267712" y="58419"/>
                </a:lnTo>
                <a:lnTo>
                  <a:pt x="2268030" y="58065"/>
                </a:lnTo>
                <a:close/>
              </a:path>
              <a:path w="2712720" h="161289">
                <a:moveTo>
                  <a:pt x="2290571" y="36829"/>
                </a:moveTo>
                <a:lnTo>
                  <a:pt x="2267712" y="36829"/>
                </a:lnTo>
                <a:lnTo>
                  <a:pt x="2272284" y="43179"/>
                </a:lnTo>
                <a:lnTo>
                  <a:pt x="2272284" y="53339"/>
                </a:lnTo>
                <a:lnTo>
                  <a:pt x="2268030" y="58065"/>
                </a:lnTo>
                <a:lnTo>
                  <a:pt x="2298191" y="55879"/>
                </a:lnTo>
                <a:lnTo>
                  <a:pt x="2292095" y="55879"/>
                </a:lnTo>
                <a:lnTo>
                  <a:pt x="2287523" y="50800"/>
                </a:lnTo>
                <a:lnTo>
                  <a:pt x="2287523" y="39369"/>
                </a:lnTo>
                <a:lnTo>
                  <a:pt x="2290571" y="36829"/>
                </a:lnTo>
                <a:close/>
              </a:path>
              <a:path w="2712720" h="161289">
                <a:moveTo>
                  <a:pt x="2057399" y="55879"/>
                </a:moveTo>
                <a:lnTo>
                  <a:pt x="2054351" y="55879"/>
                </a:lnTo>
                <a:lnTo>
                  <a:pt x="2053986" y="56286"/>
                </a:lnTo>
                <a:lnTo>
                  <a:pt x="2057399" y="55879"/>
                </a:lnTo>
                <a:close/>
              </a:path>
              <a:path w="2712720" h="161289">
                <a:moveTo>
                  <a:pt x="2296667" y="35560"/>
                </a:moveTo>
                <a:lnTo>
                  <a:pt x="2291897" y="35725"/>
                </a:lnTo>
                <a:lnTo>
                  <a:pt x="2287523" y="39369"/>
                </a:lnTo>
                <a:lnTo>
                  <a:pt x="2287523" y="50800"/>
                </a:lnTo>
                <a:lnTo>
                  <a:pt x="2292095" y="55879"/>
                </a:lnTo>
                <a:lnTo>
                  <a:pt x="2298191" y="55879"/>
                </a:lnTo>
                <a:lnTo>
                  <a:pt x="2296667" y="35560"/>
                </a:lnTo>
                <a:close/>
              </a:path>
              <a:path w="2712720" h="161289">
                <a:moveTo>
                  <a:pt x="2325043" y="33503"/>
                </a:moveTo>
                <a:lnTo>
                  <a:pt x="2296667" y="35560"/>
                </a:lnTo>
                <a:lnTo>
                  <a:pt x="2298191" y="55879"/>
                </a:lnTo>
                <a:lnTo>
                  <a:pt x="2303199" y="55517"/>
                </a:lnTo>
                <a:lnTo>
                  <a:pt x="2308860" y="50800"/>
                </a:lnTo>
                <a:lnTo>
                  <a:pt x="2308860" y="39369"/>
                </a:lnTo>
                <a:lnTo>
                  <a:pt x="2302764" y="35560"/>
                </a:lnTo>
                <a:lnTo>
                  <a:pt x="2322575" y="35560"/>
                </a:lnTo>
                <a:lnTo>
                  <a:pt x="2325043" y="33503"/>
                </a:lnTo>
                <a:close/>
              </a:path>
              <a:path w="2712720" h="161289">
                <a:moveTo>
                  <a:pt x="2303199" y="55517"/>
                </a:moveTo>
                <a:lnTo>
                  <a:pt x="2298191" y="55879"/>
                </a:lnTo>
                <a:lnTo>
                  <a:pt x="2302764" y="55879"/>
                </a:lnTo>
                <a:lnTo>
                  <a:pt x="2303199" y="55517"/>
                </a:lnTo>
                <a:close/>
              </a:path>
              <a:path w="2712720" h="161289">
                <a:moveTo>
                  <a:pt x="2322575" y="35560"/>
                </a:moveTo>
                <a:lnTo>
                  <a:pt x="2302764" y="35560"/>
                </a:lnTo>
                <a:lnTo>
                  <a:pt x="2308860" y="39369"/>
                </a:lnTo>
                <a:lnTo>
                  <a:pt x="2308860" y="50800"/>
                </a:lnTo>
                <a:lnTo>
                  <a:pt x="2303199" y="55517"/>
                </a:lnTo>
                <a:lnTo>
                  <a:pt x="2333243" y="53339"/>
                </a:lnTo>
                <a:lnTo>
                  <a:pt x="2325623" y="53339"/>
                </a:lnTo>
                <a:lnTo>
                  <a:pt x="2321051" y="46989"/>
                </a:lnTo>
                <a:lnTo>
                  <a:pt x="2321051" y="36829"/>
                </a:lnTo>
                <a:lnTo>
                  <a:pt x="2322575" y="35560"/>
                </a:lnTo>
                <a:close/>
              </a:path>
              <a:path w="2712720" h="161289">
                <a:moveTo>
                  <a:pt x="2331719" y="33019"/>
                </a:moveTo>
                <a:lnTo>
                  <a:pt x="2325043" y="33503"/>
                </a:lnTo>
                <a:lnTo>
                  <a:pt x="2321051" y="36829"/>
                </a:lnTo>
                <a:lnTo>
                  <a:pt x="2321051" y="46989"/>
                </a:lnTo>
                <a:lnTo>
                  <a:pt x="2325623" y="53339"/>
                </a:lnTo>
                <a:lnTo>
                  <a:pt x="2333243" y="53339"/>
                </a:lnTo>
                <a:lnTo>
                  <a:pt x="2331719" y="33019"/>
                </a:lnTo>
                <a:close/>
              </a:path>
              <a:path w="2712720" h="161289">
                <a:moveTo>
                  <a:pt x="2358800" y="30870"/>
                </a:moveTo>
                <a:lnTo>
                  <a:pt x="2331719" y="33019"/>
                </a:lnTo>
                <a:lnTo>
                  <a:pt x="2333243" y="53339"/>
                </a:lnTo>
                <a:lnTo>
                  <a:pt x="2338093" y="52955"/>
                </a:lnTo>
                <a:lnTo>
                  <a:pt x="2342388" y="46989"/>
                </a:lnTo>
                <a:lnTo>
                  <a:pt x="2342388" y="36829"/>
                </a:lnTo>
                <a:lnTo>
                  <a:pt x="2337816" y="33019"/>
                </a:lnTo>
                <a:lnTo>
                  <a:pt x="2356866" y="33019"/>
                </a:lnTo>
                <a:lnTo>
                  <a:pt x="2358800" y="30870"/>
                </a:lnTo>
                <a:close/>
              </a:path>
              <a:path w="2712720" h="161289">
                <a:moveTo>
                  <a:pt x="2338093" y="52955"/>
                </a:moveTo>
                <a:lnTo>
                  <a:pt x="2333243" y="53339"/>
                </a:lnTo>
                <a:lnTo>
                  <a:pt x="2337816" y="53339"/>
                </a:lnTo>
                <a:lnTo>
                  <a:pt x="2338093" y="52955"/>
                </a:lnTo>
                <a:close/>
              </a:path>
              <a:path w="2712720" h="161289">
                <a:moveTo>
                  <a:pt x="2356866" y="33019"/>
                </a:moveTo>
                <a:lnTo>
                  <a:pt x="2337816" y="33019"/>
                </a:lnTo>
                <a:lnTo>
                  <a:pt x="2342388" y="36829"/>
                </a:lnTo>
                <a:lnTo>
                  <a:pt x="2342388" y="46989"/>
                </a:lnTo>
                <a:lnTo>
                  <a:pt x="2338093" y="52955"/>
                </a:lnTo>
                <a:lnTo>
                  <a:pt x="2365247" y="50800"/>
                </a:lnTo>
                <a:lnTo>
                  <a:pt x="2359151" y="50800"/>
                </a:lnTo>
                <a:lnTo>
                  <a:pt x="2354580" y="45719"/>
                </a:lnTo>
                <a:lnTo>
                  <a:pt x="2354580" y="35560"/>
                </a:lnTo>
                <a:lnTo>
                  <a:pt x="2356866" y="33019"/>
                </a:lnTo>
                <a:close/>
              </a:path>
              <a:path w="2712720" h="161289">
                <a:moveTo>
                  <a:pt x="2092451" y="52069"/>
                </a:moveTo>
                <a:lnTo>
                  <a:pt x="2087880" y="52069"/>
                </a:lnTo>
                <a:lnTo>
                  <a:pt x="2087384" y="52620"/>
                </a:lnTo>
                <a:lnTo>
                  <a:pt x="2092451" y="52069"/>
                </a:lnTo>
                <a:close/>
              </a:path>
              <a:path w="2712720" h="161289">
                <a:moveTo>
                  <a:pt x="2363723" y="30479"/>
                </a:moveTo>
                <a:lnTo>
                  <a:pt x="2358800" y="30870"/>
                </a:lnTo>
                <a:lnTo>
                  <a:pt x="2354580" y="35560"/>
                </a:lnTo>
                <a:lnTo>
                  <a:pt x="2354580" y="45719"/>
                </a:lnTo>
                <a:lnTo>
                  <a:pt x="2359151" y="50800"/>
                </a:lnTo>
                <a:lnTo>
                  <a:pt x="2365247" y="50800"/>
                </a:lnTo>
                <a:lnTo>
                  <a:pt x="2363723" y="30479"/>
                </a:lnTo>
                <a:close/>
              </a:path>
              <a:path w="2712720" h="161289">
                <a:moveTo>
                  <a:pt x="2390804" y="28330"/>
                </a:moveTo>
                <a:lnTo>
                  <a:pt x="2363723" y="30479"/>
                </a:lnTo>
                <a:lnTo>
                  <a:pt x="2365247" y="50800"/>
                </a:lnTo>
                <a:lnTo>
                  <a:pt x="2370368" y="50190"/>
                </a:lnTo>
                <a:lnTo>
                  <a:pt x="2374391" y="45719"/>
                </a:lnTo>
                <a:lnTo>
                  <a:pt x="2374391" y="35560"/>
                </a:lnTo>
                <a:lnTo>
                  <a:pt x="2369819" y="30479"/>
                </a:lnTo>
                <a:lnTo>
                  <a:pt x="2388870" y="30479"/>
                </a:lnTo>
                <a:lnTo>
                  <a:pt x="2390804" y="28330"/>
                </a:lnTo>
                <a:close/>
              </a:path>
              <a:path w="2712720" h="161289">
                <a:moveTo>
                  <a:pt x="2370368" y="50190"/>
                </a:moveTo>
                <a:lnTo>
                  <a:pt x="2365247" y="50800"/>
                </a:lnTo>
                <a:lnTo>
                  <a:pt x="2369819" y="50800"/>
                </a:lnTo>
                <a:lnTo>
                  <a:pt x="2370368" y="50190"/>
                </a:lnTo>
                <a:close/>
              </a:path>
              <a:path w="2712720" h="161289">
                <a:moveTo>
                  <a:pt x="2388870" y="30479"/>
                </a:moveTo>
                <a:lnTo>
                  <a:pt x="2369819" y="30479"/>
                </a:lnTo>
                <a:lnTo>
                  <a:pt x="2374391" y="35560"/>
                </a:lnTo>
                <a:lnTo>
                  <a:pt x="2374391" y="45719"/>
                </a:lnTo>
                <a:lnTo>
                  <a:pt x="2370368" y="50190"/>
                </a:lnTo>
                <a:lnTo>
                  <a:pt x="2397251" y="46989"/>
                </a:lnTo>
                <a:lnTo>
                  <a:pt x="2391156" y="46989"/>
                </a:lnTo>
                <a:lnTo>
                  <a:pt x="2386584" y="43179"/>
                </a:lnTo>
                <a:lnTo>
                  <a:pt x="2386584" y="33019"/>
                </a:lnTo>
                <a:lnTo>
                  <a:pt x="2388870" y="30479"/>
                </a:lnTo>
                <a:close/>
              </a:path>
              <a:path w="2712720" h="161289">
                <a:moveTo>
                  <a:pt x="2127504" y="46989"/>
                </a:moveTo>
                <a:lnTo>
                  <a:pt x="2122932" y="46989"/>
                </a:lnTo>
                <a:lnTo>
                  <a:pt x="2122399" y="47729"/>
                </a:lnTo>
                <a:lnTo>
                  <a:pt x="2127504" y="46989"/>
                </a:lnTo>
                <a:close/>
              </a:path>
              <a:path w="2712720" h="161289">
                <a:moveTo>
                  <a:pt x="2395727" y="27939"/>
                </a:moveTo>
                <a:lnTo>
                  <a:pt x="2390804" y="28330"/>
                </a:lnTo>
                <a:lnTo>
                  <a:pt x="2386584" y="33019"/>
                </a:lnTo>
                <a:lnTo>
                  <a:pt x="2386584" y="43179"/>
                </a:lnTo>
                <a:lnTo>
                  <a:pt x="2391156" y="46989"/>
                </a:lnTo>
                <a:lnTo>
                  <a:pt x="2397251" y="46989"/>
                </a:lnTo>
                <a:lnTo>
                  <a:pt x="2395727" y="27939"/>
                </a:lnTo>
                <a:close/>
              </a:path>
              <a:path w="2712720" h="161289">
                <a:moveTo>
                  <a:pt x="2422611" y="24739"/>
                </a:moveTo>
                <a:lnTo>
                  <a:pt x="2395727" y="27939"/>
                </a:lnTo>
                <a:lnTo>
                  <a:pt x="2397251" y="46989"/>
                </a:lnTo>
                <a:lnTo>
                  <a:pt x="2402052" y="46799"/>
                </a:lnTo>
                <a:lnTo>
                  <a:pt x="2406395" y="43179"/>
                </a:lnTo>
                <a:lnTo>
                  <a:pt x="2406395" y="33019"/>
                </a:lnTo>
                <a:lnTo>
                  <a:pt x="2401823" y="27939"/>
                </a:lnTo>
                <a:lnTo>
                  <a:pt x="2419731" y="27939"/>
                </a:lnTo>
                <a:lnTo>
                  <a:pt x="2422611" y="24739"/>
                </a:lnTo>
                <a:close/>
              </a:path>
              <a:path w="2712720" h="161289">
                <a:moveTo>
                  <a:pt x="2402052" y="46799"/>
                </a:moveTo>
                <a:lnTo>
                  <a:pt x="2397251" y="46989"/>
                </a:lnTo>
                <a:lnTo>
                  <a:pt x="2401823" y="46989"/>
                </a:lnTo>
                <a:lnTo>
                  <a:pt x="2402052" y="46799"/>
                </a:lnTo>
                <a:close/>
              </a:path>
              <a:path w="2712720" h="161289">
                <a:moveTo>
                  <a:pt x="2419731" y="27939"/>
                </a:moveTo>
                <a:lnTo>
                  <a:pt x="2401823" y="27939"/>
                </a:lnTo>
                <a:lnTo>
                  <a:pt x="2406395" y="33019"/>
                </a:lnTo>
                <a:lnTo>
                  <a:pt x="2406395" y="43179"/>
                </a:lnTo>
                <a:lnTo>
                  <a:pt x="2402052" y="46799"/>
                </a:lnTo>
                <a:lnTo>
                  <a:pt x="2429256" y="45719"/>
                </a:lnTo>
                <a:lnTo>
                  <a:pt x="2423160" y="45719"/>
                </a:lnTo>
                <a:lnTo>
                  <a:pt x="2418588" y="39369"/>
                </a:lnTo>
                <a:lnTo>
                  <a:pt x="2418588" y="29210"/>
                </a:lnTo>
                <a:lnTo>
                  <a:pt x="2419731" y="27939"/>
                </a:lnTo>
                <a:close/>
              </a:path>
              <a:path w="2712720" h="161289">
                <a:moveTo>
                  <a:pt x="2161032" y="45719"/>
                </a:moveTo>
                <a:lnTo>
                  <a:pt x="2156460" y="45719"/>
                </a:lnTo>
                <a:lnTo>
                  <a:pt x="2156298" y="45899"/>
                </a:lnTo>
                <a:lnTo>
                  <a:pt x="2161032" y="45719"/>
                </a:lnTo>
                <a:close/>
              </a:path>
              <a:path w="2712720" h="161289">
                <a:moveTo>
                  <a:pt x="2427732" y="24129"/>
                </a:moveTo>
                <a:lnTo>
                  <a:pt x="2422611" y="24739"/>
                </a:lnTo>
                <a:lnTo>
                  <a:pt x="2418588" y="29210"/>
                </a:lnTo>
                <a:lnTo>
                  <a:pt x="2418588" y="39369"/>
                </a:lnTo>
                <a:lnTo>
                  <a:pt x="2423160" y="45719"/>
                </a:lnTo>
                <a:lnTo>
                  <a:pt x="2429256" y="45719"/>
                </a:lnTo>
                <a:lnTo>
                  <a:pt x="2427732" y="24129"/>
                </a:lnTo>
                <a:close/>
              </a:path>
              <a:path w="2712720" h="161289">
                <a:moveTo>
                  <a:pt x="2454088" y="23084"/>
                </a:moveTo>
                <a:lnTo>
                  <a:pt x="2427732" y="24129"/>
                </a:lnTo>
                <a:lnTo>
                  <a:pt x="2429256" y="45719"/>
                </a:lnTo>
                <a:lnTo>
                  <a:pt x="2434105" y="45335"/>
                </a:lnTo>
                <a:lnTo>
                  <a:pt x="2438399" y="39369"/>
                </a:lnTo>
                <a:lnTo>
                  <a:pt x="2438399" y="29210"/>
                </a:lnTo>
                <a:lnTo>
                  <a:pt x="2433827" y="24129"/>
                </a:lnTo>
                <a:lnTo>
                  <a:pt x="2453335" y="24129"/>
                </a:lnTo>
                <a:lnTo>
                  <a:pt x="2454088" y="23084"/>
                </a:lnTo>
                <a:close/>
              </a:path>
              <a:path w="2712720" h="161289">
                <a:moveTo>
                  <a:pt x="2434105" y="45335"/>
                </a:moveTo>
                <a:lnTo>
                  <a:pt x="2429256" y="45719"/>
                </a:lnTo>
                <a:lnTo>
                  <a:pt x="2433827" y="45719"/>
                </a:lnTo>
                <a:lnTo>
                  <a:pt x="2434105" y="45335"/>
                </a:lnTo>
                <a:close/>
              </a:path>
              <a:path w="2712720" h="161289">
                <a:moveTo>
                  <a:pt x="2453335" y="24129"/>
                </a:moveTo>
                <a:lnTo>
                  <a:pt x="2433827" y="24129"/>
                </a:lnTo>
                <a:lnTo>
                  <a:pt x="2438399" y="29210"/>
                </a:lnTo>
                <a:lnTo>
                  <a:pt x="2438399" y="39369"/>
                </a:lnTo>
                <a:lnTo>
                  <a:pt x="2434105" y="45335"/>
                </a:lnTo>
                <a:lnTo>
                  <a:pt x="2461260" y="43179"/>
                </a:lnTo>
                <a:lnTo>
                  <a:pt x="2455164" y="43179"/>
                </a:lnTo>
                <a:lnTo>
                  <a:pt x="2450591" y="38100"/>
                </a:lnTo>
                <a:lnTo>
                  <a:pt x="2450591" y="27939"/>
                </a:lnTo>
                <a:lnTo>
                  <a:pt x="2453335" y="24129"/>
                </a:lnTo>
                <a:close/>
              </a:path>
              <a:path w="2712720" h="161289">
                <a:moveTo>
                  <a:pt x="2194560" y="43179"/>
                </a:moveTo>
                <a:lnTo>
                  <a:pt x="2189988" y="43179"/>
                </a:lnTo>
                <a:lnTo>
                  <a:pt x="2189530" y="43560"/>
                </a:lnTo>
                <a:lnTo>
                  <a:pt x="2194560" y="43179"/>
                </a:lnTo>
                <a:close/>
              </a:path>
              <a:path w="2712720" h="161289">
                <a:moveTo>
                  <a:pt x="2459736" y="22860"/>
                </a:moveTo>
                <a:lnTo>
                  <a:pt x="2454088" y="23084"/>
                </a:lnTo>
                <a:lnTo>
                  <a:pt x="2450591" y="27939"/>
                </a:lnTo>
                <a:lnTo>
                  <a:pt x="2450591" y="38100"/>
                </a:lnTo>
                <a:lnTo>
                  <a:pt x="2455164" y="43179"/>
                </a:lnTo>
                <a:lnTo>
                  <a:pt x="2461260" y="43179"/>
                </a:lnTo>
                <a:lnTo>
                  <a:pt x="2459736" y="22860"/>
                </a:lnTo>
                <a:close/>
              </a:path>
              <a:path w="2712720" h="161289">
                <a:moveTo>
                  <a:pt x="2466349" y="22308"/>
                </a:moveTo>
                <a:lnTo>
                  <a:pt x="2459736" y="22860"/>
                </a:lnTo>
                <a:lnTo>
                  <a:pt x="2461260" y="43179"/>
                </a:lnTo>
                <a:lnTo>
                  <a:pt x="2466019" y="42971"/>
                </a:lnTo>
                <a:lnTo>
                  <a:pt x="2470404" y="38100"/>
                </a:lnTo>
                <a:lnTo>
                  <a:pt x="2470404" y="27939"/>
                </a:lnTo>
                <a:lnTo>
                  <a:pt x="2466349" y="22308"/>
                </a:lnTo>
                <a:close/>
              </a:path>
              <a:path w="2712720" h="161289">
                <a:moveTo>
                  <a:pt x="2466019" y="42971"/>
                </a:moveTo>
                <a:lnTo>
                  <a:pt x="2461260" y="43179"/>
                </a:lnTo>
                <a:lnTo>
                  <a:pt x="2465832" y="43179"/>
                </a:lnTo>
                <a:lnTo>
                  <a:pt x="2466019" y="42971"/>
                </a:lnTo>
                <a:close/>
              </a:path>
              <a:path w="2712720" h="161289">
                <a:moveTo>
                  <a:pt x="2483442" y="20884"/>
                </a:moveTo>
                <a:lnTo>
                  <a:pt x="2466349" y="22308"/>
                </a:lnTo>
                <a:lnTo>
                  <a:pt x="2470404" y="27939"/>
                </a:lnTo>
                <a:lnTo>
                  <a:pt x="2470404" y="38100"/>
                </a:lnTo>
                <a:lnTo>
                  <a:pt x="2466019" y="42971"/>
                </a:lnTo>
                <a:lnTo>
                  <a:pt x="2490216" y="41910"/>
                </a:lnTo>
                <a:lnTo>
                  <a:pt x="2484119" y="41910"/>
                </a:lnTo>
                <a:lnTo>
                  <a:pt x="2479547" y="36829"/>
                </a:lnTo>
                <a:lnTo>
                  <a:pt x="2479588" y="24096"/>
                </a:lnTo>
                <a:lnTo>
                  <a:pt x="2483442" y="20884"/>
                </a:lnTo>
                <a:close/>
              </a:path>
              <a:path w="2712720" h="161289">
                <a:moveTo>
                  <a:pt x="2226564" y="41910"/>
                </a:moveTo>
                <a:lnTo>
                  <a:pt x="2221991" y="41910"/>
                </a:lnTo>
                <a:lnTo>
                  <a:pt x="2221763" y="42100"/>
                </a:lnTo>
                <a:lnTo>
                  <a:pt x="2226564" y="41910"/>
                </a:lnTo>
                <a:close/>
              </a:path>
              <a:path w="2712720" h="161289">
                <a:moveTo>
                  <a:pt x="2490216" y="20319"/>
                </a:moveTo>
                <a:lnTo>
                  <a:pt x="2483442" y="20884"/>
                </a:lnTo>
                <a:lnTo>
                  <a:pt x="2479588" y="24096"/>
                </a:lnTo>
                <a:lnTo>
                  <a:pt x="2479547" y="36829"/>
                </a:lnTo>
                <a:lnTo>
                  <a:pt x="2484119" y="41910"/>
                </a:lnTo>
                <a:lnTo>
                  <a:pt x="2490216" y="41910"/>
                </a:lnTo>
                <a:lnTo>
                  <a:pt x="2490216" y="20319"/>
                </a:lnTo>
                <a:close/>
              </a:path>
              <a:path w="2712720" h="161289">
                <a:moveTo>
                  <a:pt x="2490216" y="20319"/>
                </a:moveTo>
                <a:lnTo>
                  <a:pt x="2490216" y="41910"/>
                </a:lnTo>
                <a:lnTo>
                  <a:pt x="2491740" y="41910"/>
                </a:lnTo>
                <a:lnTo>
                  <a:pt x="2490216" y="20319"/>
                </a:lnTo>
                <a:close/>
              </a:path>
              <a:path w="2712720" h="161289">
                <a:moveTo>
                  <a:pt x="2511266" y="19288"/>
                </a:moveTo>
                <a:lnTo>
                  <a:pt x="2490216" y="20319"/>
                </a:lnTo>
                <a:lnTo>
                  <a:pt x="2491740" y="41910"/>
                </a:lnTo>
                <a:lnTo>
                  <a:pt x="2496754" y="41418"/>
                </a:lnTo>
                <a:lnTo>
                  <a:pt x="2500884" y="36829"/>
                </a:lnTo>
                <a:lnTo>
                  <a:pt x="2500843" y="24096"/>
                </a:lnTo>
                <a:lnTo>
                  <a:pt x="2496312" y="20319"/>
                </a:lnTo>
                <a:lnTo>
                  <a:pt x="2510028" y="20319"/>
                </a:lnTo>
                <a:lnTo>
                  <a:pt x="2511266" y="19288"/>
                </a:lnTo>
                <a:close/>
              </a:path>
              <a:path w="2712720" h="161289">
                <a:moveTo>
                  <a:pt x="2496754" y="41418"/>
                </a:moveTo>
                <a:lnTo>
                  <a:pt x="2491740" y="41910"/>
                </a:lnTo>
                <a:lnTo>
                  <a:pt x="2496312" y="41910"/>
                </a:lnTo>
                <a:lnTo>
                  <a:pt x="2496754" y="41418"/>
                </a:lnTo>
                <a:close/>
              </a:path>
              <a:path w="2712720" h="161289">
                <a:moveTo>
                  <a:pt x="2510028" y="20319"/>
                </a:moveTo>
                <a:lnTo>
                  <a:pt x="2496312" y="20319"/>
                </a:lnTo>
                <a:lnTo>
                  <a:pt x="2500843" y="24096"/>
                </a:lnTo>
                <a:lnTo>
                  <a:pt x="2500884" y="36829"/>
                </a:lnTo>
                <a:lnTo>
                  <a:pt x="2496754" y="41418"/>
                </a:lnTo>
                <a:lnTo>
                  <a:pt x="2517647" y="39369"/>
                </a:lnTo>
                <a:lnTo>
                  <a:pt x="2511551" y="39369"/>
                </a:lnTo>
                <a:lnTo>
                  <a:pt x="2506980" y="35560"/>
                </a:lnTo>
                <a:lnTo>
                  <a:pt x="2506980" y="22860"/>
                </a:lnTo>
                <a:lnTo>
                  <a:pt x="2510028" y="20319"/>
                </a:lnTo>
                <a:close/>
              </a:path>
              <a:path w="2712720" h="161289">
                <a:moveTo>
                  <a:pt x="2516123" y="19050"/>
                </a:moveTo>
                <a:lnTo>
                  <a:pt x="2511266" y="19288"/>
                </a:lnTo>
                <a:lnTo>
                  <a:pt x="2506980" y="22860"/>
                </a:lnTo>
                <a:lnTo>
                  <a:pt x="2506980" y="35560"/>
                </a:lnTo>
                <a:lnTo>
                  <a:pt x="2511551" y="39369"/>
                </a:lnTo>
                <a:lnTo>
                  <a:pt x="2517647" y="39369"/>
                </a:lnTo>
                <a:lnTo>
                  <a:pt x="2516123" y="19050"/>
                </a:lnTo>
                <a:close/>
              </a:path>
              <a:path w="2712720" h="161289">
                <a:moveTo>
                  <a:pt x="2534005" y="18118"/>
                </a:moveTo>
                <a:lnTo>
                  <a:pt x="2516123" y="19050"/>
                </a:lnTo>
                <a:lnTo>
                  <a:pt x="2517647" y="39369"/>
                </a:lnTo>
                <a:lnTo>
                  <a:pt x="2522666" y="39091"/>
                </a:lnTo>
                <a:lnTo>
                  <a:pt x="2528316" y="35560"/>
                </a:lnTo>
                <a:lnTo>
                  <a:pt x="2528316" y="22860"/>
                </a:lnTo>
                <a:lnTo>
                  <a:pt x="2522219" y="19050"/>
                </a:lnTo>
                <a:lnTo>
                  <a:pt x="2532888" y="19050"/>
                </a:lnTo>
                <a:lnTo>
                  <a:pt x="2534005" y="18118"/>
                </a:lnTo>
                <a:close/>
              </a:path>
              <a:path w="2712720" h="161289">
                <a:moveTo>
                  <a:pt x="2522666" y="39091"/>
                </a:moveTo>
                <a:lnTo>
                  <a:pt x="2517647" y="39369"/>
                </a:lnTo>
                <a:lnTo>
                  <a:pt x="2522219" y="39369"/>
                </a:lnTo>
                <a:lnTo>
                  <a:pt x="2522666" y="39091"/>
                </a:lnTo>
                <a:close/>
              </a:path>
              <a:path w="2712720" h="161289">
                <a:moveTo>
                  <a:pt x="2532888" y="19050"/>
                </a:moveTo>
                <a:lnTo>
                  <a:pt x="2522219" y="19050"/>
                </a:lnTo>
                <a:lnTo>
                  <a:pt x="2528316" y="22860"/>
                </a:lnTo>
                <a:lnTo>
                  <a:pt x="2528316" y="35560"/>
                </a:lnTo>
                <a:lnTo>
                  <a:pt x="2522666" y="39091"/>
                </a:lnTo>
                <a:lnTo>
                  <a:pt x="2540508" y="38100"/>
                </a:lnTo>
                <a:lnTo>
                  <a:pt x="2534412" y="38100"/>
                </a:lnTo>
                <a:lnTo>
                  <a:pt x="2529924" y="34360"/>
                </a:lnTo>
                <a:lnTo>
                  <a:pt x="2529840" y="21589"/>
                </a:lnTo>
                <a:lnTo>
                  <a:pt x="2532888" y="19050"/>
                </a:lnTo>
                <a:close/>
              </a:path>
              <a:path w="2712720" h="161289">
                <a:moveTo>
                  <a:pt x="2260091" y="36829"/>
                </a:moveTo>
                <a:lnTo>
                  <a:pt x="2255519" y="36829"/>
                </a:lnTo>
                <a:lnTo>
                  <a:pt x="2254116" y="38779"/>
                </a:lnTo>
                <a:lnTo>
                  <a:pt x="2260091" y="38100"/>
                </a:lnTo>
                <a:lnTo>
                  <a:pt x="2260271" y="38100"/>
                </a:lnTo>
                <a:lnTo>
                  <a:pt x="2260091" y="36829"/>
                </a:lnTo>
                <a:close/>
              </a:path>
              <a:path w="2712720" h="161289">
                <a:moveTo>
                  <a:pt x="2538995" y="17858"/>
                </a:moveTo>
                <a:lnTo>
                  <a:pt x="2534005" y="18118"/>
                </a:lnTo>
                <a:lnTo>
                  <a:pt x="2529840" y="21589"/>
                </a:lnTo>
                <a:lnTo>
                  <a:pt x="2529924" y="34360"/>
                </a:lnTo>
                <a:lnTo>
                  <a:pt x="2534412" y="38100"/>
                </a:lnTo>
                <a:lnTo>
                  <a:pt x="2540508" y="38100"/>
                </a:lnTo>
                <a:lnTo>
                  <a:pt x="2540444" y="27516"/>
                </a:lnTo>
                <a:lnTo>
                  <a:pt x="2538995" y="17858"/>
                </a:lnTo>
                <a:close/>
              </a:path>
              <a:path w="2712720" h="161289">
                <a:moveTo>
                  <a:pt x="2540508" y="27939"/>
                </a:moveTo>
                <a:lnTo>
                  <a:pt x="2540508" y="38100"/>
                </a:lnTo>
                <a:lnTo>
                  <a:pt x="2542032" y="38100"/>
                </a:lnTo>
                <a:lnTo>
                  <a:pt x="2540508" y="27939"/>
                </a:lnTo>
                <a:close/>
              </a:path>
              <a:path w="2712720" h="161289">
                <a:moveTo>
                  <a:pt x="2546604" y="17779"/>
                </a:moveTo>
                <a:lnTo>
                  <a:pt x="2540508" y="17779"/>
                </a:lnTo>
                <a:lnTo>
                  <a:pt x="2540616" y="28665"/>
                </a:lnTo>
                <a:lnTo>
                  <a:pt x="2542032" y="38100"/>
                </a:lnTo>
                <a:lnTo>
                  <a:pt x="2546955" y="37806"/>
                </a:lnTo>
                <a:lnTo>
                  <a:pt x="2551091" y="34360"/>
                </a:lnTo>
                <a:lnTo>
                  <a:pt x="2551175" y="21589"/>
                </a:lnTo>
                <a:lnTo>
                  <a:pt x="2546604" y="17779"/>
                </a:lnTo>
                <a:close/>
              </a:path>
              <a:path w="2712720" h="161289">
                <a:moveTo>
                  <a:pt x="2546955" y="37806"/>
                </a:moveTo>
                <a:lnTo>
                  <a:pt x="2542032" y="38100"/>
                </a:lnTo>
                <a:lnTo>
                  <a:pt x="2546604" y="38100"/>
                </a:lnTo>
                <a:lnTo>
                  <a:pt x="2546955" y="37806"/>
                </a:lnTo>
                <a:close/>
              </a:path>
              <a:path w="2712720" h="161289">
                <a:moveTo>
                  <a:pt x="2551175" y="33019"/>
                </a:moveTo>
                <a:lnTo>
                  <a:pt x="2551091" y="34360"/>
                </a:lnTo>
                <a:lnTo>
                  <a:pt x="2546955" y="37806"/>
                </a:lnTo>
                <a:lnTo>
                  <a:pt x="2563367" y="36829"/>
                </a:lnTo>
                <a:lnTo>
                  <a:pt x="2555747" y="36829"/>
                </a:lnTo>
                <a:lnTo>
                  <a:pt x="2551175" y="33019"/>
                </a:lnTo>
                <a:close/>
              </a:path>
              <a:path w="2712720" h="161289">
                <a:moveTo>
                  <a:pt x="2561843" y="15239"/>
                </a:moveTo>
                <a:lnTo>
                  <a:pt x="2555070" y="15992"/>
                </a:lnTo>
                <a:lnTo>
                  <a:pt x="2551175" y="20319"/>
                </a:lnTo>
                <a:lnTo>
                  <a:pt x="2551175" y="33019"/>
                </a:lnTo>
                <a:lnTo>
                  <a:pt x="2555747" y="36829"/>
                </a:lnTo>
                <a:lnTo>
                  <a:pt x="2561843" y="36829"/>
                </a:lnTo>
                <a:lnTo>
                  <a:pt x="2561843" y="15239"/>
                </a:lnTo>
                <a:close/>
              </a:path>
              <a:path w="2712720" h="161289">
                <a:moveTo>
                  <a:pt x="2561843" y="15239"/>
                </a:moveTo>
                <a:lnTo>
                  <a:pt x="2561843" y="36829"/>
                </a:lnTo>
                <a:lnTo>
                  <a:pt x="2563367" y="36829"/>
                </a:lnTo>
                <a:lnTo>
                  <a:pt x="2561843" y="15239"/>
                </a:lnTo>
                <a:close/>
              </a:path>
              <a:path w="2712720" h="161289">
                <a:moveTo>
                  <a:pt x="2567940" y="15239"/>
                </a:moveTo>
                <a:lnTo>
                  <a:pt x="2561843" y="15239"/>
                </a:lnTo>
                <a:lnTo>
                  <a:pt x="2563367" y="36829"/>
                </a:lnTo>
                <a:lnTo>
                  <a:pt x="2567940" y="36829"/>
                </a:lnTo>
                <a:lnTo>
                  <a:pt x="2572512" y="33019"/>
                </a:lnTo>
                <a:lnTo>
                  <a:pt x="2572512" y="20319"/>
                </a:lnTo>
                <a:lnTo>
                  <a:pt x="2567940" y="15239"/>
                </a:lnTo>
                <a:close/>
              </a:path>
              <a:path w="2712720" h="161289">
                <a:moveTo>
                  <a:pt x="2572512" y="33019"/>
                </a:moveTo>
                <a:lnTo>
                  <a:pt x="2567940" y="36829"/>
                </a:lnTo>
                <a:lnTo>
                  <a:pt x="2577084" y="36829"/>
                </a:lnTo>
                <a:lnTo>
                  <a:pt x="2572512" y="33019"/>
                </a:lnTo>
                <a:close/>
              </a:path>
              <a:path w="2712720" h="161289">
                <a:moveTo>
                  <a:pt x="2583180" y="15239"/>
                </a:moveTo>
                <a:lnTo>
                  <a:pt x="2577084" y="15239"/>
                </a:lnTo>
                <a:lnTo>
                  <a:pt x="2572512" y="20319"/>
                </a:lnTo>
                <a:lnTo>
                  <a:pt x="2572512" y="33019"/>
                </a:lnTo>
                <a:lnTo>
                  <a:pt x="2577084" y="36829"/>
                </a:lnTo>
                <a:lnTo>
                  <a:pt x="2583180" y="36829"/>
                </a:lnTo>
                <a:lnTo>
                  <a:pt x="2583180" y="15239"/>
                </a:lnTo>
                <a:close/>
              </a:path>
              <a:path w="2712720" h="161289">
                <a:moveTo>
                  <a:pt x="2593496" y="14458"/>
                </a:moveTo>
                <a:lnTo>
                  <a:pt x="2583180" y="15239"/>
                </a:lnTo>
                <a:lnTo>
                  <a:pt x="2583180" y="36829"/>
                </a:lnTo>
                <a:lnTo>
                  <a:pt x="2589275" y="36829"/>
                </a:lnTo>
                <a:lnTo>
                  <a:pt x="2592133" y="34448"/>
                </a:lnTo>
                <a:lnTo>
                  <a:pt x="2589275" y="30479"/>
                </a:lnTo>
                <a:lnTo>
                  <a:pt x="2589275" y="20319"/>
                </a:lnTo>
                <a:lnTo>
                  <a:pt x="2591307" y="17497"/>
                </a:lnTo>
                <a:lnTo>
                  <a:pt x="2589275" y="15239"/>
                </a:lnTo>
                <a:lnTo>
                  <a:pt x="2592933" y="15239"/>
                </a:lnTo>
                <a:lnTo>
                  <a:pt x="2593496" y="14458"/>
                </a:lnTo>
                <a:close/>
              </a:path>
              <a:path w="2712720" h="161289">
                <a:moveTo>
                  <a:pt x="2592133" y="34448"/>
                </a:moveTo>
                <a:lnTo>
                  <a:pt x="2589275" y="36829"/>
                </a:lnTo>
                <a:lnTo>
                  <a:pt x="2593847" y="36829"/>
                </a:lnTo>
                <a:lnTo>
                  <a:pt x="2592133" y="34448"/>
                </a:lnTo>
                <a:close/>
              </a:path>
              <a:path w="2712720" h="161289">
                <a:moveTo>
                  <a:pt x="2599943" y="13969"/>
                </a:moveTo>
                <a:lnTo>
                  <a:pt x="2593496" y="14458"/>
                </a:lnTo>
                <a:lnTo>
                  <a:pt x="2591307" y="17497"/>
                </a:lnTo>
                <a:lnTo>
                  <a:pt x="2593847" y="20319"/>
                </a:lnTo>
                <a:lnTo>
                  <a:pt x="2593847" y="33019"/>
                </a:lnTo>
                <a:lnTo>
                  <a:pt x="2592133" y="34448"/>
                </a:lnTo>
                <a:lnTo>
                  <a:pt x="2593847" y="36829"/>
                </a:lnTo>
                <a:lnTo>
                  <a:pt x="2601467" y="36829"/>
                </a:lnTo>
                <a:lnTo>
                  <a:pt x="2599943" y="13969"/>
                </a:lnTo>
                <a:close/>
              </a:path>
              <a:path w="2712720" h="161289">
                <a:moveTo>
                  <a:pt x="2606040" y="13969"/>
                </a:moveTo>
                <a:lnTo>
                  <a:pt x="2599943" y="13969"/>
                </a:lnTo>
                <a:lnTo>
                  <a:pt x="2601467" y="36829"/>
                </a:lnTo>
                <a:lnTo>
                  <a:pt x="2606331" y="36424"/>
                </a:lnTo>
                <a:lnTo>
                  <a:pt x="2607902" y="34242"/>
                </a:lnTo>
                <a:lnTo>
                  <a:pt x="2604516" y="30479"/>
                </a:lnTo>
                <a:lnTo>
                  <a:pt x="2604516" y="19050"/>
                </a:lnTo>
                <a:lnTo>
                  <a:pt x="2607394" y="15851"/>
                </a:lnTo>
                <a:lnTo>
                  <a:pt x="2606040" y="13969"/>
                </a:lnTo>
                <a:close/>
              </a:path>
              <a:path w="2712720" h="161289">
                <a:moveTo>
                  <a:pt x="2606331" y="36424"/>
                </a:moveTo>
                <a:lnTo>
                  <a:pt x="2601467" y="36829"/>
                </a:lnTo>
                <a:lnTo>
                  <a:pt x="2606040" y="36829"/>
                </a:lnTo>
                <a:lnTo>
                  <a:pt x="2606331" y="36424"/>
                </a:lnTo>
                <a:close/>
              </a:path>
              <a:path w="2712720" h="161289">
                <a:moveTo>
                  <a:pt x="2607902" y="34242"/>
                </a:moveTo>
                <a:lnTo>
                  <a:pt x="2606331" y="36424"/>
                </a:lnTo>
                <a:lnTo>
                  <a:pt x="2616708" y="35560"/>
                </a:lnTo>
                <a:lnTo>
                  <a:pt x="2609088" y="35560"/>
                </a:lnTo>
                <a:lnTo>
                  <a:pt x="2607902" y="34242"/>
                </a:lnTo>
                <a:close/>
              </a:path>
              <a:path w="2712720" h="161289">
                <a:moveTo>
                  <a:pt x="2296667" y="35560"/>
                </a:moveTo>
                <a:lnTo>
                  <a:pt x="2292095" y="35560"/>
                </a:lnTo>
                <a:lnTo>
                  <a:pt x="2291897" y="35725"/>
                </a:lnTo>
                <a:lnTo>
                  <a:pt x="2296667" y="35560"/>
                </a:lnTo>
                <a:close/>
              </a:path>
              <a:path w="2712720" h="161289">
                <a:moveTo>
                  <a:pt x="2615184" y="13969"/>
                </a:moveTo>
                <a:lnTo>
                  <a:pt x="2609088" y="13969"/>
                </a:lnTo>
                <a:lnTo>
                  <a:pt x="2607564" y="15663"/>
                </a:lnTo>
                <a:lnTo>
                  <a:pt x="2607496" y="15992"/>
                </a:lnTo>
                <a:lnTo>
                  <a:pt x="2610612" y="20319"/>
                </a:lnTo>
                <a:lnTo>
                  <a:pt x="2610612" y="30479"/>
                </a:lnTo>
                <a:lnTo>
                  <a:pt x="2607902" y="34242"/>
                </a:lnTo>
                <a:lnTo>
                  <a:pt x="2609088" y="35560"/>
                </a:lnTo>
                <a:lnTo>
                  <a:pt x="2616708" y="35560"/>
                </a:lnTo>
                <a:lnTo>
                  <a:pt x="2615184" y="13969"/>
                </a:lnTo>
                <a:close/>
              </a:path>
              <a:path w="2712720" h="161289">
                <a:moveTo>
                  <a:pt x="2623756" y="13176"/>
                </a:moveTo>
                <a:lnTo>
                  <a:pt x="2615184" y="13969"/>
                </a:lnTo>
                <a:lnTo>
                  <a:pt x="2616708" y="35560"/>
                </a:lnTo>
                <a:lnTo>
                  <a:pt x="2621695" y="35098"/>
                </a:lnTo>
                <a:lnTo>
                  <a:pt x="2623130" y="33503"/>
                </a:lnTo>
                <a:lnTo>
                  <a:pt x="2623166" y="33322"/>
                </a:lnTo>
                <a:lnTo>
                  <a:pt x="2618232" y="29210"/>
                </a:lnTo>
                <a:lnTo>
                  <a:pt x="2618232" y="17779"/>
                </a:lnTo>
                <a:lnTo>
                  <a:pt x="2621933" y="14695"/>
                </a:lnTo>
                <a:lnTo>
                  <a:pt x="2621280" y="13969"/>
                </a:lnTo>
                <a:lnTo>
                  <a:pt x="2622804" y="13969"/>
                </a:lnTo>
                <a:lnTo>
                  <a:pt x="2623756" y="13176"/>
                </a:lnTo>
                <a:close/>
              </a:path>
              <a:path w="2712720" h="161289">
                <a:moveTo>
                  <a:pt x="2621695" y="35098"/>
                </a:moveTo>
                <a:lnTo>
                  <a:pt x="2616708" y="35560"/>
                </a:lnTo>
                <a:lnTo>
                  <a:pt x="2621280" y="35560"/>
                </a:lnTo>
                <a:lnTo>
                  <a:pt x="2621695" y="35098"/>
                </a:lnTo>
                <a:close/>
              </a:path>
              <a:path w="2712720" h="161289">
                <a:moveTo>
                  <a:pt x="2636084" y="34955"/>
                </a:moveTo>
                <a:lnTo>
                  <a:pt x="2636519" y="35560"/>
                </a:lnTo>
                <a:lnTo>
                  <a:pt x="2642616" y="35560"/>
                </a:lnTo>
                <a:lnTo>
                  <a:pt x="2636084" y="34955"/>
                </a:lnTo>
                <a:close/>
              </a:path>
              <a:path w="2712720" h="161289">
                <a:moveTo>
                  <a:pt x="2642616" y="12700"/>
                </a:moveTo>
                <a:lnTo>
                  <a:pt x="2636519" y="12700"/>
                </a:lnTo>
                <a:lnTo>
                  <a:pt x="2635758" y="13546"/>
                </a:lnTo>
                <a:lnTo>
                  <a:pt x="2639567" y="17779"/>
                </a:lnTo>
                <a:lnTo>
                  <a:pt x="2639567" y="29210"/>
                </a:lnTo>
                <a:lnTo>
                  <a:pt x="2635334" y="33913"/>
                </a:lnTo>
                <a:lnTo>
                  <a:pt x="2636084" y="34955"/>
                </a:lnTo>
                <a:lnTo>
                  <a:pt x="2642616" y="35560"/>
                </a:lnTo>
                <a:lnTo>
                  <a:pt x="2642616" y="12700"/>
                </a:lnTo>
                <a:close/>
              </a:path>
              <a:path w="2712720" h="161289">
                <a:moveTo>
                  <a:pt x="2648712" y="12700"/>
                </a:moveTo>
                <a:lnTo>
                  <a:pt x="2642616" y="12700"/>
                </a:lnTo>
                <a:lnTo>
                  <a:pt x="2642616" y="35560"/>
                </a:lnTo>
                <a:lnTo>
                  <a:pt x="2648712" y="35560"/>
                </a:lnTo>
                <a:lnTo>
                  <a:pt x="2644140" y="29210"/>
                </a:lnTo>
                <a:lnTo>
                  <a:pt x="2644140" y="17779"/>
                </a:lnTo>
                <a:lnTo>
                  <a:pt x="2648712" y="12700"/>
                </a:lnTo>
                <a:close/>
              </a:path>
              <a:path w="2712720" h="161289">
                <a:moveTo>
                  <a:pt x="2648712" y="12700"/>
                </a:moveTo>
                <a:lnTo>
                  <a:pt x="2644140" y="17779"/>
                </a:lnTo>
                <a:lnTo>
                  <a:pt x="2644140" y="29210"/>
                </a:lnTo>
                <a:lnTo>
                  <a:pt x="2648712" y="35560"/>
                </a:lnTo>
                <a:lnTo>
                  <a:pt x="2653284" y="29210"/>
                </a:lnTo>
                <a:lnTo>
                  <a:pt x="2653284" y="17779"/>
                </a:lnTo>
                <a:lnTo>
                  <a:pt x="2648712" y="12700"/>
                </a:lnTo>
                <a:close/>
              </a:path>
              <a:path w="2712720" h="161289">
                <a:moveTo>
                  <a:pt x="2654808" y="12700"/>
                </a:moveTo>
                <a:lnTo>
                  <a:pt x="2648712" y="12700"/>
                </a:lnTo>
                <a:lnTo>
                  <a:pt x="2653284" y="17779"/>
                </a:lnTo>
                <a:lnTo>
                  <a:pt x="2653284" y="29210"/>
                </a:lnTo>
                <a:lnTo>
                  <a:pt x="2648712" y="35560"/>
                </a:lnTo>
                <a:lnTo>
                  <a:pt x="2654808" y="35560"/>
                </a:lnTo>
                <a:lnTo>
                  <a:pt x="2654808" y="12700"/>
                </a:lnTo>
                <a:close/>
              </a:path>
              <a:path w="2712720" h="161289">
                <a:moveTo>
                  <a:pt x="2654808" y="29210"/>
                </a:moveTo>
                <a:lnTo>
                  <a:pt x="2654808" y="35560"/>
                </a:lnTo>
                <a:lnTo>
                  <a:pt x="2659380" y="35560"/>
                </a:lnTo>
                <a:lnTo>
                  <a:pt x="2654808" y="29210"/>
                </a:lnTo>
                <a:close/>
              </a:path>
              <a:path w="2712720" h="161289">
                <a:moveTo>
                  <a:pt x="2660904" y="12700"/>
                </a:moveTo>
                <a:lnTo>
                  <a:pt x="2659380" y="12700"/>
                </a:lnTo>
                <a:lnTo>
                  <a:pt x="2654808" y="17779"/>
                </a:lnTo>
                <a:lnTo>
                  <a:pt x="2654808" y="29210"/>
                </a:lnTo>
                <a:lnTo>
                  <a:pt x="2659380" y="35560"/>
                </a:lnTo>
                <a:lnTo>
                  <a:pt x="2660904" y="35560"/>
                </a:lnTo>
                <a:lnTo>
                  <a:pt x="2664798" y="30150"/>
                </a:lnTo>
                <a:lnTo>
                  <a:pt x="2663951" y="29210"/>
                </a:lnTo>
                <a:lnTo>
                  <a:pt x="2663951" y="17779"/>
                </a:lnTo>
                <a:lnTo>
                  <a:pt x="2664523" y="16986"/>
                </a:lnTo>
                <a:lnTo>
                  <a:pt x="2664482" y="16675"/>
                </a:lnTo>
                <a:lnTo>
                  <a:pt x="2660904" y="12700"/>
                </a:lnTo>
                <a:close/>
              </a:path>
              <a:path w="2712720" h="161289">
                <a:moveTo>
                  <a:pt x="2664798" y="30150"/>
                </a:moveTo>
                <a:lnTo>
                  <a:pt x="2660904" y="35560"/>
                </a:lnTo>
                <a:lnTo>
                  <a:pt x="2665475" y="35560"/>
                </a:lnTo>
                <a:lnTo>
                  <a:pt x="2665446" y="30870"/>
                </a:lnTo>
                <a:lnTo>
                  <a:pt x="2664798" y="30150"/>
                </a:lnTo>
                <a:close/>
              </a:path>
              <a:path w="2712720" h="161289">
                <a:moveTo>
                  <a:pt x="2665475" y="30903"/>
                </a:moveTo>
                <a:lnTo>
                  <a:pt x="2665475" y="35560"/>
                </a:lnTo>
                <a:lnTo>
                  <a:pt x="2666999" y="35560"/>
                </a:lnTo>
                <a:lnTo>
                  <a:pt x="2666536" y="32081"/>
                </a:lnTo>
                <a:lnTo>
                  <a:pt x="2665475" y="30903"/>
                </a:lnTo>
                <a:close/>
              </a:path>
              <a:path w="2712720" h="161289">
                <a:moveTo>
                  <a:pt x="2666536" y="32081"/>
                </a:moveTo>
                <a:lnTo>
                  <a:pt x="2666999" y="35560"/>
                </a:lnTo>
                <a:lnTo>
                  <a:pt x="2672079" y="34854"/>
                </a:lnTo>
                <a:lnTo>
                  <a:pt x="2672486" y="34289"/>
                </a:lnTo>
                <a:lnTo>
                  <a:pt x="2668523" y="34289"/>
                </a:lnTo>
                <a:lnTo>
                  <a:pt x="2666536" y="32081"/>
                </a:lnTo>
                <a:close/>
              </a:path>
              <a:path w="2712720" h="161289">
                <a:moveTo>
                  <a:pt x="2672079" y="34854"/>
                </a:moveTo>
                <a:lnTo>
                  <a:pt x="2666999" y="35560"/>
                </a:lnTo>
                <a:lnTo>
                  <a:pt x="2671571" y="35560"/>
                </a:lnTo>
                <a:lnTo>
                  <a:pt x="2672079" y="34854"/>
                </a:lnTo>
                <a:close/>
              </a:path>
              <a:path w="2712720" h="161289">
                <a:moveTo>
                  <a:pt x="2623239" y="33382"/>
                </a:moveTo>
                <a:lnTo>
                  <a:pt x="2621695" y="35098"/>
                </a:lnTo>
                <a:lnTo>
                  <a:pt x="2629662" y="34360"/>
                </a:lnTo>
                <a:lnTo>
                  <a:pt x="2628899" y="34289"/>
                </a:lnTo>
                <a:lnTo>
                  <a:pt x="2624327" y="34289"/>
                </a:lnTo>
                <a:lnTo>
                  <a:pt x="2623239" y="33382"/>
                </a:lnTo>
                <a:close/>
              </a:path>
              <a:path w="2712720" h="161289">
                <a:moveTo>
                  <a:pt x="2634995" y="12700"/>
                </a:moveTo>
                <a:lnTo>
                  <a:pt x="2628899" y="12700"/>
                </a:lnTo>
                <a:lnTo>
                  <a:pt x="2630423" y="34289"/>
                </a:lnTo>
                <a:lnTo>
                  <a:pt x="2629662" y="34360"/>
                </a:lnTo>
                <a:lnTo>
                  <a:pt x="2636084" y="34955"/>
                </a:lnTo>
                <a:lnTo>
                  <a:pt x="2635605" y="34289"/>
                </a:lnTo>
                <a:lnTo>
                  <a:pt x="2634995" y="34289"/>
                </a:lnTo>
                <a:lnTo>
                  <a:pt x="2635334" y="33913"/>
                </a:lnTo>
                <a:lnTo>
                  <a:pt x="2631947" y="29210"/>
                </a:lnTo>
                <a:lnTo>
                  <a:pt x="2631947" y="17779"/>
                </a:lnTo>
                <a:lnTo>
                  <a:pt x="2635758" y="13546"/>
                </a:lnTo>
                <a:lnTo>
                  <a:pt x="2634995" y="12700"/>
                </a:lnTo>
                <a:close/>
              </a:path>
              <a:path w="2712720" h="161289">
                <a:moveTo>
                  <a:pt x="2675297" y="30385"/>
                </a:moveTo>
                <a:lnTo>
                  <a:pt x="2672079" y="34854"/>
                </a:lnTo>
                <a:lnTo>
                  <a:pt x="2676143" y="34289"/>
                </a:lnTo>
                <a:lnTo>
                  <a:pt x="2675930" y="31089"/>
                </a:lnTo>
                <a:lnTo>
                  <a:pt x="2675297" y="30385"/>
                </a:lnTo>
                <a:close/>
              </a:path>
              <a:path w="2712720" h="161289">
                <a:moveTo>
                  <a:pt x="2591307" y="17497"/>
                </a:moveTo>
                <a:lnTo>
                  <a:pt x="2589275" y="20319"/>
                </a:lnTo>
                <a:lnTo>
                  <a:pt x="2589275" y="30479"/>
                </a:lnTo>
                <a:lnTo>
                  <a:pt x="2592133" y="34448"/>
                </a:lnTo>
                <a:lnTo>
                  <a:pt x="2593847" y="33019"/>
                </a:lnTo>
                <a:lnTo>
                  <a:pt x="2593847" y="20319"/>
                </a:lnTo>
                <a:lnTo>
                  <a:pt x="2591307" y="17497"/>
                </a:lnTo>
                <a:close/>
              </a:path>
              <a:path w="2712720" h="161289">
                <a:moveTo>
                  <a:pt x="2628899" y="12700"/>
                </a:moveTo>
                <a:lnTo>
                  <a:pt x="2628899" y="34289"/>
                </a:lnTo>
                <a:lnTo>
                  <a:pt x="2629662" y="34360"/>
                </a:lnTo>
                <a:lnTo>
                  <a:pt x="2630423" y="34289"/>
                </a:lnTo>
                <a:lnTo>
                  <a:pt x="2628899" y="12700"/>
                </a:lnTo>
                <a:close/>
              </a:path>
              <a:path w="2712720" h="161289">
                <a:moveTo>
                  <a:pt x="2628899" y="12700"/>
                </a:moveTo>
                <a:lnTo>
                  <a:pt x="2623756" y="13176"/>
                </a:lnTo>
                <a:lnTo>
                  <a:pt x="2621933" y="14695"/>
                </a:lnTo>
                <a:lnTo>
                  <a:pt x="2625851" y="19050"/>
                </a:lnTo>
                <a:lnTo>
                  <a:pt x="2625851" y="30479"/>
                </a:lnTo>
                <a:lnTo>
                  <a:pt x="2623239" y="33382"/>
                </a:lnTo>
                <a:lnTo>
                  <a:pt x="2624327" y="34289"/>
                </a:lnTo>
                <a:lnTo>
                  <a:pt x="2628899" y="34289"/>
                </a:lnTo>
                <a:lnTo>
                  <a:pt x="2628899" y="12700"/>
                </a:lnTo>
                <a:close/>
              </a:path>
              <a:path w="2712720" h="161289">
                <a:moveTo>
                  <a:pt x="2635334" y="33913"/>
                </a:moveTo>
                <a:lnTo>
                  <a:pt x="2634995" y="34289"/>
                </a:lnTo>
                <a:lnTo>
                  <a:pt x="2635605" y="34289"/>
                </a:lnTo>
                <a:lnTo>
                  <a:pt x="2635334" y="33913"/>
                </a:lnTo>
                <a:close/>
              </a:path>
              <a:path w="2712720" h="161289">
                <a:moveTo>
                  <a:pt x="2674619" y="11429"/>
                </a:moveTo>
                <a:lnTo>
                  <a:pt x="2667952" y="12223"/>
                </a:lnTo>
                <a:lnTo>
                  <a:pt x="2665475" y="15663"/>
                </a:lnTo>
                <a:lnTo>
                  <a:pt x="2665588" y="24976"/>
                </a:lnTo>
                <a:lnTo>
                  <a:pt x="2666536" y="32081"/>
                </a:lnTo>
                <a:lnTo>
                  <a:pt x="2668523" y="34289"/>
                </a:lnTo>
                <a:lnTo>
                  <a:pt x="2672486" y="34289"/>
                </a:lnTo>
                <a:lnTo>
                  <a:pt x="2675297" y="30385"/>
                </a:lnTo>
                <a:lnTo>
                  <a:pt x="2673095" y="27939"/>
                </a:lnTo>
                <a:lnTo>
                  <a:pt x="2673183" y="15166"/>
                </a:lnTo>
                <a:lnTo>
                  <a:pt x="2673531" y="14877"/>
                </a:lnTo>
                <a:lnTo>
                  <a:pt x="2671571" y="12700"/>
                </a:lnTo>
                <a:lnTo>
                  <a:pt x="2674704" y="12700"/>
                </a:lnTo>
                <a:lnTo>
                  <a:pt x="2674619" y="11429"/>
                </a:lnTo>
                <a:close/>
              </a:path>
              <a:path w="2712720" h="161289">
                <a:moveTo>
                  <a:pt x="2675930" y="31089"/>
                </a:moveTo>
                <a:lnTo>
                  <a:pt x="2676143" y="34289"/>
                </a:lnTo>
                <a:lnTo>
                  <a:pt x="2683110" y="33322"/>
                </a:lnTo>
                <a:lnTo>
                  <a:pt x="2683383" y="33019"/>
                </a:lnTo>
                <a:lnTo>
                  <a:pt x="2677667" y="33019"/>
                </a:lnTo>
                <a:lnTo>
                  <a:pt x="2675930" y="31089"/>
                </a:lnTo>
                <a:close/>
              </a:path>
              <a:path w="2712720" h="161289">
                <a:moveTo>
                  <a:pt x="2683110" y="33322"/>
                </a:moveTo>
                <a:lnTo>
                  <a:pt x="2676143" y="34289"/>
                </a:lnTo>
                <a:lnTo>
                  <a:pt x="2682240" y="34289"/>
                </a:lnTo>
                <a:lnTo>
                  <a:pt x="2683110" y="33322"/>
                </a:lnTo>
                <a:close/>
              </a:path>
              <a:path w="2712720" h="161289">
                <a:moveTo>
                  <a:pt x="2607394" y="15851"/>
                </a:moveTo>
                <a:lnTo>
                  <a:pt x="2604516" y="19050"/>
                </a:lnTo>
                <a:lnTo>
                  <a:pt x="2604516" y="30479"/>
                </a:lnTo>
                <a:lnTo>
                  <a:pt x="2607902" y="34242"/>
                </a:lnTo>
                <a:lnTo>
                  <a:pt x="2610612" y="30479"/>
                </a:lnTo>
                <a:lnTo>
                  <a:pt x="2610612" y="20319"/>
                </a:lnTo>
                <a:lnTo>
                  <a:pt x="2607394" y="15851"/>
                </a:lnTo>
                <a:close/>
              </a:path>
              <a:path w="2712720" h="161289">
                <a:moveTo>
                  <a:pt x="2635758" y="13546"/>
                </a:moveTo>
                <a:lnTo>
                  <a:pt x="2631947" y="17779"/>
                </a:lnTo>
                <a:lnTo>
                  <a:pt x="2631947" y="29210"/>
                </a:lnTo>
                <a:lnTo>
                  <a:pt x="2635334" y="33913"/>
                </a:lnTo>
                <a:lnTo>
                  <a:pt x="2639567" y="29210"/>
                </a:lnTo>
                <a:lnTo>
                  <a:pt x="2639567" y="17779"/>
                </a:lnTo>
                <a:lnTo>
                  <a:pt x="2635758" y="13546"/>
                </a:lnTo>
                <a:close/>
              </a:path>
              <a:path w="2712720" h="161289">
                <a:moveTo>
                  <a:pt x="2331719" y="33019"/>
                </a:moveTo>
                <a:lnTo>
                  <a:pt x="2325623" y="33019"/>
                </a:lnTo>
                <a:lnTo>
                  <a:pt x="2325043" y="33503"/>
                </a:lnTo>
                <a:lnTo>
                  <a:pt x="2331719" y="33019"/>
                </a:lnTo>
                <a:close/>
              </a:path>
              <a:path w="2712720" h="161289">
                <a:moveTo>
                  <a:pt x="2621933" y="14695"/>
                </a:moveTo>
                <a:lnTo>
                  <a:pt x="2618232" y="17779"/>
                </a:lnTo>
                <a:lnTo>
                  <a:pt x="2618232" y="29210"/>
                </a:lnTo>
                <a:lnTo>
                  <a:pt x="2623239" y="33382"/>
                </a:lnTo>
                <a:lnTo>
                  <a:pt x="2625851" y="30479"/>
                </a:lnTo>
                <a:lnTo>
                  <a:pt x="2625851" y="19050"/>
                </a:lnTo>
                <a:lnTo>
                  <a:pt x="2621933" y="14695"/>
                </a:lnTo>
                <a:close/>
              </a:path>
              <a:path w="2712720" h="161289">
                <a:moveTo>
                  <a:pt x="2683573" y="32808"/>
                </a:moveTo>
                <a:lnTo>
                  <a:pt x="2683110" y="33322"/>
                </a:lnTo>
                <a:lnTo>
                  <a:pt x="2685288" y="33019"/>
                </a:lnTo>
                <a:lnTo>
                  <a:pt x="2683764" y="33019"/>
                </a:lnTo>
                <a:lnTo>
                  <a:pt x="2683573" y="32808"/>
                </a:lnTo>
                <a:close/>
              </a:path>
              <a:path w="2712720" h="161289">
                <a:moveTo>
                  <a:pt x="2682240" y="11429"/>
                </a:moveTo>
                <a:lnTo>
                  <a:pt x="2677667" y="11429"/>
                </a:lnTo>
                <a:lnTo>
                  <a:pt x="2674780" y="13836"/>
                </a:lnTo>
                <a:lnTo>
                  <a:pt x="2674955" y="16459"/>
                </a:lnTo>
                <a:lnTo>
                  <a:pt x="2676143" y="17779"/>
                </a:lnTo>
                <a:lnTo>
                  <a:pt x="2676143" y="29210"/>
                </a:lnTo>
                <a:lnTo>
                  <a:pt x="2675991" y="29421"/>
                </a:lnTo>
                <a:lnTo>
                  <a:pt x="2675916" y="30870"/>
                </a:lnTo>
                <a:lnTo>
                  <a:pt x="2676021" y="31190"/>
                </a:lnTo>
                <a:lnTo>
                  <a:pt x="2677667" y="33019"/>
                </a:lnTo>
                <a:lnTo>
                  <a:pt x="2683383" y="33019"/>
                </a:lnTo>
                <a:lnTo>
                  <a:pt x="2683573" y="32808"/>
                </a:lnTo>
                <a:lnTo>
                  <a:pt x="2679191" y="27939"/>
                </a:lnTo>
                <a:lnTo>
                  <a:pt x="2679279" y="15166"/>
                </a:lnTo>
                <a:lnTo>
                  <a:pt x="2682400" y="12566"/>
                </a:lnTo>
                <a:lnTo>
                  <a:pt x="2682240" y="11429"/>
                </a:lnTo>
                <a:close/>
              </a:path>
              <a:path w="2712720" h="161289">
                <a:moveTo>
                  <a:pt x="2683764" y="32596"/>
                </a:moveTo>
                <a:lnTo>
                  <a:pt x="2683573" y="32808"/>
                </a:lnTo>
                <a:lnTo>
                  <a:pt x="2683764" y="33019"/>
                </a:lnTo>
                <a:lnTo>
                  <a:pt x="2683764" y="32596"/>
                </a:lnTo>
                <a:close/>
              </a:path>
              <a:path w="2712720" h="161289">
                <a:moveTo>
                  <a:pt x="2685029" y="31190"/>
                </a:moveTo>
                <a:lnTo>
                  <a:pt x="2683764" y="32596"/>
                </a:lnTo>
                <a:lnTo>
                  <a:pt x="2683764" y="33019"/>
                </a:lnTo>
                <a:lnTo>
                  <a:pt x="2685288" y="33019"/>
                </a:lnTo>
                <a:lnTo>
                  <a:pt x="2685029" y="31190"/>
                </a:lnTo>
                <a:close/>
              </a:path>
              <a:path w="2712720" h="161289">
                <a:moveTo>
                  <a:pt x="2686621" y="29421"/>
                </a:moveTo>
                <a:lnTo>
                  <a:pt x="2685120" y="31089"/>
                </a:lnTo>
                <a:lnTo>
                  <a:pt x="2685155" y="32081"/>
                </a:lnTo>
                <a:lnTo>
                  <a:pt x="2685288" y="33019"/>
                </a:lnTo>
                <a:lnTo>
                  <a:pt x="2689860" y="33019"/>
                </a:lnTo>
                <a:lnTo>
                  <a:pt x="2686621" y="29421"/>
                </a:lnTo>
                <a:close/>
              </a:path>
              <a:path w="2712720" h="161289">
                <a:moveTo>
                  <a:pt x="2685541" y="15028"/>
                </a:moveTo>
                <a:lnTo>
                  <a:pt x="2685375" y="15166"/>
                </a:lnTo>
                <a:lnTo>
                  <a:pt x="2685288" y="15663"/>
                </a:lnTo>
                <a:lnTo>
                  <a:pt x="2686812" y="17779"/>
                </a:lnTo>
                <a:lnTo>
                  <a:pt x="2686812" y="29210"/>
                </a:lnTo>
                <a:lnTo>
                  <a:pt x="2686621" y="29421"/>
                </a:lnTo>
                <a:lnTo>
                  <a:pt x="2689860" y="33019"/>
                </a:lnTo>
                <a:lnTo>
                  <a:pt x="2689860" y="27622"/>
                </a:lnTo>
                <a:lnTo>
                  <a:pt x="2688336" y="26669"/>
                </a:lnTo>
                <a:lnTo>
                  <a:pt x="2688289" y="18626"/>
                </a:lnTo>
                <a:lnTo>
                  <a:pt x="2685541" y="15028"/>
                </a:lnTo>
                <a:close/>
              </a:path>
              <a:path w="2712720" h="161289">
                <a:moveTo>
                  <a:pt x="2689860" y="27622"/>
                </a:moveTo>
                <a:lnTo>
                  <a:pt x="2689860" y="33019"/>
                </a:lnTo>
                <a:lnTo>
                  <a:pt x="2692968" y="29565"/>
                </a:lnTo>
                <a:lnTo>
                  <a:pt x="2689860" y="27622"/>
                </a:lnTo>
                <a:close/>
              </a:path>
              <a:path w="2712720" h="161289">
                <a:moveTo>
                  <a:pt x="2692968" y="29565"/>
                </a:moveTo>
                <a:lnTo>
                  <a:pt x="2689860" y="33019"/>
                </a:lnTo>
                <a:lnTo>
                  <a:pt x="2695956" y="33019"/>
                </a:lnTo>
                <a:lnTo>
                  <a:pt x="2695956" y="30479"/>
                </a:lnTo>
                <a:lnTo>
                  <a:pt x="2694432" y="30479"/>
                </a:lnTo>
                <a:lnTo>
                  <a:pt x="2692968" y="29565"/>
                </a:lnTo>
                <a:close/>
              </a:path>
              <a:path w="2712720" h="161289">
                <a:moveTo>
                  <a:pt x="2696748" y="24096"/>
                </a:moveTo>
                <a:lnTo>
                  <a:pt x="2695956" y="24976"/>
                </a:lnTo>
                <a:lnTo>
                  <a:pt x="2695956" y="33019"/>
                </a:lnTo>
                <a:lnTo>
                  <a:pt x="2698997" y="29640"/>
                </a:lnTo>
                <a:lnTo>
                  <a:pt x="2698914" y="29210"/>
                </a:lnTo>
                <a:lnTo>
                  <a:pt x="2696748" y="24096"/>
                </a:lnTo>
                <a:close/>
              </a:path>
              <a:path w="2712720" h="161289">
                <a:moveTo>
                  <a:pt x="2699064" y="29565"/>
                </a:moveTo>
                <a:lnTo>
                  <a:pt x="2695956" y="33019"/>
                </a:lnTo>
                <a:lnTo>
                  <a:pt x="2700527" y="33019"/>
                </a:lnTo>
                <a:lnTo>
                  <a:pt x="2699064" y="29565"/>
                </a:lnTo>
                <a:close/>
              </a:path>
              <a:path w="2712720" h="161289">
                <a:moveTo>
                  <a:pt x="2700527" y="27939"/>
                </a:moveTo>
                <a:lnTo>
                  <a:pt x="2699194" y="29421"/>
                </a:lnTo>
                <a:lnTo>
                  <a:pt x="2699096" y="29640"/>
                </a:lnTo>
                <a:lnTo>
                  <a:pt x="2700527" y="33019"/>
                </a:lnTo>
                <a:lnTo>
                  <a:pt x="2703575" y="30479"/>
                </a:lnTo>
                <a:lnTo>
                  <a:pt x="2700527" y="30479"/>
                </a:lnTo>
                <a:lnTo>
                  <a:pt x="2700527" y="27939"/>
                </a:lnTo>
                <a:close/>
              </a:path>
              <a:path w="2712720" h="161289">
                <a:moveTo>
                  <a:pt x="2705535" y="14332"/>
                </a:moveTo>
                <a:lnTo>
                  <a:pt x="2702128" y="18118"/>
                </a:lnTo>
                <a:lnTo>
                  <a:pt x="2702160" y="22678"/>
                </a:lnTo>
                <a:lnTo>
                  <a:pt x="2705099" y="29210"/>
                </a:lnTo>
                <a:lnTo>
                  <a:pt x="2700527" y="33019"/>
                </a:lnTo>
                <a:lnTo>
                  <a:pt x="2702051" y="33019"/>
                </a:lnTo>
                <a:lnTo>
                  <a:pt x="2706623" y="27939"/>
                </a:lnTo>
                <a:lnTo>
                  <a:pt x="2706536" y="15166"/>
                </a:lnTo>
                <a:lnTo>
                  <a:pt x="2705535" y="14332"/>
                </a:lnTo>
                <a:close/>
              </a:path>
              <a:path w="2712720" h="161289">
                <a:moveTo>
                  <a:pt x="2682400" y="12566"/>
                </a:moveTo>
                <a:lnTo>
                  <a:pt x="2679279" y="15166"/>
                </a:lnTo>
                <a:lnTo>
                  <a:pt x="2679191" y="27939"/>
                </a:lnTo>
                <a:lnTo>
                  <a:pt x="2683573" y="32808"/>
                </a:lnTo>
                <a:lnTo>
                  <a:pt x="2683764" y="32596"/>
                </a:lnTo>
                <a:lnTo>
                  <a:pt x="2683674" y="21589"/>
                </a:lnTo>
                <a:lnTo>
                  <a:pt x="2682400" y="12566"/>
                </a:lnTo>
                <a:close/>
              </a:path>
              <a:path w="2712720" h="161289">
                <a:moveTo>
                  <a:pt x="2683764" y="22225"/>
                </a:moveTo>
                <a:lnTo>
                  <a:pt x="2683764" y="32596"/>
                </a:lnTo>
                <a:lnTo>
                  <a:pt x="2685029" y="31190"/>
                </a:lnTo>
                <a:lnTo>
                  <a:pt x="2683764" y="22225"/>
                </a:lnTo>
                <a:close/>
              </a:path>
              <a:path w="2712720" h="161289">
                <a:moveTo>
                  <a:pt x="2665475" y="24129"/>
                </a:moveTo>
                <a:lnTo>
                  <a:pt x="2665475" y="30903"/>
                </a:lnTo>
                <a:lnTo>
                  <a:pt x="2666536" y="32081"/>
                </a:lnTo>
                <a:lnTo>
                  <a:pt x="2665475" y="24129"/>
                </a:lnTo>
                <a:close/>
              </a:path>
              <a:path w="2712720" h="161289">
                <a:moveTo>
                  <a:pt x="2683764" y="13546"/>
                </a:moveTo>
                <a:lnTo>
                  <a:pt x="2683885" y="23084"/>
                </a:lnTo>
                <a:lnTo>
                  <a:pt x="2685029" y="31190"/>
                </a:lnTo>
                <a:lnTo>
                  <a:pt x="2686621" y="29421"/>
                </a:lnTo>
                <a:lnTo>
                  <a:pt x="2685288" y="27939"/>
                </a:lnTo>
                <a:lnTo>
                  <a:pt x="2685288" y="15663"/>
                </a:lnTo>
                <a:lnTo>
                  <a:pt x="2683764" y="13546"/>
                </a:lnTo>
                <a:close/>
              </a:path>
              <a:path w="2712720" h="161289">
                <a:moveTo>
                  <a:pt x="2675834" y="29640"/>
                </a:moveTo>
                <a:lnTo>
                  <a:pt x="2675466" y="30150"/>
                </a:lnTo>
                <a:lnTo>
                  <a:pt x="2675382" y="30479"/>
                </a:lnTo>
                <a:lnTo>
                  <a:pt x="2675930" y="31089"/>
                </a:lnTo>
                <a:lnTo>
                  <a:pt x="2675834" y="29640"/>
                </a:lnTo>
                <a:close/>
              </a:path>
              <a:path w="2712720" h="161289">
                <a:moveTo>
                  <a:pt x="2665475" y="29210"/>
                </a:moveTo>
                <a:lnTo>
                  <a:pt x="2664798" y="30150"/>
                </a:lnTo>
                <a:lnTo>
                  <a:pt x="2665475" y="30903"/>
                </a:lnTo>
                <a:lnTo>
                  <a:pt x="2665475" y="29210"/>
                </a:lnTo>
                <a:close/>
              </a:path>
              <a:path w="2712720" h="161289">
                <a:moveTo>
                  <a:pt x="2363723" y="30479"/>
                </a:moveTo>
                <a:lnTo>
                  <a:pt x="2359151" y="30479"/>
                </a:lnTo>
                <a:lnTo>
                  <a:pt x="2358800" y="30870"/>
                </a:lnTo>
                <a:lnTo>
                  <a:pt x="2363723" y="30479"/>
                </a:lnTo>
                <a:close/>
              </a:path>
              <a:path w="2712720" h="161289">
                <a:moveTo>
                  <a:pt x="2693778" y="28665"/>
                </a:moveTo>
                <a:lnTo>
                  <a:pt x="2693098" y="29421"/>
                </a:lnTo>
                <a:lnTo>
                  <a:pt x="2693088" y="29640"/>
                </a:lnTo>
                <a:lnTo>
                  <a:pt x="2694432" y="30479"/>
                </a:lnTo>
                <a:lnTo>
                  <a:pt x="2695956" y="30479"/>
                </a:lnTo>
                <a:lnTo>
                  <a:pt x="2693778" y="28665"/>
                </a:lnTo>
                <a:close/>
              </a:path>
              <a:path w="2712720" h="161289">
                <a:moveTo>
                  <a:pt x="2694432" y="27516"/>
                </a:moveTo>
                <a:lnTo>
                  <a:pt x="2694432" y="27939"/>
                </a:lnTo>
                <a:lnTo>
                  <a:pt x="2693778" y="28665"/>
                </a:lnTo>
                <a:lnTo>
                  <a:pt x="2695956" y="30479"/>
                </a:lnTo>
                <a:lnTo>
                  <a:pt x="2695956" y="29210"/>
                </a:lnTo>
                <a:lnTo>
                  <a:pt x="2694432" y="27516"/>
                </a:lnTo>
                <a:close/>
              </a:path>
              <a:path w="2712720" h="161289">
                <a:moveTo>
                  <a:pt x="2700782" y="19614"/>
                </a:moveTo>
                <a:lnTo>
                  <a:pt x="2700527" y="19896"/>
                </a:lnTo>
                <a:lnTo>
                  <a:pt x="2700527" y="30479"/>
                </a:lnTo>
                <a:lnTo>
                  <a:pt x="2702051" y="30479"/>
                </a:lnTo>
                <a:lnTo>
                  <a:pt x="2701956" y="22225"/>
                </a:lnTo>
                <a:lnTo>
                  <a:pt x="2700782" y="19614"/>
                </a:lnTo>
                <a:close/>
              </a:path>
              <a:path w="2712720" h="161289">
                <a:moveTo>
                  <a:pt x="2702051" y="22436"/>
                </a:moveTo>
                <a:lnTo>
                  <a:pt x="2702051" y="30479"/>
                </a:lnTo>
                <a:lnTo>
                  <a:pt x="2703575" y="30479"/>
                </a:lnTo>
                <a:lnTo>
                  <a:pt x="2705099" y="29210"/>
                </a:lnTo>
                <a:lnTo>
                  <a:pt x="2702051" y="22436"/>
                </a:lnTo>
                <a:close/>
              </a:path>
              <a:path w="2712720" h="161289">
                <a:moveTo>
                  <a:pt x="2706623" y="8889"/>
                </a:moveTo>
                <a:lnTo>
                  <a:pt x="2704338" y="8889"/>
                </a:lnTo>
                <a:lnTo>
                  <a:pt x="2708147" y="11429"/>
                </a:lnTo>
                <a:lnTo>
                  <a:pt x="2705535" y="14332"/>
                </a:lnTo>
                <a:lnTo>
                  <a:pt x="2706536" y="15166"/>
                </a:lnTo>
                <a:lnTo>
                  <a:pt x="2706623" y="27939"/>
                </a:lnTo>
                <a:lnTo>
                  <a:pt x="2704337" y="30479"/>
                </a:lnTo>
                <a:lnTo>
                  <a:pt x="2706623" y="30479"/>
                </a:lnTo>
                <a:lnTo>
                  <a:pt x="2708147" y="29210"/>
                </a:lnTo>
                <a:lnTo>
                  <a:pt x="2711195" y="25823"/>
                </a:lnTo>
                <a:lnTo>
                  <a:pt x="2711075" y="13836"/>
                </a:lnTo>
                <a:lnTo>
                  <a:pt x="2706623" y="8889"/>
                </a:lnTo>
                <a:close/>
              </a:path>
              <a:path w="2712720" h="161289">
                <a:moveTo>
                  <a:pt x="2712719" y="24129"/>
                </a:moveTo>
                <a:lnTo>
                  <a:pt x="2711195" y="25823"/>
                </a:lnTo>
                <a:lnTo>
                  <a:pt x="2711195" y="26669"/>
                </a:lnTo>
                <a:lnTo>
                  <a:pt x="2706623" y="30479"/>
                </a:lnTo>
                <a:lnTo>
                  <a:pt x="2708147" y="30479"/>
                </a:lnTo>
                <a:lnTo>
                  <a:pt x="2712719" y="26669"/>
                </a:lnTo>
                <a:lnTo>
                  <a:pt x="2712719" y="24129"/>
                </a:lnTo>
                <a:close/>
              </a:path>
              <a:path w="2712720" h="161289">
                <a:moveTo>
                  <a:pt x="2673531" y="14877"/>
                </a:moveTo>
                <a:lnTo>
                  <a:pt x="2673183" y="15166"/>
                </a:lnTo>
                <a:lnTo>
                  <a:pt x="2673095" y="27939"/>
                </a:lnTo>
                <a:lnTo>
                  <a:pt x="2675297" y="30385"/>
                </a:lnTo>
                <a:lnTo>
                  <a:pt x="2675834" y="29640"/>
                </a:lnTo>
                <a:lnTo>
                  <a:pt x="2674955" y="16459"/>
                </a:lnTo>
                <a:lnTo>
                  <a:pt x="2673531" y="14877"/>
                </a:lnTo>
                <a:close/>
              </a:path>
              <a:path w="2712720" h="161289">
                <a:moveTo>
                  <a:pt x="2664523" y="16986"/>
                </a:moveTo>
                <a:lnTo>
                  <a:pt x="2663951" y="17779"/>
                </a:lnTo>
                <a:lnTo>
                  <a:pt x="2663951" y="29210"/>
                </a:lnTo>
                <a:lnTo>
                  <a:pt x="2664798" y="30150"/>
                </a:lnTo>
                <a:lnTo>
                  <a:pt x="2665475" y="29210"/>
                </a:lnTo>
                <a:lnTo>
                  <a:pt x="2665471" y="24096"/>
                </a:lnTo>
                <a:lnTo>
                  <a:pt x="2664523" y="16986"/>
                </a:lnTo>
                <a:close/>
              </a:path>
              <a:path w="2712720" h="161289">
                <a:moveTo>
                  <a:pt x="2674955" y="16459"/>
                </a:moveTo>
                <a:lnTo>
                  <a:pt x="2675834" y="29640"/>
                </a:lnTo>
                <a:lnTo>
                  <a:pt x="2676143" y="29210"/>
                </a:lnTo>
                <a:lnTo>
                  <a:pt x="2676143" y="17779"/>
                </a:lnTo>
                <a:lnTo>
                  <a:pt x="2674955" y="16459"/>
                </a:lnTo>
                <a:close/>
              </a:path>
              <a:path w="2712720" h="161289">
                <a:moveTo>
                  <a:pt x="2689860" y="20682"/>
                </a:moveTo>
                <a:lnTo>
                  <a:pt x="2689860" y="27622"/>
                </a:lnTo>
                <a:lnTo>
                  <a:pt x="2692968" y="29565"/>
                </a:lnTo>
                <a:lnTo>
                  <a:pt x="2693778" y="28665"/>
                </a:lnTo>
                <a:lnTo>
                  <a:pt x="2691384" y="26669"/>
                </a:lnTo>
                <a:lnTo>
                  <a:pt x="2691384" y="22678"/>
                </a:lnTo>
                <a:lnTo>
                  <a:pt x="2689860" y="20682"/>
                </a:lnTo>
                <a:close/>
              </a:path>
              <a:path w="2712720" h="161289">
                <a:moveTo>
                  <a:pt x="2700527" y="19896"/>
                </a:moveTo>
                <a:lnTo>
                  <a:pt x="2696748" y="24096"/>
                </a:lnTo>
                <a:lnTo>
                  <a:pt x="2699064" y="29565"/>
                </a:lnTo>
                <a:lnTo>
                  <a:pt x="2700527" y="27939"/>
                </a:lnTo>
                <a:lnTo>
                  <a:pt x="2700527" y="19896"/>
                </a:lnTo>
                <a:close/>
              </a:path>
              <a:path w="2712720" h="161289">
                <a:moveTo>
                  <a:pt x="2685288" y="15663"/>
                </a:moveTo>
                <a:lnTo>
                  <a:pt x="2685288" y="27939"/>
                </a:lnTo>
                <a:lnTo>
                  <a:pt x="2686621" y="29421"/>
                </a:lnTo>
                <a:lnTo>
                  <a:pt x="2686812" y="29210"/>
                </a:lnTo>
                <a:lnTo>
                  <a:pt x="2686812" y="17779"/>
                </a:lnTo>
                <a:lnTo>
                  <a:pt x="2685288" y="15663"/>
                </a:lnTo>
                <a:close/>
              </a:path>
              <a:path w="2712720" h="161289">
                <a:moveTo>
                  <a:pt x="2695956" y="24976"/>
                </a:moveTo>
                <a:lnTo>
                  <a:pt x="2694432" y="26669"/>
                </a:lnTo>
                <a:lnTo>
                  <a:pt x="2694527" y="27622"/>
                </a:lnTo>
                <a:lnTo>
                  <a:pt x="2695956" y="29210"/>
                </a:lnTo>
                <a:lnTo>
                  <a:pt x="2695956" y="24976"/>
                </a:lnTo>
                <a:close/>
              </a:path>
              <a:path w="2712720" h="161289">
                <a:moveTo>
                  <a:pt x="2711195" y="25823"/>
                </a:moveTo>
                <a:lnTo>
                  <a:pt x="2708147" y="29210"/>
                </a:lnTo>
                <a:lnTo>
                  <a:pt x="2711195" y="26669"/>
                </a:lnTo>
                <a:lnTo>
                  <a:pt x="2711195" y="25823"/>
                </a:lnTo>
                <a:close/>
              </a:path>
              <a:path w="2712720" h="161289">
                <a:moveTo>
                  <a:pt x="2691384" y="24129"/>
                </a:moveTo>
                <a:lnTo>
                  <a:pt x="2691384" y="26669"/>
                </a:lnTo>
                <a:lnTo>
                  <a:pt x="2693778" y="28665"/>
                </a:lnTo>
                <a:lnTo>
                  <a:pt x="2694432" y="27939"/>
                </a:lnTo>
                <a:lnTo>
                  <a:pt x="2694432" y="27516"/>
                </a:lnTo>
                <a:lnTo>
                  <a:pt x="2691384" y="24129"/>
                </a:lnTo>
                <a:close/>
              </a:path>
              <a:path w="2712720" h="161289">
                <a:moveTo>
                  <a:pt x="2395727" y="27939"/>
                </a:moveTo>
                <a:lnTo>
                  <a:pt x="2391156" y="27939"/>
                </a:lnTo>
                <a:lnTo>
                  <a:pt x="2390804" y="28330"/>
                </a:lnTo>
                <a:lnTo>
                  <a:pt x="2395727" y="27939"/>
                </a:lnTo>
                <a:close/>
              </a:path>
              <a:path w="2712720" h="161289">
                <a:moveTo>
                  <a:pt x="2540508" y="17779"/>
                </a:moveTo>
                <a:lnTo>
                  <a:pt x="2538995" y="17858"/>
                </a:lnTo>
                <a:lnTo>
                  <a:pt x="2540508" y="27939"/>
                </a:lnTo>
                <a:lnTo>
                  <a:pt x="2540508" y="17779"/>
                </a:lnTo>
                <a:close/>
              </a:path>
              <a:path w="2712720" h="161289">
                <a:moveTo>
                  <a:pt x="2688336" y="18687"/>
                </a:moveTo>
                <a:lnTo>
                  <a:pt x="2688336" y="26669"/>
                </a:lnTo>
                <a:lnTo>
                  <a:pt x="2689860" y="27622"/>
                </a:lnTo>
                <a:lnTo>
                  <a:pt x="2689860" y="20682"/>
                </a:lnTo>
                <a:lnTo>
                  <a:pt x="2688336" y="18687"/>
                </a:lnTo>
                <a:close/>
              </a:path>
              <a:path w="2712720" h="161289">
                <a:moveTo>
                  <a:pt x="2691384" y="22678"/>
                </a:moveTo>
                <a:lnTo>
                  <a:pt x="2691384" y="24129"/>
                </a:lnTo>
                <a:lnTo>
                  <a:pt x="2694432" y="27516"/>
                </a:lnTo>
                <a:lnTo>
                  <a:pt x="2694432" y="26669"/>
                </a:lnTo>
                <a:lnTo>
                  <a:pt x="2691384" y="22678"/>
                </a:lnTo>
                <a:close/>
              </a:path>
              <a:path w="2712720" h="161289">
                <a:moveTo>
                  <a:pt x="2692037" y="13244"/>
                </a:moveTo>
                <a:lnTo>
                  <a:pt x="2691504" y="13836"/>
                </a:lnTo>
                <a:lnTo>
                  <a:pt x="2691384" y="22678"/>
                </a:lnTo>
                <a:lnTo>
                  <a:pt x="2694432" y="26669"/>
                </a:lnTo>
                <a:lnTo>
                  <a:pt x="2694432" y="18626"/>
                </a:lnTo>
                <a:lnTo>
                  <a:pt x="2692997" y="15239"/>
                </a:lnTo>
                <a:lnTo>
                  <a:pt x="2692843" y="14877"/>
                </a:lnTo>
                <a:lnTo>
                  <a:pt x="2692215" y="13392"/>
                </a:lnTo>
                <a:lnTo>
                  <a:pt x="2692037" y="13244"/>
                </a:lnTo>
                <a:close/>
              </a:path>
              <a:path w="2712720" h="161289">
                <a:moveTo>
                  <a:pt x="2694432" y="18626"/>
                </a:moveTo>
                <a:lnTo>
                  <a:pt x="2694432" y="26669"/>
                </a:lnTo>
                <a:lnTo>
                  <a:pt x="2695956" y="24976"/>
                </a:lnTo>
                <a:lnTo>
                  <a:pt x="2695956" y="22225"/>
                </a:lnTo>
                <a:lnTo>
                  <a:pt x="2694432" y="18626"/>
                </a:lnTo>
                <a:close/>
              </a:path>
              <a:path w="2712720" h="161289">
                <a:moveTo>
                  <a:pt x="2708147" y="8889"/>
                </a:moveTo>
                <a:lnTo>
                  <a:pt x="2706623" y="8889"/>
                </a:lnTo>
                <a:lnTo>
                  <a:pt x="2711075" y="13836"/>
                </a:lnTo>
                <a:lnTo>
                  <a:pt x="2711195" y="25823"/>
                </a:lnTo>
                <a:lnTo>
                  <a:pt x="2712719" y="24129"/>
                </a:lnTo>
                <a:lnTo>
                  <a:pt x="2712599" y="13836"/>
                </a:lnTo>
                <a:lnTo>
                  <a:pt x="2708147" y="8889"/>
                </a:lnTo>
                <a:close/>
              </a:path>
              <a:path w="2712720" h="161289">
                <a:moveTo>
                  <a:pt x="2695956" y="22225"/>
                </a:moveTo>
                <a:lnTo>
                  <a:pt x="2695956" y="24976"/>
                </a:lnTo>
                <a:lnTo>
                  <a:pt x="2696748" y="24096"/>
                </a:lnTo>
                <a:lnTo>
                  <a:pt x="2695956" y="22225"/>
                </a:lnTo>
                <a:close/>
              </a:path>
              <a:path w="2712720" h="161289">
                <a:moveTo>
                  <a:pt x="2427732" y="24129"/>
                </a:moveTo>
                <a:lnTo>
                  <a:pt x="2423160" y="24129"/>
                </a:lnTo>
                <a:lnTo>
                  <a:pt x="2422611" y="24739"/>
                </a:lnTo>
                <a:lnTo>
                  <a:pt x="2427732" y="24129"/>
                </a:lnTo>
                <a:close/>
              </a:path>
              <a:path w="2712720" h="161289">
                <a:moveTo>
                  <a:pt x="2664629" y="16839"/>
                </a:moveTo>
                <a:lnTo>
                  <a:pt x="2664591" y="17497"/>
                </a:lnTo>
                <a:lnTo>
                  <a:pt x="2665475" y="24129"/>
                </a:lnTo>
                <a:lnTo>
                  <a:pt x="2665475" y="17779"/>
                </a:lnTo>
                <a:lnTo>
                  <a:pt x="2664629" y="16839"/>
                </a:lnTo>
                <a:close/>
              </a:path>
              <a:path w="2712720" h="161289">
                <a:moveTo>
                  <a:pt x="2695956" y="11429"/>
                </a:moveTo>
                <a:lnTo>
                  <a:pt x="2696045" y="22436"/>
                </a:lnTo>
                <a:lnTo>
                  <a:pt x="2696748" y="24096"/>
                </a:lnTo>
                <a:lnTo>
                  <a:pt x="2700527" y="19896"/>
                </a:lnTo>
                <a:lnTo>
                  <a:pt x="2700527" y="19050"/>
                </a:lnTo>
                <a:lnTo>
                  <a:pt x="2697784" y="12953"/>
                </a:lnTo>
                <a:lnTo>
                  <a:pt x="2695956" y="11429"/>
                </a:lnTo>
                <a:close/>
              </a:path>
              <a:path w="2712720" h="161289">
                <a:moveTo>
                  <a:pt x="2465832" y="21589"/>
                </a:moveTo>
                <a:lnTo>
                  <a:pt x="2455164" y="21589"/>
                </a:lnTo>
                <a:lnTo>
                  <a:pt x="2454088" y="23084"/>
                </a:lnTo>
                <a:lnTo>
                  <a:pt x="2459736" y="22860"/>
                </a:lnTo>
                <a:lnTo>
                  <a:pt x="2466349" y="22308"/>
                </a:lnTo>
                <a:lnTo>
                  <a:pt x="2465832" y="21589"/>
                </a:lnTo>
                <a:close/>
              </a:path>
              <a:path w="2712720" h="161289">
                <a:moveTo>
                  <a:pt x="2690621" y="12064"/>
                </a:moveTo>
                <a:lnTo>
                  <a:pt x="2689860" y="12700"/>
                </a:lnTo>
                <a:lnTo>
                  <a:pt x="2689860" y="20682"/>
                </a:lnTo>
                <a:lnTo>
                  <a:pt x="2691384" y="22678"/>
                </a:lnTo>
                <a:lnTo>
                  <a:pt x="2691504" y="13836"/>
                </a:lnTo>
                <a:lnTo>
                  <a:pt x="2691955" y="13334"/>
                </a:lnTo>
                <a:lnTo>
                  <a:pt x="2691932" y="13157"/>
                </a:lnTo>
                <a:lnTo>
                  <a:pt x="2690621" y="12064"/>
                </a:lnTo>
                <a:close/>
              </a:path>
              <a:path w="2712720" h="161289">
                <a:moveTo>
                  <a:pt x="2702051" y="18203"/>
                </a:moveTo>
                <a:lnTo>
                  <a:pt x="2700782" y="19614"/>
                </a:lnTo>
                <a:lnTo>
                  <a:pt x="2702051" y="22436"/>
                </a:lnTo>
                <a:lnTo>
                  <a:pt x="2702051" y="18203"/>
                </a:lnTo>
                <a:close/>
              </a:path>
              <a:path w="2712720" h="161289">
                <a:moveTo>
                  <a:pt x="2682811" y="12223"/>
                </a:moveTo>
                <a:lnTo>
                  <a:pt x="2682400" y="12566"/>
                </a:lnTo>
                <a:lnTo>
                  <a:pt x="2683764" y="22225"/>
                </a:lnTo>
                <a:lnTo>
                  <a:pt x="2683653" y="13392"/>
                </a:lnTo>
                <a:lnTo>
                  <a:pt x="2682811" y="12223"/>
                </a:lnTo>
                <a:close/>
              </a:path>
              <a:path w="2712720" h="161289">
                <a:moveTo>
                  <a:pt x="2695956" y="11429"/>
                </a:moveTo>
                <a:lnTo>
                  <a:pt x="2693517" y="14477"/>
                </a:lnTo>
                <a:lnTo>
                  <a:pt x="2694344" y="15166"/>
                </a:lnTo>
                <a:lnTo>
                  <a:pt x="2694457" y="18687"/>
                </a:lnTo>
                <a:lnTo>
                  <a:pt x="2695956" y="22225"/>
                </a:lnTo>
                <a:lnTo>
                  <a:pt x="2695956" y="11429"/>
                </a:lnTo>
                <a:close/>
              </a:path>
              <a:path w="2712720" h="161289">
                <a:moveTo>
                  <a:pt x="2553462" y="17779"/>
                </a:moveTo>
                <a:lnTo>
                  <a:pt x="2546604" y="17779"/>
                </a:lnTo>
                <a:lnTo>
                  <a:pt x="2551175" y="21589"/>
                </a:lnTo>
                <a:lnTo>
                  <a:pt x="2551175" y="20319"/>
                </a:lnTo>
                <a:lnTo>
                  <a:pt x="2553462" y="17779"/>
                </a:lnTo>
                <a:close/>
              </a:path>
              <a:path w="2712720" h="161289">
                <a:moveTo>
                  <a:pt x="2490216" y="20319"/>
                </a:moveTo>
                <a:lnTo>
                  <a:pt x="2484119" y="20319"/>
                </a:lnTo>
                <a:lnTo>
                  <a:pt x="2483442" y="20884"/>
                </a:lnTo>
                <a:lnTo>
                  <a:pt x="2490216" y="20319"/>
                </a:lnTo>
                <a:close/>
              </a:path>
              <a:path w="2712720" h="161289">
                <a:moveTo>
                  <a:pt x="2689860" y="12700"/>
                </a:moveTo>
                <a:lnTo>
                  <a:pt x="2688336" y="13969"/>
                </a:lnTo>
                <a:lnTo>
                  <a:pt x="2688336" y="18687"/>
                </a:lnTo>
                <a:lnTo>
                  <a:pt x="2689860" y="20682"/>
                </a:lnTo>
                <a:lnTo>
                  <a:pt x="2689860" y="12700"/>
                </a:lnTo>
                <a:close/>
              </a:path>
              <a:path w="2712720" h="161289">
                <a:moveTo>
                  <a:pt x="2577084" y="15239"/>
                </a:moveTo>
                <a:lnTo>
                  <a:pt x="2567940" y="15239"/>
                </a:lnTo>
                <a:lnTo>
                  <a:pt x="2572512" y="20319"/>
                </a:lnTo>
                <a:lnTo>
                  <a:pt x="2577084" y="15239"/>
                </a:lnTo>
                <a:close/>
              </a:path>
              <a:path w="2712720" h="161289">
                <a:moveTo>
                  <a:pt x="2700527" y="19050"/>
                </a:moveTo>
                <a:lnTo>
                  <a:pt x="2700527" y="19896"/>
                </a:lnTo>
                <a:lnTo>
                  <a:pt x="2700782" y="19614"/>
                </a:lnTo>
                <a:lnTo>
                  <a:pt x="2700527" y="19050"/>
                </a:lnTo>
                <a:close/>
              </a:path>
              <a:path w="2712720" h="161289">
                <a:moveTo>
                  <a:pt x="2702051" y="8889"/>
                </a:moveTo>
                <a:lnTo>
                  <a:pt x="2700527" y="8889"/>
                </a:lnTo>
                <a:lnTo>
                  <a:pt x="2700635" y="19288"/>
                </a:lnTo>
                <a:lnTo>
                  <a:pt x="2700782" y="19614"/>
                </a:lnTo>
                <a:lnTo>
                  <a:pt x="2702051" y="18203"/>
                </a:lnTo>
                <a:lnTo>
                  <a:pt x="2702051" y="8889"/>
                </a:lnTo>
                <a:close/>
              </a:path>
              <a:path w="2712720" h="161289">
                <a:moveTo>
                  <a:pt x="2516123" y="19050"/>
                </a:moveTo>
                <a:lnTo>
                  <a:pt x="2511551" y="19050"/>
                </a:lnTo>
                <a:lnTo>
                  <a:pt x="2511266" y="19288"/>
                </a:lnTo>
                <a:lnTo>
                  <a:pt x="2516123" y="19050"/>
                </a:lnTo>
                <a:close/>
              </a:path>
              <a:path w="2712720" h="161289">
                <a:moveTo>
                  <a:pt x="2697784" y="12953"/>
                </a:moveTo>
                <a:lnTo>
                  <a:pt x="2700527" y="19050"/>
                </a:lnTo>
                <a:lnTo>
                  <a:pt x="2700440" y="15166"/>
                </a:lnTo>
                <a:lnTo>
                  <a:pt x="2697784" y="12953"/>
                </a:lnTo>
                <a:close/>
              </a:path>
              <a:path w="2712720" h="161289">
                <a:moveTo>
                  <a:pt x="2689860" y="11429"/>
                </a:moveTo>
                <a:lnTo>
                  <a:pt x="2685723" y="14877"/>
                </a:lnTo>
                <a:lnTo>
                  <a:pt x="2685647" y="15166"/>
                </a:lnTo>
                <a:lnTo>
                  <a:pt x="2688336" y="18687"/>
                </a:lnTo>
                <a:lnTo>
                  <a:pt x="2688336" y="13969"/>
                </a:lnTo>
                <a:lnTo>
                  <a:pt x="2689860" y="12700"/>
                </a:lnTo>
                <a:lnTo>
                  <a:pt x="2689860" y="11429"/>
                </a:lnTo>
                <a:close/>
              </a:path>
              <a:path w="2712720" h="161289">
                <a:moveTo>
                  <a:pt x="2693517" y="14477"/>
                </a:moveTo>
                <a:lnTo>
                  <a:pt x="2693077" y="15028"/>
                </a:lnTo>
                <a:lnTo>
                  <a:pt x="2692997" y="15239"/>
                </a:lnTo>
                <a:lnTo>
                  <a:pt x="2694432" y="18626"/>
                </a:lnTo>
                <a:lnTo>
                  <a:pt x="2694344" y="15166"/>
                </a:lnTo>
                <a:lnTo>
                  <a:pt x="2693517" y="14477"/>
                </a:lnTo>
                <a:close/>
              </a:path>
              <a:path w="2712720" h="161289">
                <a:moveTo>
                  <a:pt x="2702051" y="11429"/>
                </a:moveTo>
                <a:lnTo>
                  <a:pt x="2702051" y="18203"/>
                </a:lnTo>
                <a:lnTo>
                  <a:pt x="2705535" y="14332"/>
                </a:lnTo>
                <a:lnTo>
                  <a:pt x="2702051" y="11429"/>
                </a:lnTo>
                <a:close/>
              </a:path>
              <a:path w="2712720" h="161289">
                <a:moveTo>
                  <a:pt x="2538984" y="17779"/>
                </a:moveTo>
                <a:lnTo>
                  <a:pt x="2534412" y="17779"/>
                </a:lnTo>
                <a:lnTo>
                  <a:pt x="2534005" y="18118"/>
                </a:lnTo>
                <a:lnTo>
                  <a:pt x="2538995" y="17858"/>
                </a:lnTo>
                <a:close/>
              </a:path>
              <a:path w="2712720" h="161289">
                <a:moveTo>
                  <a:pt x="2555070" y="15992"/>
                </a:moveTo>
                <a:lnTo>
                  <a:pt x="2538984" y="17779"/>
                </a:lnTo>
                <a:lnTo>
                  <a:pt x="2540508" y="17779"/>
                </a:lnTo>
                <a:lnTo>
                  <a:pt x="2553462" y="17779"/>
                </a:lnTo>
                <a:lnTo>
                  <a:pt x="2555070" y="15992"/>
                </a:lnTo>
                <a:close/>
              </a:path>
              <a:path w="2712720" h="161289">
                <a:moveTo>
                  <a:pt x="2659380" y="12700"/>
                </a:moveTo>
                <a:lnTo>
                  <a:pt x="2654808" y="12700"/>
                </a:lnTo>
                <a:lnTo>
                  <a:pt x="2654808" y="17779"/>
                </a:lnTo>
                <a:lnTo>
                  <a:pt x="2659380" y="12700"/>
                </a:lnTo>
                <a:close/>
              </a:path>
              <a:path w="2712720" h="161289">
                <a:moveTo>
                  <a:pt x="2665475" y="15663"/>
                </a:moveTo>
                <a:lnTo>
                  <a:pt x="2664629" y="16839"/>
                </a:lnTo>
                <a:lnTo>
                  <a:pt x="2665475" y="17779"/>
                </a:lnTo>
                <a:lnTo>
                  <a:pt x="2665475" y="15663"/>
                </a:lnTo>
                <a:close/>
              </a:path>
              <a:path w="2712720" h="161289">
                <a:moveTo>
                  <a:pt x="2592933" y="15239"/>
                </a:moveTo>
                <a:lnTo>
                  <a:pt x="2589275" y="15239"/>
                </a:lnTo>
                <a:lnTo>
                  <a:pt x="2591307" y="17497"/>
                </a:lnTo>
                <a:lnTo>
                  <a:pt x="2592933" y="15239"/>
                </a:lnTo>
                <a:close/>
              </a:path>
              <a:path w="2712720" h="161289">
                <a:moveTo>
                  <a:pt x="2664482" y="16675"/>
                </a:moveTo>
                <a:lnTo>
                  <a:pt x="2664523" y="16986"/>
                </a:lnTo>
                <a:lnTo>
                  <a:pt x="2664629" y="16839"/>
                </a:lnTo>
                <a:lnTo>
                  <a:pt x="2664482" y="16675"/>
                </a:lnTo>
                <a:close/>
              </a:path>
              <a:path w="2712720" h="161289">
                <a:moveTo>
                  <a:pt x="2667952" y="12223"/>
                </a:moveTo>
                <a:lnTo>
                  <a:pt x="2663951" y="12700"/>
                </a:lnTo>
                <a:lnTo>
                  <a:pt x="2664482" y="16675"/>
                </a:lnTo>
                <a:lnTo>
                  <a:pt x="2664629" y="16839"/>
                </a:lnTo>
                <a:lnTo>
                  <a:pt x="2665475" y="15663"/>
                </a:lnTo>
                <a:lnTo>
                  <a:pt x="2665475" y="12700"/>
                </a:lnTo>
                <a:lnTo>
                  <a:pt x="2667609" y="12700"/>
                </a:lnTo>
                <a:lnTo>
                  <a:pt x="2667952" y="12223"/>
                </a:lnTo>
                <a:close/>
              </a:path>
              <a:path w="2712720" h="161289">
                <a:moveTo>
                  <a:pt x="2663951" y="12700"/>
                </a:moveTo>
                <a:lnTo>
                  <a:pt x="2660904" y="12700"/>
                </a:lnTo>
                <a:lnTo>
                  <a:pt x="2664482" y="16675"/>
                </a:lnTo>
                <a:lnTo>
                  <a:pt x="2663951" y="12700"/>
                </a:lnTo>
                <a:close/>
              </a:path>
              <a:path w="2712720" h="161289">
                <a:moveTo>
                  <a:pt x="2674780" y="13836"/>
                </a:moveTo>
                <a:lnTo>
                  <a:pt x="2673531" y="14877"/>
                </a:lnTo>
                <a:lnTo>
                  <a:pt x="2674955" y="16459"/>
                </a:lnTo>
                <a:lnTo>
                  <a:pt x="2674780" y="13836"/>
                </a:lnTo>
                <a:close/>
              </a:path>
              <a:path w="2712720" h="161289">
                <a:moveTo>
                  <a:pt x="2561843" y="15239"/>
                </a:moveTo>
                <a:lnTo>
                  <a:pt x="2555747" y="15239"/>
                </a:lnTo>
                <a:lnTo>
                  <a:pt x="2555070" y="15992"/>
                </a:lnTo>
                <a:lnTo>
                  <a:pt x="2561843" y="15239"/>
                </a:lnTo>
                <a:close/>
              </a:path>
              <a:path w="2712720" h="161289">
                <a:moveTo>
                  <a:pt x="2609088" y="13969"/>
                </a:moveTo>
                <a:lnTo>
                  <a:pt x="2606040" y="13969"/>
                </a:lnTo>
                <a:lnTo>
                  <a:pt x="2607394" y="15851"/>
                </a:lnTo>
                <a:lnTo>
                  <a:pt x="2609088" y="13969"/>
                </a:lnTo>
                <a:close/>
              </a:path>
              <a:path w="2712720" h="161289">
                <a:moveTo>
                  <a:pt x="2667609" y="12700"/>
                </a:moveTo>
                <a:lnTo>
                  <a:pt x="2665475" y="12700"/>
                </a:lnTo>
                <a:lnTo>
                  <a:pt x="2665475" y="15663"/>
                </a:lnTo>
                <a:lnTo>
                  <a:pt x="2667609" y="12700"/>
                </a:lnTo>
                <a:close/>
              </a:path>
              <a:path w="2712720" h="161289">
                <a:moveTo>
                  <a:pt x="2683764" y="13334"/>
                </a:moveTo>
                <a:lnTo>
                  <a:pt x="2683764" y="13546"/>
                </a:lnTo>
                <a:lnTo>
                  <a:pt x="2685288" y="15663"/>
                </a:lnTo>
                <a:lnTo>
                  <a:pt x="2685229" y="15166"/>
                </a:lnTo>
                <a:lnTo>
                  <a:pt x="2683764" y="13334"/>
                </a:lnTo>
                <a:close/>
              </a:path>
              <a:path w="2712720" h="161289">
                <a:moveTo>
                  <a:pt x="2683764" y="12700"/>
                </a:moveTo>
                <a:lnTo>
                  <a:pt x="2683810" y="13392"/>
                </a:lnTo>
                <a:lnTo>
                  <a:pt x="2685288" y="15239"/>
                </a:lnTo>
                <a:lnTo>
                  <a:pt x="2685426" y="14877"/>
                </a:lnTo>
                <a:lnTo>
                  <a:pt x="2683764" y="12700"/>
                </a:lnTo>
                <a:close/>
              </a:path>
              <a:path w="2712720" h="161289">
                <a:moveTo>
                  <a:pt x="2692966" y="15166"/>
                </a:moveTo>
                <a:close/>
              </a:path>
              <a:path w="2712720" h="161289">
                <a:moveTo>
                  <a:pt x="2695085" y="2721"/>
                </a:moveTo>
                <a:lnTo>
                  <a:pt x="2695956" y="3810"/>
                </a:lnTo>
                <a:lnTo>
                  <a:pt x="2695956" y="8889"/>
                </a:lnTo>
                <a:lnTo>
                  <a:pt x="2697784" y="12953"/>
                </a:lnTo>
                <a:lnTo>
                  <a:pt x="2700527" y="15239"/>
                </a:lnTo>
                <a:lnTo>
                  <a:pt x="2700527" y="8889"/>
                </a:lnTo>
                <a:lnTo>
                  <a:pt x="2704338" y="8889"/>
                </a:lnTo>
                <a:lnTo>
                  <a:pt x="2695085" y="2721"/>
                </a:lnTo>
                <a:close/>
              </a:path>
              <a:path w="2712720" h="161289">
                <a:moveTo>
                  <a:pt x="2692215" y="13392"/>
                </a:moveTo>
                <a:lnTo>
                  <a:pt x="2692966" y="15166"/>
                </a:lnTo>
                <a:lnTo>
                  <a:pt x="2693517" y="14477"/>
                </a:lnTo>
                <a:lnTo>
                  <a:pt x="2692215" y="13392"/>
                </a:lnTo>
                <a:close/>
              </a:path>
              <a:path w="2712720" h="161289">
                <a:moveTo>
                  <a:pt x="2692908" y="1269"/>
                </a:moveTo>
                <a:lnTo>
                  <a:pt x="2683764" y="12700"/>
                </a:lnTo>
                <a:lnTo>
                  <a:pt x="2685541" y="15028"/>
                </a:lnTo>
                <a:lnTo>
                  <a:pt x="2689860" y="11429"/>
                </a:lnTo>
                <a:lnTo>
                  <a:pt x="2691384" y="11429"/>
                </a:lnTo>
                <a:lnTo>
                  <a:pt x="2694432" y="8889"/>
                </a:lnTo>
                <a:lnTo>
                  <a:pt x="2695956" y="8889"/>
                </a:lnTo>
                <a:lnTo>
                  <a:pt x="2695956" y="3810"/>
                </a:lnTo>
                <a:lnTo>
                  <a:pt x="2695085" y="2721"/>
                </a:lnTo>
                <a:lnTo>
                  <a:pt x="2692908" y="1269"/>
                </a:lnTo>
                <a:close/>
              </a:path>
              <a:path w="2712720" h="161289">
                <a:moveTo>
                  <a:pt x="2674704" y="12700"/>
                </a:moveTo>
                <a:lnTo>
                  <a:pt x="2671571" y="12700"/>
                </a:lnTo>
                <a:lnTo>
                  <a:pt x="2673531" y="14877"/>
                </a:lnTo>
                <a:lnTo>
                  <a:pt x="2674780" y="13836"/>
                </a:lnTo>
                <a:lnTo>
                  <a:pt x="2674704" y="12700"/>
                </a:lnTo>
                <a:close/>
              </a:path>
              <a:path w="2712720" h="161289">
                <a:moveTo>
                  <a:pt x="2622804" y="13969"/>
                </a:moveTo>
                <a:lnTo>
                  <a:pt x="2621280" y="13969"/>
                </a:lnTo>
                <a:lnTo>
                  <a:pt x="2621933" y="14695"/>
                </a:lnTo>
                <a:lnTo>
                  <a:pt x="2622804" y="13969"/>
                </a:lnTo>
                <a:close/>
              </a:path>
              <a:path w="2712720" h="161289">
                <a:moveTo>
                  <a:pt x="2695956" y="8889"/>
                </a:moveTo>
                <a:lnTo>
                  <a:pt x="2692298" y="12953"/>
                </a:lnTo>
                <a:lnTo>
                  <a:pt x="2692215" y="13392"/>
                </a:lnTo>
                <a:lnTo>
                  <a:pt x="2693517" y="14477"/>
                </a:lnTo>
                <a:lnTo>
                  <a:pt x="2695956" y="11429"/>
                </a:lnTo>
                <a:lnTo>
                  <a:pt x="2695956" y="8889"/>
                </a:lnTo>
                <a:close/>
              </a:path>
              <a:path w="2712720" h="161289">
                <a:moveTo>
                  <a:pt x="2599943" y="13969"/>
                </a:moveTo>
                <a:lnTo>
                  <a:pt x="2593847" y="13969"/>
                </a:lnTo>
                <a:lnTo>
                  <a:pt x="2593496" y="14458"/>
                </a:lnTo>
                <a:lnTo>
                  <a:pt x="2599943" y="13969"/>
                </a:lnTo>
                <a:close/>
              </a:path>
              <a:path w="2712720" h="161289">
                <a:moveTo>
                  <a:pt x="2704338" y="8889"/>
                </a:moveTo>
                <a:lnTo>
                  <a:pt x="2702051" y="8889"/>
                </a:lnTo>
                <a:lnTo>
                  <a:pt x="2702051" y="11429"/>
                </a:lnTo>
                <a:lnTo>
                  <a:pt x="2705535" y="14332"/>
                </a:lnTo>
                <a:lnTo>
                  <a:pt x="2708147" y="11429"/>
                </a:lnTo>
                <a:lnTo>
                  <a:pt x="2704338" y="8889"/>
                </a:lnTo>
                <a:close/>
              </a:path>
              <a:path w="2712720" h="161289">
                <a:moveTo>
                  <a:pt x="2677667" y="11429"/>
                </a:moveTo>
                <a:lnTo>
                  <a:pt x="2674619" y="11429"/>
                </a:lnTo>
                <a:lnTo>
                  <a:pt x="2674780" y="13836"/>
                </a:lnTo>
                <a:lnTo>
                  <a:pt x="2677667" y="11429"/>
                </a:lnTo>
                <a:close/>
              </a:path>
              <a:path w="2712720" h="161289">
                <a:moveTo>
                  <a:pt x="2636519" y="12700"/>
                </a:moveTo>
                <a:lnTo>
                  <a:pt x="2634995" y="12700"/>
                </a:lnTo>
                <a:lnTo>
                  <a:pt x="2635758" y="13546"/>
                </a:lnTo>
                <a:lnTo>
                  <a:pt x="2636519" y="12700"/>
                </a:lnTo>
                <a:close/>
              </a:path>
              <a:path w="2712720" h="161289">
                <a:moveTo>
                  <a:pt x="2682849" y="12191"/>
                </a:moveTo>
                <a:lnTo>
                  <a:pt x="2683764" y="13546"/>
                </a:lnTo>
                <a:lnTo>
                  <a:pt x="2683621" y="13157"/>
                </a:lnTo>
                <a:lnTo>
                  <a:pt x="2682849" y="12191"/>
                </a:lnTo>
                <a:close/>
              </a:path>
              <a:path w="2712720" h="161289">
                <a:moveTo>
                  <a:pt x="2692115" y="13157"/>
                </a:moveTo>
                <a:lnTo>
                  <a:pt x="2692145" y="13334"/>
                </a:lnTo>
                <a:lnTo>
                  <a:pt x="2692115" y="13157"/>
                </a:lnTo>
                <a:close/>
              </a:path>
              <a:path w="2712720" h="161289">
                <a:moveTo>
                  <a:pt x="2683764" y="11429"/>
                </a:moveTo>
                <a:lnTo>
                  <a:pt x="2683001" y="12064"/>
                </a:lnTo>
                <a:lnTo>
                  <a:pt x="2682874" y="12223"/>
                </a:lnTo>
                <a:lnTo>
                  <a:pt x="2683764" y="13334"/>
                </a:lnTo>
                <a:lnTo>
                  <a:pt x="2683764" y="11429"/>
                </a:lnTo>
                <a:close/>
              </a:path>
              <a:path w="2712720" h="161289">
                <a:moveTo>
                  <a:pt x="2691384" y="11429"/>
                </a:moveTo>
                <a:lnTo>
                  <a:pt x="2690621" y="12064"/>
                </a:lnTo>
                <a:lnTo>
                  <a:pt x="2692037" y="13244"/>
                </a:lnTo>
                <a:lnTo>
                  <a:pt x="2691921" y="12700"/>
                </a:lnTo>
                <a:lnTo>
                  <a:pt x="2691384" y="11429"/>
                </a:lnTo>
                <a:close/>
              </a:path>
              <a:path w="2712720" h="161289">
                <a:moveTo>
                  <a:pt x="2628899" y="12700"/>
                </a:moveTo>
                <a:lnTo>
                  <a:pt x="2624327" y="12700"/>
                </a:lnTo>
                <a:lnTo>
                  <a:pt x="2623756" y="13176"/>
                </a:lnTo>
                <a:lnTo>
                  <a:pt x="2628899" y="12700"/>
                </a:lnTo>
                <a:close/>
              </a:path>
              <a:path w="2712720" h="161289">
                <a:moveTo>
                  <a:pt x="2695956" y="8889"/>
                </a:moveTo>
                <a:lnTo>
                  <a:pt x="2691384" y="11429"/>
                </a:lnTo>
                <a:lnTo>
                  <a:pt x="2692115" y="13157"/>
                </a:lnTo>
                <a:lnTo>
                  <a:pt x="2695956" y="8889"/>
                </a:lnTo>
                <a:close/>
              </a:path>
              <a:path w="2712720" h="161289">
                <a:moveTo>
                  <a:pt x="2695956" y="8889"/>
                </a:moveTo>
                <a:lnTo>
                  <a:pt x="2695956" y="11429"/>
                </a:lnTo>
                <a:lnTo>
                  <a:pt x="2697784" y="12953"/>
                </a:lnTo>
                <a:lnTo>
                  <a:pt x="2695956" y="8889"/>
                </a:lnTo>
                <a:close/>
              </a:path>
              <a:path w="2712720" h="161289">
                <a:moveTo>
                  <a:pt x="2684780" y="11429"/>
                </a:moveTo>
                <a:lnTo>
                  <a:pt x="2683764" y="11429"/>
                </a:lnTo>
                <a:lnTo>
                  <a:pt x="2683764" y="12700"/>
                </a:lnTo>
                <a:lnTo>
                  <a:pt x="2684780" y="11429"/>
                </a:lnTo>
                <a:close/>
              </a:path>
              <a:path w="2712720" h="161289">
                <a:moveTo>
                  <a:pt x="2689860" y="11429"/>
                </a:moveTo>
                <a:lnTo>
                  <a:pt x="2689860" y="12700"/>
                </a:lnTo>
                <a:lnTo>
                  <a:pt x="2690621" y="12064"/>
                </a:lnTo>
                <a:lnTo>
                  <a:pt x="2689860" y="11429"/>
                </a:lnTo>
                <a:close/>
              </a:path>
              <a:path w="2712720" h="161289">
                <a:moveTo>
                  <a:pt x="2682240" y="11429"/>
                </a:moveTo>
                <a:lnTo>
                  <a:pt x="2682400" y="12566"/>
                </a:lnTo>
                <a:lnTo>
                  <a:pt x="2682811" y="12223"/>
                </a:lnTo>
                <a:lnTo>
                  <a:pt x="2682240" y="11429"/>
                </a:lnTo>
                <a:close/>
              </a:path>
              <a:path w="2712720" h="161289">
                <a:moveTo>
                  <a:pt x="2674619" y="11429"/>
                </a:moveTo>
                <a:lnTo>
                  <a:pt x="2668523" y="11429"/>
                </a:lnTo>
                <a:lnTo>
                  <a:pt x="2667952" y="12223"/>
                </a:lnTo>
                <a:lnTo>
                  <a:pt x="2674619" y="11429"/>
                </a:lnTo>
                <a:close/>
              </a:path>
              <a:path w="2712720" h="161289">
                <a:moveTo>
                  <a:pt x="2682240" y="11429"/>
                </a:moveTo>
                <a:lnTo>
                  <a:pt x="2682811" y="12223"/>
                </a:lnTo>
                <a:lnTo>
                  <a:pt x="2682747" y="12064"/>
                </a:lnTo>
                <a:lnTo>
                  <a:pt x="2682240" y="11429"/>
                </a:lnTo>
                <a:close/>
              </a:path>
              <a:path w="2712720" h="161289">
                <a:moveTo>
                  <a:pt x="2692908" y="0"/>
                </a:moveTo>
                <a:lnTo>
                  <a:pt x="2685288" y="0"/>
                </a:lnTo>
                <a:lnTo>
                  <a:pt x="2682240" y="3810"/>
                </a:lnTo>
                <a:lnTo>
                  <a:pt x="2682240" y="11429"/>
                </a:lnTo>
                <a:lnTo>
                  <a:pt x="2682849" y="12191"/>
                </a:lnTo>
                <a:lnTo>
                  <a:pt x="2683764" y="11429"/>
                </a:lnTo>
                <a:lnTo>
                  <a:pt x="2684780" y="11429"/>
                </a:lnTo>
                <a:lnTo>
                  <a:pt x="2692908" y="1269"/>
                </a:lnTo>
                <a:lnTo>
                  <a:pt x="2693924" y="1269"/>
                </a:lnTo>
                <a:lnTo>
                  <a:pt x="2692908" y="0"/>
                </a:lnTo>
                <a:close/>
              </a:path>
              <a:path w="2712720" h="161289">
                <a:moveTo>
                  <a:pt x="2691384" y="11429"/>
                </a:moveTo>
                <a:lnTo>
                  <a:pt x="2689860" y="11429"/>
                </a:lnTo>
                <a:lnTo>
                  <a:pt x="2690621" y="12064"/>
                </a:lnTo>
                <a:lnTo>
                  <a:pt x="2691384" y="11429"/>
                </a:lnTo>
                <a:close/>
              </a:path>
              <a:path w="2712720" h="161289">
                <a:moveTo>
                  <a:pt x="2695956" y="8889"/>
                </a:moveTo>
                <a:lnTo>
                  <a:pt x="2694432" y="8889"/>
                </a:lnTo>
                <a:lnTo>
                  <a:pt x="2691384" y="11429"/>
                </a:lnTo>
                <a:lnTo>
                  <a:pt x="2695956" y="8889"/>
                </a:lnTo>
                <a:close/>
              </a:path>
              <a:path w="2712720" h="161289">
                <a:moveTo>
                  <a:pt x="2693924" y="1269"/>
                </a:moveTo>
                <a:lnTo>
                  <a:pt x="2692908" y="1269"/>
                </a:lnTo>
                <a:lnTo>
                  <a:pt x="2695085" y="2721"/>
                </a:lnTo>
                <a:lnTo>
                  <a:pt x="2693924" y="12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5024" y="2963672"/>
            <a:ext cx="2226945" cy="187960"/>
          </a:xfrm>
          <a:custGeom>
            <a:avLst/>
            <a:gdLst/>
            <a:ahLst/>
            <a:cxnLst/>
            <a:rect l="l" t="t" r="r" b="b"/>
            <a:pathLst>
              <a:path w="2226945" h="187960">
                <a:moveTo>
                  <a:pt x="50292" y="185420"/>
                </a:moveTo>
                <a:lnTo>
                  <a:pt x="53339" y="187960"/>
                </a:lnTo>
                <a:lnTo>
                  <a:pt x="54863" y="187960"/>
                </a:lnTo>
                <a:lnTo>
                  <a:pt x="50292" y="185420"/>
                </a:lnTo>
                <a:close/>
              </a:path>
              <a:path w="2226945" h="187960">
                <a:moveTo>
                  <a:pt x="51815" y="177800"/>
                </a:moveTo>
                <a:lnTo>
                  <a:pt x="50291" y="178308"/>
                </a:lnTo>
                <a:lnTo>
                  <a:pt x="50292" y="185420"/>
                </a:lnTo>
                <a:lnTo>
                  <a:pt x="54863" y="187960"/>
                </a:lnTo>
                <a:lnTo>
                  <a:pt x="51816" y="185420"/>
                </a:lnTo>
                <a:lnTo>
                  <a:pt x="51815" y="177800"/>
                </a:lnTo>
                <a:close/>
              </a:path>
              <a:path w="2226945" h="187960">
                <a:moveTo>
                  <a:pt x="53340" y="184150"/>
                </a:moveTo>
                <a:lnTo>
                  <a:pt x="53340" y="186690"/>
                </a:lnTo>
                <a:lnTo>
                  <a:pt x="54863" y="187960"/>
                </a:lnTo>
                <a:lnTo>
                  <a:pt x="56387" y="187960"/>
                </a:lnTo>
                <a:lnTo>
                  <a:pt x="55372" y="186690"/>
                </a:lnTo>
                <a:lnTo>
                  <a:pt x="54863" y="186690"/>
                </a:lnTo>
                <a:lnTo>
                  <a:pt x="54746" y="185908"/>
                </a:lnTo>
                <a:lnTo>
                  <a:pt x="53340" y="184150"/>
                </a:lnTo>
                <a:close/>
              </a:path>
              <a:path w="2226945" h="187960">
                <a:moveTo>
                  <a:pt x="54864" y="184150"/>
                </a:moveTo>
                <a:lnTo>
                  <a:pt x="54864" y="186055"/>
                </a:lnTo>
                <a:lnTo>
                  <a:pt x="56387" y="187960"/>
                </a:lnTo>
                <a:lnTo>
                  <a:pt x="57912" y="187960"/>
                </a:lnTo>
                <a:lnTo>
                  <a:pt x="56896" y="186690"/>
                </a:lnTo>
                <a:lnTo>
                  <a:pt x="56387" y="186690"/>
                </a:lnTo>
                <a:lnTo>
                  <a:pt x="56270" y="185908"/>
                </a:lnTo>
                <a:lnTo>
                  <a:pt x="54864" y="184150"/>
                </a:lnTo>
                <a:close/>
              </a:path>
              <a:path w="2226945" h="187960">
                <a:moveTo>
                  <a:pt x="57912" y="184150"/>
                </a:moveTo>
                <a:lnTo>
                  <a:pt x="56505" y="185322"/>
                </a:lnTo>
                <a:lnTo>
                  <a:pt x="56388" y="186055"/>
                </a:lnTo>
                <a:lnTo>
                  <a:pt x="57912" y="187960"/>
                </a:lnTo>
                <a:lnTo>
                  <a:pt x="57912" y="184150"/>
                </a:lnTo>
                <a:close/>
              </a:path>
              <a:path w="2226945" h="187960">
                <a:moveTo>
                  <a:pt x="59318" y="185908"/>
                </a:moveTo>
                <a:lnTo>
                  <a:pt x="57912" y="186690"/>
                </a:lnTo>
                <a:lnTo>
                  <a:pt x="57912" y="187960"/>
                </a:lnTo>
                <a:lnTo>
                  <a:pt x="59435" y="187960"/>
                </a:lnTo>
                <a:lnTo>
                  <a:pt x="59318" y="185908"/>
                </a:lnTo>
                <a:close/>
              </a:path>
              <a:path w="2226945" h="187960">
                <a:moveTo>
                  <a:pt x="59740" y="186436"/>
                </a:moveTo>
                <a:lnTo>
                  <a:pt x="59435" y="186690"/>
                </a:lnTo>
                <a:lnTo>
                  <a:pt x="59435" y="187960"/>
                </a:lnTo>
                <a:lnTo>
                  <a:pt x="60959" y="187960"/>
                </a:lnTo>
                <a:lnTo>
                  <a:pt x="59740" y="186436"/>
                </a:lnTo>
                <a:close/>
              </a:path>
              <a:path w="2226945" h="187960">
                <a:moveTo>
                  <a:pt x="60655" y="185674"/>
                </a:moveTo>
                <a:lnTo>
                  <a:pt x="59740" y="186436"/>
                </a:lnTo>
                <a:lnTo>
                  <a:pt x="60959" y="187960"/>
                </a:lnTo>
                <a:lnTo>
                  <a:pt x="60842" y="185908"/>
                </a:lnTo>
                <a:lnTo>
                  <a:pt x="60655" y="185674"/>
                </a:lnTo>
                <a:close/>
              </a:path>
              <a:path w="2226945" h="187960">
                <a:moveTo>
                  <a:pt x="61264" y="186436"/>
                </a:moveTo>
                <a:lnTo>
                  <a:pt x="60959" y="186690"/>
                </a:lnTo>
                <a:lnTo>
                  <a:pt x="60959" y="187960"/>
                </a:lnTo>
                <a:lnTo>
                  <a:pt x="61874" y="187198"/>
                </a:lnTo>
                <a:lnTo>
                  <a:pt x="61264" y="186436"/>
                </a:lnTo>
                <a:close/>
              </a:path>
              <a:path w="2226945" h="187960">
                <a:moveTo>
                  <a:pt x="61874" y="187198"/>
                </a:moveTo>
                <a:lnTo>
                  <a:pt x="60959" y="187960"/>
                </a:lnTo>
                <a:lnTo>
                  <a:pt x="62484" y="187960"/>
                </a:lnTo>
                <a:lnTo>
                  <a:pt x="61874" y="187198"/>
                </a:lnTo>
                <a:close/>
              </a:path>
              <a:path w="2226945" h="187960">
                <a:moveTo>
                  <a:pt x="62484" y="186690"/>
                </a:moveTo>
                <a:lnTo>
                  <a:pt x="62102" y="187007"/>
                </a:lnTo>
                <a:lnTo>
                  <a:pt x="61975" y="187325"/>
                </a:lnTo>
                <a:lnTo>
                  <a:pt x="62484" y="187960"/>
                </a:lnTo>
                <a:lnTo>
                  <a:pt x="62484" y="186690"/>
                </a:lnTo>
                <a:close/>
              </a:path>
              <a:path w="2226945" h="187960">
                <a:moveTo>
                  <a:pt x="63703" y="185674"/>
                </a:moveTo>
                <a:lnTo>
                  <a:pt x="62484" y="186690"/>
                </a:lnTo>
                <a:lnTo>
                  <a:pt x="62484" y="187960"/>
                </a:lnTo>
                <a:lnTo>
                  <a:pt x="64007" y="186690"/>
                </a:lnTo>
                <a:lnTo>
                  <a:pt x="63890" y="185908"/>
                </a:lnTo>
                <a:lnTo>
                  <a:pt x="63703" y="185674"/>
                </a:lnTo>
                <a:close/>
              </a:path>
              <a:path w="2226945" h="187960">
                <a:moveTo>
                  <a:pt x="64007" y="186690"/>
                </a:moveTo>
                <a:lnTo>
                  <a:pt x="62484" y="187960"/>
                </a:lnTo>
                <a:lnTo>
                  <a:pt x="64007" y="187960"/>
                </a:lnTo>
                <a:lnTo>
                  <a:pt x="64007" y="186690"/>
                </a:lnTo>
                <a:close/>
              </a:path>
              <a:path w="2226945" h="187960">
                <a:moveTo>
                  <a:pt x="64312" y="186436"/>
                </a:moveTo>
                <a:lnTo>
                  <a:pt x="64007" y="186690"/>
                </a:lnTo>
                <a:lnTo>
                  <a:pt x="64007" y="187960"/>
                </a:lnTo>
                <a:lnTo>
                  <a:pt x="64769" y="187007"/>
                </a:lnTo>
                <a:lnTo>
                  <a:pt x="64312" y="186436"/>
                </a:lnTo>
                <a:close/>
              </a:path>
              <a:path w="2226945" h="187960">
                <a:moveTo>
                  <a:pt x="64769" y="187007"/>
                </a:moveTo>
                <a:lnTo>
                  <a:pt x="64007" y="187960"/>
                </a:lnTo>
                <a:lnTo>
                  <a:pt x="64922" y="187198"/>
                </a:lnTo>
                <a:lnTo>
                  <a:pt x="64769" y="187007"/>
                </a:lnTo>
                <a:close/>
              </a:path>
              <a:path w="2226945" h="187960">
                <a:moveTo>
                  <a:pt x="64922" y="187198"/>
                </a:moveTo>
                <a:lnTo>
                  <a:pt x="64007" y="187960"/>
                </a:lnTo>
                <a:lnTo>
                  <a:pt x="65531" y="187960"/>
                </a:lnTo>
                <a:lnTo>
                  <a:pt x="64922" y="187198"/>
                </a:lnTo>
                <a:close/>
              </a:path>
              <a:path w="2226945" h="187960">
                <a:moveTo>
                  <a:pt x="67056" y="185420"/>
                </a:moveTo>
                <a:lnTo>
                  <a:pt x="65150" y="187007"/>
                </a:lnTo>
                <a:lnTo>
                  <a:pt x="65023" y="187325"/>
                </a:lnTo>
                <a:lnTo>
                  <a:pt x="65531" y="187960"/>
                </a:lnTo>
                <a:lnTo>
                  <a:pt x="67056" y="187960"/>
                </a:lnTo>
                <a:lnTo>
                  <a:pt x="67056" y="185420"/>
                </a:lnTo>
                <a:close/>
              </a:path>
              <a:path w="2226945" h="187960">
                <a:moveTo>
                  <a:pt x="67056" y="184150"/>
                </a:moveTo>
                <a:lnTo>
                  <a:pt x="67056" y="187960"/>
                </a:lnTo>
                <a:lnTo>
                  <a:pt x="68770" y="185816"/>
                </a:lnTo>
                <a:lnTo>
                  <a:pt x="68814" y="185615"/>
                </a:lnTo>
                <a:lnTo>
                  <a:pt x="67056" y="184150"/>
                </a:lnTo>
                <a:close/>
              </a:path>
              <a:path w="2226945" h="187960">
                <a:moveTo>
                  <a:pt x="68884" y="185674"/>
                </a:moveTo>
                <a:lnTo>
                  <a:pt x="67056" y="187960"/>
                </a:lnTo>
                <a:lnTo>
                  <a:pt x="68579" y="187960"/>
                </a:lnTo>
                <a:lnTo>
                  <a:pt x="69799" y="186436"/>
                </a:lnTo>
                <a:lnTo>
                  <a:pt x="68884" y="185674"/>
                </a:lnTo>
                <a:close/>
              </a:path>
              <a:path w="2226945" h="187960">
                <a:moveTo>
                  <a:pt x="69799" y="186436"/>
                </a:moveTo>
                <a:lnTo>
                  <a:pt x="68579" y="187960"/>
                </a:lnTo>
                <a:lnTo>
                  <a:pt x="70103" y="187960"/>
                </a:lnTo>
                <a:lnTo>
                  <a:pt x="70103" y="186690"/>
                </a:lnTo>
                <a:lnTo>
                  <a:pt x="69799" y="186436"/>
                </a:lnTo>
                <a:close/>
              </a:path>
              <a:path w="2226945" h="187960">
                <a:moveTo>
                  <a:pt x="71018" y="184912"/>
                </a:moveTo>
                <a:lnTo>
                  <a:pt x="70221" y="185908"/>
                </a:lnTo>
                <a:lnTo>
                  <a:pt x="70103" y="187960"/>
                </a:lnTo>
                <a:lnTo>
                  <a:pt x="72389" y="186055"/>
                </a:lnTo>
                <a:lnTo>
                  <a:pt x="71018" y="184912"/>
                </a:lnTo>
                <a:close/>
              </a:path>
              <a:path w="2226945" h="187960">
                <a:moveTo>
                  <a:pt x="72390" y="186055"/>
                </a:moveTo>
                <a:lnTo>
                  <a:pt x="70103" y="187960"/>
                </a:lnTo>
                <a:lnTo>
                  <a:pt x="73151" y="186690"/>
                </a:lnTo>
                <a:lnTo>
                  <a:pt x="72390" y="186055"/>
                </a:lnTo>
                <a:close/>
              </a:path>
              <a:path w="2226945" h="187960">
                <a:moveTo>
                  <a:pt x="74676" y="172720"/>
                </a:moveTo>
                <a:lnTo>
                  <a:pt x="73151" y="172720"/>
                </a:lnTo>
                <a:lnTo>
                  <a:pt x="73269" y="175357"/>
                </a:lnTo>
                <a:lnTo>
                  <a:pt x="74675" y="176530"/>
                </a:lnTo>
                <a:lnTo>
                  <a:pt x="74675" y="184150"/>
                </a:lnTo>
                <a:lnTo>
                  <a:pt x="73269" y="185322"/>
                </a:lnTo>
                <a:lnTo>
                  <a:pt x="73151" y="186690"/>
                </a:lnTo>
                <a:lnTo>
                  <a:pt x="70103" y="187960"/>
                </a:lnTo>
                <a:lnTo>
                  <a:pt x="74675" y="187960"/>
                </a:lnTo>
                <a:lnTo>
                  <a:pt x="76317" y="185908"/>
                </a:lnTo>
                <a:lnTo>
                  <a:pt x="76434" y="185615"/>
                </a:lnTo>
                <a:lnTo>
                  <a:pt x="76200" y="185420"/>
                </a:lnTo>
                <a:lnTo>
                  <a:pt x="76200" y="177800"/>
                </a:lnTo>
                <a:lnTo>
                  <a:pt x="77506" y="176711"/>
                </a:lnTo>
                <a:lnTo>
                  <a:pt x="77385" y="176106"/>
                </a:lnTo>
                <a:lnTo>
                  <a:pt x="74676" y="172720"/>
                </a:lnTo>
                <a:close/>
              </a:path>
              <a:path w="2226945" h="187960">
                <a:moveTo>
                  <a:pt x="78231" y="187113"/>
                </a:moveTo>
                <a:lnTo>
                  <a:pt x="79247" y="187960"/>
                </a:lnTo>
                <a:lnTo>
                  <a:pt x="82295" y="187960"/>
                </a:lnTo>
                <a:lnTo>
                  <a:pt x="78231" y="187113"/>
                </a:lnTo>
                <a:close/>
              </a:path>
              <a:path w="2226945" h="187960">
                <a:moveTo>
                  <a:pt x="79248" y="185420"/>
                </a:moveTo>
                <a:lnTo>
                  <a:pt x="77724" y="186690"/>
                </a:lnTo>
                <a:lnTo>
                  <a:pt x="78231" y="187113"/>
                </a:lnTo>
                <a:lnTo>
                  <a:pt x="82295" y="187960"/>
                </a:lnTo>
                <a:lnTo>
                  <a:pt x="79248" y="185420"/>
                </a:lnTo>
                <a:close/>
              </a:path>
              <a:path w="2226945" h="187960">
                <a:moveTo>
                  <a:pt x="82295" y="185420"/>
                </a:moveTo>
                <a:lnTo>
                  <a:pt x="80772" y="186690"/>
                </a:lnTo>
                <a:lnTo>
                  <a:pt x="82295" y="187960"/>
                </a:lnTo>
                <a:lnTo>
                  <a:pt x="82295" y="185420"/>
                </a:lnTo>
                <a:close/>
              </a:path>
              <a:path w="2226945" h="187960">
                <a:moveTo>
                  <a:pt x="82634" y="185137"/>
                </a:moveTo>
                <a:lnTo>
                  <a:pt x="82413" y="185322"/>
                </a:lnTo>
                <a:lnTo>
                  <a:pt x="82295" y="187960"/>
                </a:lnTo>
                <a:lnTo>
                  <a:pt x="82634" y="185137"/>
                </a:lnTo>
                <a:close/>
              </a:path>
              <a:path w="2226945" h="187960">
                <a:moveTo>
                  <a:pt x="85343" y="175260"/>
                </a:moveTo>
                <a:lnTo>
                  <a:pt x="83819" y="175260"/>
                </a:lnTo>
                <a:lnTo>
                  <a:pt x="83707" y="176388"/>
                </a:lnTo>
                <a:lnTo>
                  <a:pt x="83819" y="184150"/>
                </a:lnTo>
                <a:lnTo>
                  <a:pt x="82634" y="185137"/>
                </a:lnTo>
                <a:lnTo>
                  <a:pt x="82295" y="187960"/>
                </a:lnTo>
                <a:lnTo>
                  <a:pt x="85343" y="187960"/>
                </a:lnTo>
                <a:lnTo>
                  <a:pt x="85343" y="175260"/>
                </a:lnTo>
                <a:close/>
              </a:path>
              <a:path w="2226945" h="187960">
                <a:moveTo>
                  <a:pt x="85344" y="185420"/>
                </a:moveTo>
                <a:lnTo>
                  <a:pt x="85343" y="187960"/>
                </a:lnTo>
                <a:lnTo>
                  <a:pt x="86867" y="187960"/>
                </a:lnTo>
                <a:lnTo>
                  <a:pt x="87629" y="187325"/>
                </a:lnTo>
                <a:lnTo>
                  <a:pt x="85344" y="185420"/>
                </a:lnTo>
                <a:close/>
              </a:path>
              <a:path w="2226945" h="187960">
                <a:moveTo>
                  <a:pt x="87629" y="187325"/>
                </a:moveTo>
                <a:lnTo>
                  <a:pt x="86867" y="187960"/>
                </a:lnTo>
                <a:lnTo>
                  <a:pt x="88391" y="187960"/>
                </a:lnTo>
                <a:lnTo>
                  <a:pt x="87629" y="187325"/>
                </a:lnTo>
                <a:close/>
              </a:path>
              <a:path w="2226945" h="187960">
                <a:moveTo>
                  <a:pt x="89916" y="185420"/>
                </a:moveTo>
                <a:lnTo>
                  <a:pt x="87629" y="187325"/>
                </a:lnTo>
                <a:lnTo>
                  <a:pt x="88391" y="187960"/>
                </a:lnTo>
                <a:lnTo>
                  <a:pt x="89915" y="187960"/>
                </a:lnTo>
                <a:lnTo>
                  <a:pt x="91439" y="186690"/>
                </a:lnTo>
                <a:lnTo>
                  <a:pt x="89916" y="185420"/>
                </a:lnTo>
                <a:close/>
              </a:path>
              <a:path w="2226945" h="187960">
                <a:moveTo>
                  <a:pt x="91439" y="186690"/>
                </a:moveTo>
                <a:lnTo>
                  <a:pt x="89915" y="187960"/>
                </a:lnTo>
                <a:lnTo>
                  <a:pt x="91439" y="187960"/>
                </a:lnTo>
                <a:lnTo>
                  <a:pt x="91439" y="186690"/>
                </a:lnTo>
                <a:close/>
              </a:path>
              <a:path w="2226945" h="187960">
                <a:moveTo>
                  <a:pt x="91440" y="186690"/>
                </a:moveTo>
                <a:lnTo>
                  <a:pt x="91439" y="187960"/>
                </a:lnTo>
                <a:lnTo>
                  <a:pt x="92963" y="187960"/>
                </a:lnTo>
                <a:lnTo>
                  <a:pt x="91440" y="186690"/>
                </a:lnTo>
                <a:close/>
              </a:path>
              <a:path w="2226945" h="187960">
                <a:moveTo>
                  <a:pt x="94488" y="175260"/>
                </a:moveTo>
                <a:lnTo>
                  <a:pt x="92963" y="175260"/>
                </a:lnTo>
                <a:lnTo>
                  <a:pt x="91440" y="176530"/>
                </a:lnTo>
                <a:lnTo>
                  <a:pt x="92963" y="177800"/>
                </a:lnTo>
                <a:lnTo>
                  <a:pt x="92963" y="185420"/>
                </a:lnTo>
                <a:lnTo>
                  <a:pt x="91440" y="186690"/>
                </a:lnTo>
                <a:lnTo>
                  <a:pt x="92963" y="187960"/>
                </a:lnTo>
                <a:lnTo>
                  <a:pt x="94487" y="187960"/>
                </a:lnTo>
                <a:lnTo>
                  <a:pt x="96011" y="186690"/>
                </a:lnTo>
                <a:lnTo>
                  <a:pt x="96012" y="176530"/>
                </a:lnTo>
                <a:lnTo>
                  <a:pt x="94488" y="175260"/>
                </a:lnTo>
                <a:close/>
              </a:path>
              <a:path w="2226945" h="187960">
                <a:moveTo>
                  <a:pt x="96012" y="186690"/>
                </a:moveTo>
                <a:lnTo>
                  <a:pt x="94487" y="187960"/>
                </a:lnTo>
                <a:lnTo>
                  <a:pt x="96012" y="187960"/>
                </a:lnTo>
                <a:lnTo>
                  <a:pt x="96012" y="186690"/>
                </a:lnTo>
                <a:close/>
              </a:path>
              <a:path w="2226945" h="187960">
                <a:moveTo>
                  <a:pt x="96773" y="186055"/>
                </a:moveTo>
                <a:lnTo>
                  <a:pt x="96012" y="186690"/>
                </a:lnTo>
                <a:lnTo>
                  <a:pt x="96012" y="187960"/>
                </a:lnTo>
                <a:lnTo>
                  <a:pt x="99059" y="187960"/>
                </a:lnTo>
                <a:lnTo>
                  <a:pt x="96773" y="186055"/>
                </a:lnTo>
                <a:close/>
              </a:path>
              <a:path w="2226945" h="187960">
                <a:moveTo>
                  <a:pt x="100584" y="175260"/>
                </a:moveTo>
                <a:lnTo>
                  <a:pt x="99059" y="175260"/>
                </a:lnTo>
                <a:lnTo>
                  <a:pt x="96774" y="177165"/>
                </a:lnTo>
                <a:lnTo>
                  <a:pt x="97535" y="177800"/>
                </a:lnTo>
                <a:lnTo>
                  <a:pt x="97535" y="185420"/>
                </a:lnTo>
                <a:lnTo>
                  <a:pt x="96773" y="186055"/>
                </a:lnTo>
                <a:lnTo>
                  <a:pt x="99059" y="187960"/>
                </a:lnTo>
                <a:lnTo>
                  <a:pt x="100584" y="187960"/>
                </a:lnTo>
                <a:lnTo>
                  <a:pt x="102107" y="186690"/>
                </a:lnTo>
                <a:lnTo>
                  <a:pt x="102047" y="181355"/>
                </a:lnTo>
                <a:lnTo>
                  <a:pt x="100584" y="175260"/>
                </a:lnTo>
                <a:close/>
              </a:path>
              <a:path w="2226945" h="187960">
                <a:moveTo>
                  <a:pt x="102107" y="186690"/>
                </a:moveTo>
                <a:lnTo>
                  <a:pt x="100584" y="187960"/>
                </a:lnTo>
                <a:lnTo>
                  <a:pt x="102107" y="187960"/>
                </a:lnTo>
                <a:lnTo>
                  <a:pt x="102107" y="186690"/>
                </a:lnTo>
                <a:close/>
              </a:path>
              <a:path w="2226945" h="187960">
                <a:moveTo>
                  <a:pt x="103124" y="185843"/>
                </a:moveTo>
                <a:lnTo>
                  <a:pt x="102107" y="186690"/>
                </a:lnTo>
                <a:lnTo>
                  <a:pt x="102107" y="187960"/>
                </a:lnTo>
                <a:lnTo>
                  <a:pt x="103631" y="187960"/>
                </a:lnTo>
                <a:lnTo>
                  <a:pt x="103124" y="185843"/>
                </a:lnTo>
                <a:close/>
              </a:path>
              <a:path w="2226945" h="187960">
                <a:moveTo>
                  <a:pt x="103632" y="185420"/>
                </a:moveTo>
                <a:lnTo>
                  <a:pt x="103155" y="185816"/>
                </a:lnTo>
                <a:lnTo>
                  <a:pt x="103631" y="187960"/>
                </a:lnTo>
                <a:lnTo>
                  <a:pt x="105664" y="187536"/>
                </a:lnTo>
                <a:lnTo>
                  <a:pt x="106679" y="186690"/>
                </a:lnTo>
                <a:lnTo>
                  <a:pt x="105156" y="186690"/>
                </a:lnTo>
                <a:lnTo>
                  <a:pt x="103632" y="185420"/>
                </a:lnTo>
                <a:close/>
              </a:path>
              <a:path w="2226945" h="187960">
                <a:moveTo>
                  <a:pt x="105664" y="187536"/>
                </a:moveTo>
                <a:lnTo>
                  <a:pt x="103631" y="187960"/>
                </a:lnTo>
                <a:lnTo>
                  <a:pt x="105156" y="187960"/>
                </a:lnTo>
                <a:lnTo>
                  <a:pt x="105664" y="187536"/>
                </a:lnTo>
                <a:close/>
              </a:path>
              <a:path w="2226945" h="187960">
                <a:moveTo>
                  <a:pt x="108203" y="182880"/>
                </a:moveTo>
                <a:lnTo>
                  <a:pt x="108203" y="185420"/>
                </a:lnTo>
                <a:lnTo>
                  <a:pt x="105664" y="187536"/>
                </a:lnTo>
                <a:lnTo>
                  <a:pt x="109727" y="186690"/>
                </a:lnTo>
                <a:lnTo>
                  <a:pt x="108857" y="183424"/>
                </a:lnTo>
                <a:lnTo>
                  <a:pt x="108203" y="182880"/>
                </a:lnTo>
                <a:close/>
              </a:path>
              <a:path w="2226945" h="187960">
                <a:moveTo>
                  <a:pt x="87629" y="175895"/>
                </a:moveTo>
                <a:lnTo>
                  <a:pt x="85343" y="177800"/>
                </a:lnTo>
                <a:lnTo>
                  <a:pt x="85344" y="185420"/>
                </a:lnTo>
                <a:lnTo>
                  <a:pt x="87629" y="187325"/>
                </a:lnTo>
                <a:lnTo>
                  <a:pt x="89915" y="185420"/>
                </a:lnTo>
                <a:lnTo>
                  <a:pt x="89915" y="177800"/>
                </a:lnTo>
                <a:lnTo>
                  <a:pt x="87629" y="175895"/>
                </a:lnTo>
                <a:close/>
              </a:path>
              <a:path w="2226945" h="187960">
                <a:moveTo>
                  <a:pt x="62484" y="185420"/>
                </a:moveTo>
                <a:lnTo>
                  <a:pt x="61264" y="186436"/>
                </a:lnTo>
                <a:lnTo>
                  <a:pt x="61874" y="187198"/>
                </a:lnTo>
                <a:lnTo>
                  <a:pt x="62483" y="186690"/>
                </a:lnTo>
                <a:lnTo>
                  <a:pt x="62484" y="185420"/>
                </a:lnTo>
                <a:close/>
              </a:path>
              <a:path w="2226945" h="187960">
                <a:moveTo>
                  <a:pt x="67056" y="184150"/>
                </a:moveTo>
                <a:lnTo>
                  <a:pt x="64769" y="187007"/>
                </a:lnTo>
                <a:lnTo>
                  <a:pt x="64922" y="187198"/>
                </a:lnTo>
                <a:lnTo>
                  <a:pt x="67055" y="185420"/>
                </a:lnTo>
                <a:lnTo>
                  <a:pt x="67056" y="184150"/>
                </a:lnTo>
                <a:close/>
              </a:path>
              <a:path w="2226945" h="187960">
                <a:moveTo>
                  <a:pt x="76504" y="185674"/>
                </a:moveTo>
                <a:lnTo>
                  <a:pt x="76390" y="185816"/>
                </a:lnTo>
                <a:lnTo>
                  <a:pt x="76200" y="186690"/>
                </a:lnTo>
                <a:lnTo>
                  <a:pt x="78231" y="187113"/>
                </a:lnTo>
                <a:lnTo>
                  <a:pt x="76504" y="185674"/>
                </a:lnTo>
                <a:close/>
              </a:path>
              <a:path w="2226945" h="187960">
                <a:moveTo>
                  <a:pt x="64769" y="173672"/>
                </a:moveTo>
                <a:lnTo>
                  <a:pt x="64177" y="174413"/>
                </a:lnTo>
                <a:lnTo>
                  <a:pt x="64080" y="174715"/>
                </a:lnTo>
                <a:lnTo>
                  <a:pt x="65419" y="176388"/>
                </a:lnTo>
                <a:lnTo>
                  <a:pt x="65531" y="185420"/>
                </a:lnTo>
                <a:lnTo>
                  <a:pt x="64312" y="186436"/>
                </a:lnTo>
                <a:lnTo>
                  <a:pt x="64769" y="187007"/>
                </a:lnTo>
                <a:lnTo>
                  <a:pt x="67055" y="184150"/>
                </a:lnTo>
                <a:lnTo>
                  <a:pt x="66943" y="176388"/>
                </a:lnTo>
                <a:lnTo>
                  <a:pt x="64769" y="173672"/>
                </a:lnTo>
                <a:close/>
              </a:path>
              <a:path w="2226945" h="187960">
                <a:moveTo>
                  <a:pt x="45719" y="182880"/>
                </a:moveTo>
                <a:lnTo>
                  <a:pt x="45720" y="184150"/>
                </a:lnTo>
                <a:lnTo>
                  <a:pt x="50292" y="186690"/>
                </a:lnTo>
                <a:lnTo>
                  <a:pt x="47244" y="184150"/>
                </a:lnTo>
                <a:lnTo>
                  <a:pt x="47243" y="183726"/>
                </a:lnTo>
                <a:lnTo>
                  <a:pt x="45719" y="182880"/>
                </a:lnTo>
                <a:close/>
              </a:path>
              <a:path w="2226945" h="187960">
                <a:moveTo>
                  <a:pt x="47243" y="183726"/>
                </a:moveTo>
                <a:lnTo>
                  <a:pt x="47244" y="184150"/>
                </a:lnTo>
                <a:lnTo>
                  <a:pt x="50292" y="186690"/>
                </a:lnTo>
                <a:lnTo>
                  <a:pt x="51815" y="186690"/>
                </a:lnTo>
                <a:lnTo>
                  <a:pt x="50292" y="185420"/>
                </a:lnTo>
                <a:lnTo>
                  <a:pt x="47243" y="183726"/>
                </a:lnTo>
                <a:close/>
              </a:path>
              <a:path w="2226945" h="187960">
                <a:moveTo>
                  <a:pt x="53339" y="183968"/>
                </a:moveTo>
                <a:lnTo>
                  <a:pt x="51816" y="185420"/>
                </a:lnTo>
                <a:lnTo>
                  <a:pt x="53340" y="186690"/>
                </a:lnTo>
                <a:lnTo>
                  <a:pt x="53339" y="183968"/>
                </a:lnTo>
                <a:close/>
              </a:path>
              <a:path w="2226945" h="187960">
                <a:moveTo>
                  <a:pt x="54864" y="186055"/>
                </a:moveTo>
                <a:lnTo>
                  <a:pt x="54863" y="186690"/>
                </a:lnTo>
                <a:lnTo>
                  <a:pt x="55372" y="186690"/>
                </a:lnTo>
                <a:lnTo>
                  <a:pt x="54864" y="186055"/>
                </a:lnTo>
                <a:close/>
              </a:path>
              <a:path w="2226945" h="187960">
                <a:moveTo>
                  <a:pt x="56388" y="186055"/>
                </a:moveTo>
                <a:lnTo>
                  <a:pt x="56387" y="186690"/>
                </a:lnTo>
                <a:lnTo>
                  <a:pt x="56896" y="186690"/>
                </a:lnTo>
                <a:lnTo>
                  <a:pt x="56388" y="186055"/>
                </a:lnTo>
                <a:close/>
              </a:path>
              <a:path w="2226945" h="187960">
                <a:moveTo>
                  <a:pt x="58615" y="185029"/>
                </a:moveTo>
                <a:lnTo>
                  <a:pt x="57912" y="185420"/>
                </a:lnTo>
                <a:lnTo>
                  <a:pt x="57912" y="186690"/>
                </a:lnTo>
                <a:lnTo>
                  <a:pt x="58959" y="185816"/>
                </a:lnTo>
                <a:lnTo>
                  <a:pt x="59084" y="185615"/>
                </a:lnTo>
                <a:lnTo>
                  <a:pt x="58615" y="185029"/>
                </a:lnTo>
                <a:close/>
              </a:path>
              <a:path w="2226945" h="187960">
                <a:moveTo>
                  <a:pt x="59131" y="185674"/>
                </a:moveTo>
                <a:lnTo>
                  <a:pt x="57911" y="186690"/>
                </a:lnTo>
                <a:lnTo>
                  <a:pt x="59318" y="185908"/>
                </a:lnTo>
                <a:lnTo>
                  <a:pt x="59131" y="185674"/>
                </a:lnTo>
                <a:close/>
              </a:path>
              <a:path w="2226945" h="187960">
                <a:moveTo>
                  <a:pt x="59436" y="186055"/>
                </a:moveTo>
                <a:lnTo>
                  <a:pt x="59435" y="186690"/>
                </a:lnTo>
                <a:lnTo>
                  <a:pt x="59740" y="186436"/>
                </a:lnTo>
                <a:lnTo>
                  <a:pt x="59436" y="186055"/>
                </a:lnTo>
                <a:close/>
              </a:path>
              <a:path w="2226945" h="187960">
                <a:moveTo>
                  <a:pt x="60960" y="186055"/>
                </a:moveTo>
                <a:lnTo>
                  <a:pt x="60959" y="186690"/>
                </a:lnTo>
                <a:lnTo>
                  <a:pt x="61264" y="186436"/>
                </a:lnTo>
                <a:lnTo>
                  <a:pt x="60960" y="186055"/>
                </a:lnTo>
                <a:close/>
              </a:path>
              <a:path w="2226945" h="187960">
                <a:moveTo>
                  <a:pt x="63093" y="184912"/>
                </a:moveTo>
                <a:lnTo>
                  <a:pt x="62601" y="185322"/>
                </a:lnTo>
                <a:lnTo>
                  <a:pt x="62484" y="186690"/>
                </a:lnTo>
                <a:lnTo>
                  <a:pt x="63531" y="185816"/>
                </a:lnTo>
                <a:lnTo>
                  <a:pt x="63656" y="185615"/>
                </a:lnTo>
                <a:lnTo>
                  <a:pt x="63093" y="184912"/>
                </a:lnTo>
                <a:close/>
              </a:path>
              <a:path w="2226945" h="187960">
                <a:moveTo>
                  <a:pt x="64008" y="186055"/>
                </a:moveTo>
                <a:lnTo>
                  <a:pt x="64007" y="186690"/>
                </a:lnTo>
                <a:lnTo>
                  <a:pt x="64312" y="186436"/>
                </a:lnTo>
                <a:lnTo>
                  <a:pt x="64008" y="186055"/>
                </a:lnTo>
                <a:close/>
              </a:path>
              <a:path w="2226945" h="187960">
                <a:moveTo>
                  <a:pt x="70103" y="186055"/>
                </a:moveTo>
                <a:lnTo>
                  <a:pt x="69799" y="186436"/>
                </a:lnTo>
                <a:lnTo>
                  <a:pt x="70104" y="186690"/>
                </a:lnTo>
                <a:lnTo>
                  <a:pt x="70103" y="186055"/>
                </a:lnTo>
                <a:close/>
              </a:path>
              <a:path w="2226945" h="187960">
                <a:moveTo>
                  <a:pt x="73151" y="185420"/>
                </a:moveTo>
                <a:lnTo>
                  <a:pt x="72390" y="186055"/>
                </a:lnTo>
                <a:lnTo>
                  <a:pt x="73152" y="186690"/>
                </a:lnTo>
                <a:lnTo>
                  <a:pt x="73151" y="185420"/>
                </a:lnTo>
                <a:close/>
              </a:path>
              <a:path w="2226945" h="187960">
                <a:moveTo>
                  <a:pt x="76390" y="185816"/>
                </a:moveTo>
                <a:lnTo>
                  <a:pt x="75691" y="186690"/>
                </a:lnTo>
                <a:lnTo>
                  <a:pt x="76199" y="186690"/>
                </a:lnTo>
                <a:lnTo>
                  <a:pt x="76390" y="185816"/>
                </a:lnTo>
                <a:close/>
              </a:path>
              <a:path w="2226945" h="187960">
                <a:moveTo>
                  <a:pt x="77723" y="184150"/>
                </a:moveTo>
                <a:lnTo>
                  <a:pt x="76504" y="185674"/>
                </a:lnTo>
                <a:lnTo>
                  <a:pt x="77724" y="186690"/>
                </a:lnTo>
                <a:lnTo>
                  <a:pt x="77723" y="184150"/>
                </a:lnTo>
                <a:close/>
              </a:path>
              <a:path w="2226945" h="187960">
                <a:moveTo>
                  <a:pt x="79755" y="175260"/>
                </a:moveTo>
                <a:lnTo>
                  <a:pt x="79247" y="175260"/>
                </a:lnTo>
                <a:lnTo>
                  <a:pt x="78594" y="175804"/>
                </a:lnTo>
                <a:lnTo>
                  <a:pt x="77807" y="179324"/>
                </a:lnTo>
                <a:lnTo>
                  <a:pt x="77723" y="186690"/>
                </a:lnTo>
                <a:lnTo>
                  <a:pt x="79247" y="185420"/>
                </a:lnTo>
                <a:lnTo>
                  <a:pt x="79247" y="177800"/>
                </a:lnTo>
                <a:lnTo>
                  <a:pt x="80554" y="176711"/>
                </a:lnTo>
                <a:lnTo>
                  <a:pt x="80433" y="176106"/>
                </a:lnTo>
                <a:lnTo>
                  <a:pt x="79755" y="175260"/>
                </a:lnTo>
                <a:close/>
              </a:path>
              <a:path w="2226945" h="187960">
                <a:moveTo>
                  <a:pt x="82295" y="175260"/>
                </a:moveTo>
                <a:lnTo>
                  <a:pt x="80771" y="176530"/>
                </a:lnTo>
                <a:lnTo>
                  <a:pt x="80771" y="184150"/>
                </a:lnTo>
                <a:lnTo>
                  <a:pt x="79248" y="185420"/>
                </a:lnTo>
                <a:lnTo>
                  <a:pt x="80772" y="186690"/>
                </a:lnTo>
                <a:lnTo>
                  <a:pt x="82295" y="185420"/>
                </a:lnTo>
                <a:lnTo>
                  <a:pt x="82295" y="175260"/>
                </a:lnTo>
                <a:close/>
              </a:path>
              <a:path w="2226945" h="187960">
                <a:moveTo>
                  <a:pt x="91439" y="176530"/>
                </a:moveTo>
                <a:lnTo>
                  <a:pt x="89915" y="177800"/>
                </a:lnTo>
                <a:lnTo>
                  <a:pt x="89916" y="185420"/>
                </a:lnTo>
                <a:lnTo>
                  <a:pt x="91440" y="186690"/>
                </a:lnTo>
                <a:lnTo>
                  <a:pt x="91439" y="176530"/>
                </a:lnTo>
                <a:close/>
              </a:path>
              <a:path w="2226945" h="187960">
                <a:moveTo>
                  <a:pt x="91440" y="176530"/>
                </a:moveTo>
                <a:lnTo>
                  <a:pt x="91439" y="186690"/>
                </a:lnTo>
                <a:lnTo>
                  <a:pt x="92963" y="185420"/>
                </a:lnTo>
                <a:lnTo>
                  <a:pt x="92963" y="177800"/>
                </a:lnTo>
                <a:lnTo>
                  <a:pt x="91440" y="176530"/>
                </a:lnTo>
                <a:close/>
              </a:path>
              <a:path w="2226945" h="187960">
                <a:moveTo>
                  <a:pt x="96012" y="185420"/>
                </a:moveTo>
                <a:lnTo>
                  <a:pt x="96012" y="186690"/>
                </a:lnTo>
                <a:lnTo>
                  <a:pt x="96774" y="186055"/>
                </a:lnTo>
                <a:lnTo>
                  <a:pt x="96012" y="185420"/>
                </a:lnTo>
                <a:close/>
              </a:path>
              <a:path w="2226945" h="187960">
                <a:moveTo>
                  <a:pt x="102108" y="184150"/>
                </a:moveTo>
                <a:lnTo>
                  <a:pt x="102107" y="186690"/>
                </a:lnTo>
                <a:lnTo>
                  <a:pt x="103045" y="185908"/>
                </a:lnTo>
                <a:lnTo>
                  <a:pt x="102920" y="184996"/>
                </a:lnTo>
                <a:lnTo>
                  <a:pt x="102869" y="184785"/>
                </a:lnTo>
                <a:lnTo>
                  <a:pt x="102108" y="184150"/>
                </a:lnTo>
                <a:close/>
              </a:path>
              <a:path w="2226945" h="187960">
                <a:moveTo>
                  <a:pt x="105156" y="175260"/>
                </a:moveTo>
                <a:lnTo>
                  <a:pt x="102870" y="177165"/>
                </a:lnTo>
                <a:lnTo>
                  <a:pt x="103631" y="177800"/>
                </a:lnTo>
                <a:lnTo>
                  <a:pt x="103632" y="185420"/>
                </a:lnTo>
                <a:lnTo>
                  <a:pt x="105156" y="186690"/>
                </a:lnTo>
                <a:lnTo>
                  <a:pt x="106679" y="186690"/>
                </a:lnTo>
                <a:lnTo>
                  <a:pt x="108203" y="185420"/>
                </a:lnTo>
                <a:lnTo>
                  <a:pt x="108179" y="180884"/>
                </a:lnTo>
                <a:lnTo>
                  <a:pt x="107115" y="176892"/>
                </a:lnTo>
                <a:lnTo>
                  <a:pt x="105156" y="175260"/>
                </a:lnTo>
                <a:close/>
              </a:path>
              <a:path w="2226945" h="187960">
                <a:moveTo>
                  <a:pt x="108857" y="183424"/>
                </a:moveTo>
                <a:lnTo>
                  <a:pt x="109728" y="186690"/>
                </a:lnTo>
                <a:lnTo>
                  <a:pt x="109347" y="183832"/>
                </a:lnTo>
                <a:lnTo>
                  <a:pt x="108857" y="183424"/>
                </a:lnTo>
                <a:close/>
              </a:path>
              <a:path w="2226945" h="187960">
                <a:moveTo>
                  <a:pt x="109347" y="183832"/>
                </a:moveTo>
                <a:lnTo>
                  <a:pt x="109728" y="186690"/>
                </a:lnTo>
                <a:lnTo>
                  <a:pt x="113385" y="185674"/>
                </a:lnTo>
                <a:lnTo>
                  <a:pt x="113537" y="185420"/>
                </a:lnTo>
                <a:lnTo>
                  <a:pt x="111252" y="185420"/>
                </a:lnTo>
                <a:lnTo>
                  <a:pt x="109347" y="183832"/>
                </a:lnTo>
                <a:close/>
              </a:path>
              <a:path w="2226945" h="187960">
                <a:moveTo>
                  <a:pt x="113385" y="185674"/>
                </a:moveTo>
                <a:lnTo>
                  <a:pt x="109727" y="186690"/>
                </a:lnTo>
                <a:lnTo>
                  <a:pt x="112775" y="186690"/>
                </a:lnTo>
                <a:lnTo>
                  <a:pt x="113385" y="185674"/>
                </a:lnTo>
                <a:close/>
              </a:path>
              <a:path w="2226945" h="187960">
                <a:moveTo>
                  <a:pt x="60373" y="185322"/>
                </a:moveTo>
                <a:lnTo>
                  <a:pt x="59483" y="185816"/>
                </a:lnTo>
                <a:lnTo>
                  <a:pt x="59436" y="186055"/>
                </a:lnTo>
                <a:lnTo>
                  <a:pt x="59740" y="186436"/>
                </a:lnTo>
                <a:lnTo>
                  <a:pt x="60483" y="185816"/>
                </a:lnTo>
                <a:lnTo>
                  <a:pt x="60608" y="185615"/>
                </a:lnTo>
                <a:lnTo>
                  <a:pt x="60373" y="185322"/>
                </a:lnTo>
                <a:close/>
              </a:path>
              <a:path w="2226945" h="187960">
                <a:moveTo>
                  <a:pt x="62484" y="184150"/>
                </a:moveTo>
                <a:lnTo>
                  <a:pt x="61077" y="185322"/>
                </a:lnTo>
                <a:lnTo>
                  <a:pt x="60960" y="186055"/>
                </a:lnTo>
                <a:lnTo>
                  <a:pt x="61264" y="186436"/>
                </a:lnTo>
                <a:lnTo>
                  <a:pt x="62483" y="185420"/>
                </a:lnTo>
                <a:lnTo>
                  <a:pt x="62484" y="184150"/>
                </a:lnTo>
                <a:close/>
              </a:path>
              <a:path w="2226945" h="187960">
                <a:moveTo>
                  <a:pt x="64008" y="174625"/>
                </a:moveTo>
                <a:lnTo>
                  <a:pt x="64008" y="186055"/>
                </a:lnTo>
                <a:lnTo>
                  <a:pt x="64312" y="186436"/>
                </a:lnTo>
                <a:lnTo>
                  <a:pt x="65531" y="185420"/>
                </a:lnTo>
                <a:lnTo>
                  <a:pt x="65419" y="176388"/>
                </a:lnTo>
                <a:lnTo>
                  <a:pt x="64008" y="174625"/>
                </a:lnTo>
                <a:close/>
              </a:path>
              <a:path w="2226945" h="187960">
                <a:moveTo>
                  <a:pt x="70103" y="184150"/>
                </a:moveTo>
                <a:lnTo>
                  <a:pt x="68884" y="185674"/>
                </a:lnTo>
                <a:lnTo>
                  <a:pt x="69799" y="186436"/>
                </a:lnTo>
                <a:lnTo>
                  <a:pt x="70103" y="186055"/>
                </a:lnTo>
                <a:lnTo>
                  <a:pt x="70103" y="184150"/>
                </a:lnTo>
                <a:close/>
              </a:path>
              <a:path w="2226945" h="187960">
                <a:moveTo>
                  <a:pt x="54863" y="182517"/>
                </a:moveTo>
                <a:lnTo>
                  <a:pt x="53425" y="183887"/>
                </a:lnTo>
                <a:lnTo>
                  <a:pt x="53340" y="184150"/>
                </a:lnTo>
                <a:lnTo>
                  <a:pt x="54864" y="186055"/>
                </a:lnTo>
                <a:lnTo>
                  <a:pt x="54863" y="182517"/>
                </a:lnTo>
                <a:close/>
              </a:path>
              <a:path w="2226945" h="187960">
                <a:moveTo>
                  <a:pt x="56387" y="181065"/>
                </a:moveTo>
                <a:lnTo>
                  <a:pt x="56083" y="181355"/>
                </a:lnTo>
                <a:lnTo>
                  <a:pt x="54863" y="182880"/>
                </a:lnTo>
                <a:lnTo>
                  <a:pt x="54864" y="184150"/>
                </a:lnTo>
                <a:lnTo>
                  <a:pt x="56388" y="186055"/>
                </a:lnTo>
                <a:lnTo>
                  <a:pt x="56387" y="181065"/>
                </a:lnTo>
                <a:close/>
              </a:path>
              <a:path w="2226945" h="187960">
                <a:moveTo>
                  <a:pt x="60959" y="185420"/>
                </a:moveTo>
                <a:lnTo>
                  <a:pt x="60725" y="185615"/>
                </a:lnTo>
                <a:lnTo>
                  <a:pt x="60769" y="185816"/>
                </a:lnTo>
                <a:lnTo>
                  <a:pt x="60960" y="186055"/>
                </a:lnTo>
                <a:lnTo>
                  <a:pt x="60959" y="185420"/>
                </a:lnTo>
                <a:close/>
              </a:path>
              <a:path w="2226945" h="187960">
                <a:moveTo>
                  <a:pt x="64007" y="185420"/>
                </a:moveTo>
                <a:lnTo>
                  <a:pt x="63773" y="185615"/>
                </a:lnTo>
                <a:lnTo>
                  <a:pt x="63817" y="185816"/>
                </a:lnTo>
                <a:lnTo>
                  <a:pt x="64008" y="186055"/>
                </a:lnTo>
                <a:lnTo>
                  <a:pt x="64007" y="185420"/>
                </a:lnTo>
                <a:close/>
              </a:path>
              <a:path w="2226945" h="187960">
                <a:moveTo>
                  <a:pt x="70104" y="184150"/>
                </a:moveTo>
                <a:lnTo>
                  <a:pt x="70103" y="186055"/>
                </a:lnTo>
                <a:lnTo>
                  <a:pt x="71018" y="184912"/>
                </a:lnTo>
                <a:lnTo>
                  <a:pt x="70104" y="184150"/>
                </a:lnTo>
                <a:close/>
              </a:path>
              <a:path w="2226945" h="187960">
                <a:moveTo>
                  <a:pt x="71932" y="174244"/>
                </a:moveTo>
                <a:lnTo>
                  <a:pt x="71075" y="175315"/>
                </a:lnTo>
                <a:lnTo>
                  <a:pt x="70950" y="175683"/>
                </a:lnTo>
                <a:lnTo>
                  <a:pt x="71515" y="176388"/>
                </a:lnTo>
                <a:lnTo>
                  <a:pt x="71627" y="184150"/>
                </a:lnTo>
                <a:lnTo>
                  <a:pt x="71119" y="184785"/>
                </a:lnTo>
                <a:lnTo>
                  <a:pt x="71119" y="184996"/>
                </a:lnTo>
                <a:lnTo>
                  <a:pt x="72390" y="186055"/>
                </a:lnTo>
                <a:lnTo>
                  <a:pt x="73151" y="185420"/>
                </a:lnTo>
                <a:lnTo>
                  <a:pt x="73151" y="175260"/>
                </a:lnTo>
                <a:lnTo>
                  <a:pt x="71932" y="174244"/>
                </a:lnTo>
                <a:close/>
              </a:path>
              <a:path w="2226945" h="187960">
                <a:moveTo>
                  <a:pt x="96774" y="177165"/>
                </a:moveTo>
                <a:lnTo>
                  <a:pt x="96012" y="177800"/>
                </a:lnTo>
                <a:lnTo>
                  <a:pt x="96012" y="185420"/>
                </a:lnTo>
                <a:lnTo>
                  <a:pt x="96773" y="186055"/>
                </a:lnTo>
                <a:lnTo>
                  <a:pt x="97535" y="185420"/>
                </a:lnTo>
                <a:lnTo>
                  <a:pt x="97535" y="177800"/>
                </a:lnTo>
                <a:lnTo>
                  <a:pt x="96774" y="177165"/>
                </a:lnTo>
                <a:close/>
              </a:path>
              <a:path w="2226945" h="187960">
                <a:moveTo>
                  <a:pt x="59435" y="185420"/>
                </a:moveTo>
                <a:lnTo>
                  <a:pt x="59201" y="185615"/>
                </a:lnTo>
                <a:lnTo>
                  <a:pt x="59245" y="185816"/>
                </a:lnTo>
                <a:lnTo>
                  <a:pt x="59435" y="185420"/>
                </a:lnTo>
                <a:close/>
              </a:path>
              <a:path w="2226945" h="187960">
                <a:moveTo>
                  <a:pt x="60045" y="184912"/>
                </a:moveTo>
                <a:lnTo>
                  <a:pt x="59553" y="185322"/>
                </a:lnTo>
                <a:lnTo>
                  <a:pt x="59435" y="185843"/>
                </a:lnTo>
                <a:lnTo>
                  <a:pt x="60373" y="185322"/>
                </a:lnTo>
                <a:lnTo>
                  <a:pt x="60045" y="184912"/>
                </a:lnTo>
                <a:close/>
              </a:path>
              <a:path w="2226945" h="187960">
                <a:moveTo>
                  <a:pt x="102869" y="184785"/>
                </a:moveTo>
                <a:lnTo>
                  <a:pt x="103124" y="185843"/>
                </a:lnTo>
                <a:lnTo>
                  <a:pt x="103397" y="185615"/>
                </a:lnTo>
                <a:lnTo>
                  <a:pt x="103514" y="185322"/>
                </a:lnTo>
                <a:lnTo>
                  <a:pt x="102869" y="184785"/>
                </a:lnTo>
                <a:close/>
              </a:path>
              <a:path w="2226945" h="187960">
                <a:moveTo>
                  <a:pt x="59435" y="184573"/>
                </a:moveTo>
                <a:lnTo>
                  <a:pt x="58826" y="184912"/>
                </a:lnTo>
                <a:lnTo>
                  <a:pt x="58702" y="185137"/>
                </a:lnTo>
                <a:lnTo>
                  <a:pt x="59131" y="185674"/>
                </a:lnTo>
                <a:lnTo>
                  <a:pt x="59435" y="185420"/>
                </a:lnTo>
                <a:lnTo>
                  <a:pt x="59435" y="184573"/>
                </a:lnTo>
                <a:close/>
              </a:path>
              <a:path w="2226945" h="187960">
                <a:moveTo>
                  <a:pt x="60959" y="184996"/>
                </a:moveTo>
                <a:lnTo>
                  <a:pt x="60373" y="185322"/>
                </a:lnTo>
                <a:lnTo>
                  <a:pt x="60655" y="185674"/>
                </a:lnTo>
                <a:lnTo>
                  <a:pt x="60959" y="185420"/>
                </a:lnTo>
                <a:lnTo>
                  <a:pt x="60959" y="184996"/>
                </a:lnTo>
                <a:close/>
              </a:path>
              <a:path w="2226945" h="187960">
                <a:moveTo>
                  <a:pt x="64007" y="184150"/>
                </a:moveTo>
                <a:lnTo>
                  <a:pt x="63245" y="184785"/>
                </a:lnTo>
                <a:lnTo>
                  <a:pt x="63161" y="184996"/>
                </a:lnTo>
                <a:lnTo>
                  <a:pt x="63703" y="185674"/>
                </a:lnTo>
                <a:lnTo>
                  <a:pt x="64007" y="185420"/>
                </a:lnTo>
                <a:lnTo>
                  <a:pt x="64007" y="184150"/>
                </a:lnTo>
                <a:close/>
              </a:path>
              <a:path w="2226945" h="187960">
                <a:moveTo>
                  <a:pt x="68580" y="174625"/>
                </a:moveTo>
                <a:lnTo>
                  <a:pt x="67168" y="176388"/>
                </a:lnTo>
                <a:lnTo>
                  <a:pt x="67056" y="184150"/>
                </a:lnTo>
                <a:lnTo>
                  <a:pt x="68884" y="185674"/>
                </a:lnTo>
                <a:lnTo>
                  <a:pt x="70103" y="184150"/>
                </a:lnTo>
                <a:lnTo>
                  <a:pt x="69991" y="176388"/>
                </a:lnTo>
                <a:lnTo>
                  <a:pt x="68580" y="174625"/>
                </a:lnTo>
                <a:close/>
              </a:path>
              <a:path w="2226945" h="187960">
                <a:moveTo>
                  <a:pt x="77723" y="179705"/>
                </a:moveTo>
                <a:lnTo>
                  <a:pt x="76615" y="184785"/>
                </a:lnTo>
                <a:lnTo>
                  <a:pt x="76504" y="185674"/>
                </a:lnTo>
                <a:lnTo>
                  <a:pt x="77723" y="184150"/>
                </a:lnTo>
                <a:lnTo>
                  <a:pt x="77723" y="179705"/>
                </a:lnTo>
                <a:close/>
              </a:path>
              <a:path w="2226945" h="187960">
                <a:moveTo>
                  <a:pt x="114147" y="184403"/>
                </a:moveTo>
                <a:lnTo>
                  <a:pt x="113385" y="185674"/>
                </a:lnTo>
                <a:lnTo>
                  <a:pt x="114299" y="185420"/>
                </a:lnTo>
                <a:lnTo>
                  <a:pt x="114147" y="184403"/>
                </a:lnTo>
                <a:close/>
              </a:path>
              <a:path w="2226945" h="187960">
                <a:moveTo>
                  <a:pt x="77723" y="176530"/>
                </a:moveTo>
                <a:lnTo>
                  <a:pt x="76200" y="177800"/>
                </a:lnTo>
                <a:lnTo>
                  <a:pt x="76200" y="185420"/>
                </a:lnTo>
                <a:lnTo>
                  <a:pt x="76434" y="185615"/>
                </a:lnTo>
                <a:lnTo>
                  <a:pt x="77696" y="179831"/>
                </a:lnTo>
                <a:lnTo>
                  <a:pt x="77723" y="176530"/>
                </a:lnTo>
                <a:close/>
              </a:path>
              <a:path w="2226945" h="187960">
                <a:moveTo>
                  <a:pt x="45720" y="184150"/>
                </a:moveTo>
                <a:lnTo>
                  <a:pt x="47244" y="185420"/>
                </a:lnTo>
                <a:lnTo>
                  <a:pt x="48006" y="185420"/>
                </a:lnTo>
                <a:lnTo>
                  <a:pt x="45720" y="184150"/>
                </a:lnTo>
                <a:close/>
              </a:path>
              <a:path w="2226945" h="187960">
                <a:moveTo>
                  <a:pt x="48767" y="178815"/>
                </a:moveTo>
                <a:lnTo>
                  <a:pt x="47243" y="179324"/>
                </a:lnTo>
                <a:lnTo>
                  <a:pt x="47243" y="183726"/>
                </a:lnTo>
                <a:lnTo>
                  <a:pt x="50292" y="185420"/>
                </a:lnTo>
                <a:lnTo>
                  <a:pt x="48768" y="184150"/>
                </a:lnTo>
                <a:lnTo>
                  <a:pt x="48767" y="178815"/>
                </a:lnTo>
                <a:close/>
              </a:path>
              <a:path w="2226945" h="187960">
                <a:moveTo>
                  <a:pt x="50291" y="178308"/>
                </a:moveTo>
                <a:lnTo>
                  <a:pt x="48767" y="178815"/>
                </a:lnTo>
                <a:lnTo>
                  <a:pt x="48768" y="184150"/>
                </a:lnTo>
                <a:lnTo>
                  <a:pt x="50292" y="185420"/>
                </a:lnTo>
                <a:lnTo>
                  <a:pt x="50291" y="178308"/>
                </a:lnTo>
                <a:close/>
              </a:path>
              <a:path w="2226945" h="187960">
                <a:moveTo>
                  <a:pt x="53339" y="177291"/>
                </a:moveTo>
                <a:lnTo>
                  <a:pt x="53201" y="177338"/>
                </a:lnTo>
                <a:lnTo>
                  <a:pt x="51942" y="178911"/>
                </a:lnTo>
                <a:lnTo>
                  <a:pt x="51815" y="185420"/>
                </a:lnTo>
                <a:lnTo>
                  <a:pt x="53244" y="183832"/>
                </a:lnTo>
                <a:lnTo>
                  <a:pt x="53339" y="177291"/>
                </a:lnTo>
                <a:close/>
              </a:path>
              <a:path w="2226945" h="187960">
                <a:moveTo>
                  <a:pt x="53339" y="183726"/>
                </a:moveTo>
                <a:lnTo>
                  <a:pt x="51815" y="185420"/>
                </a:lnTo>
                <a:lnTo>
                  <a:pt x="53339" y="183968"/>
                </a:lnTo>
                <a:lnTo>
                  <a:pt x="53339" y="183726"/>
                </a:lnTo>
                <a:close/>
              </a:path>
              <a:path w="2226945" h="187960">
                <a:moveTo>
                  <a:pt x="57912" y="179614"/>
                </a:moveTo>
                <a:lnTo>
                  <a:pt x="56483" y="180975"/>
                </a:lnTo>
                <a:lnTo>
                  <a:pt x="56387" y="185420"/>
                </a:lnTo>
                <a:lnTo>
                  <a:pt x="57911" y="184150"/>
                </a:lnTo>
                <a:lnTo>
                  <a:pt x="57912" y="179614"/>
                </a:lnTo>
                <a:close/>
              </a:path>
              <a:path w="2226945" h="187960">
                <a:moveTo>
                  <a:pt x="57912" y="184150"/>
                </a:moveTo>
                <a:lnTo>
                  <a:pt x="57912" y="185420"/>
                </a:lnTo>
                <a:lnTo>
                  <a:pt x="58615" y="185029"/>
                </a:lnTo>
                <a:lnTo>
                  <a:pt x="57912" y="184150"/>
                </a:lnTo>
                <a:close/>
              </a:path>
              <a:path w="2226945" h="187960">
                <a:moveTo>
                  <a:pt x="59670" y="184443"/>
                </a:moveTo>
                <a:lnTo>
                  <a:pt x="59435" y="184573"/>
                </a:lnTo>
                <a:lnTo>
                  <a:pt x="59435" y="185420"/>
                </a:lnTo>
                <a:lnTo>
                  <a:pt x="59943" y="184996"/>
                </a:lnTo>
                <a:lnTo>
                  <a:pt x="59943" y="184785"/>
                </a:lnTo>
                <a:lnTo>
                  <a:pt x="59670" y="184443"/>
                </a:lnTo>
                <a:close/>
              </a:path>
              <a:path w="2226945" h="187960">
                <a:moveTo>
                  <a:pt x="62483" y="184150"/>
                </a:moveTo>
                <a:lnTo>
                  <a:pt x="60959" y="184996"/>
                </a:lnTo>
                <a:lnTo>
                  <a:pt x="60959" y="185420"/>
                </a:lnTo>
                <a:lnTo>
                  <a:pt x="62483" y="184150"/>
                </a:lnTo>
                <a:close/>
              </a:path>
              <a:path w="2226945" h="187960">
                <a:moveTo>
                  <a:pt x="62484" y="184150"/>
                </a:moveTo>
                <a:lnTo>
                  <a:pt x="62484" y="185420"/>
                </a:lnTo>
                <a:lnTo>
                  <a:pt x="62991" y="184996"/>
                </a:lnTo>
                <a:lnTo>
                  <a:pt x="62991" y="184785"/>
                </a:lnTo>
                <a:lnTo>
                  <a:pt x="62484" y="184150"/>
                </a:lnTo>
                <a:close/>
              </a:path>
              <a:path w="2226945" h="187960">
                <a:moveTo>
                  <a:pt x="73152" y="175260"/>
                </a:moveTo>
                <a:lnTo>
                  <a:pt x="73151" y="185420"/>
                </a:lnTo>
                <a:lnTo>
                  <a:pt x="74675" y="184150"/>
                </a:lnTo>
                <a:lnTo>
                  <a:pt x="74675" y="176530"/>
                </a:lnTo>
                <a:lnTo>
                  <a:pt x="73152" y="175260"/>
                </a:lnTo>
                <a:close/>
              </a:path>
              <a:path w="2226945" h="187960">
                <a:moveTo>
                  <a:pt x="80771" y="176530"/>
                </a:moveTo>
                <a:lnTo>
                  <a:pt x="79247" y="177800"/>
                </a:lnTo>
                <a:lnTo>
                  <a:pt x="79247" y="185420"/>
                </a:lnTo>
                <a:lnTo>
                  <a:pt x="80771" y="184150"/>
                </a:lnTo>
                <a:lnTo>
                  <a:pt x="80771" y="176530"/>
                </a:lnTo>
                <a:close/>
              </a:path>
              <a:path w="2226945" h="187960">
                <a:moveTo>
                  <a:pt x="82804" y="175260"/>
                </a:moveTo>
                <a:lnTo>
                  <a:pt x="82295" y="175260"/>
                </a:lnTo>
                <a:lnTo>
                  <a:pt x="82295" y="185420"/>
                </a:lnTo>
                <a:lnTo>
                  <a:pt x="82634" y="185137"/>
                </a:lnTo>
                <a:lnTo>
                  <a:pt x="83637" y="176784"/>
                </a:lnTo>
                <a:lnTo>
                  <a:pt x="83529" y="176167"/>
                </a:lnTo>
                <a:lnTo>
                  <a:pt x="82804" y="175260"/>
                </a:lnTo>
                <a:close/>
              </a:path>
              <a:path w="2226945" h="187960">
                <a:moveTo>
                  <a:pt x="102870" y="177165"/>
                </a:moveTo>
                <a:lnTo>
                  <a:pt x="102107" y="177800"/>
                </a:lnTo>
                <a:lnTo>
                  <a:pt x="102209" y="182033"/>
                </a:lnTo>
                <a:lnTo>
                  <a:pt x="102869" y="184785"/>
                </a:lnTo>
                <a:lnTo>
                  <a:pt x="103632" y="185420"/>
                </a:lnTo>
                <a:lnTo>
                  <a:pt x="103631" y="177800"/>
                </a:lnTo>
                <a:lnTo>
                  <a:pt x="102870" y="177165"/>
                </a:lnTo>
                <a:close/>
              </a:path>
              <a:path w="2226945" h="187960">
                <a:moveTo>
                  <a:pt x="117347" y="172720"/>
                </a:moveTo>
                <a:lnTo>
                  <a:pt x="111251" y="172720"/>
                </a:lnTo>
                <a:lnTo>
                  <a:pt x="108542" y="176106"/>
                </a:lnTo>
                <a:lnTo>
                  <a:pt x="108474" y="177291"/>
                </a:lnTo>
                <a:lnTo>
                  <a:pt x="109292" y="183424"/>
                </a:lnTo>
                <a:lnTo>
                  <a:pt x="109412" y="183887"/>
                </a:lnTo>
                <a:lnTo>
                  <a:pt x="111252" y="185420"/>
                </a:lnTo>
                <a:lnTo>
                  <a:pt x="113537" y="185420"/>
                </a:lnTo>
                <a:lnTo>
                  <a:pt x="114045" y="184573"/>
                </a:lnTo>
                <a:lnTo>
                  <a:pt x="113919" y="182880"/>
                </a:lnTo>
                <a:lnTo>
                  <a:pt x="112776" y="175260"/>
                </a:lnTo>
                <a:lnTo>
                  <a:pt x="115824" y="173990"/>
                </a:lnTo>
                <a:lnTo>
                  <a:pt x="117347" y="172720"/>
                </a:lnTo>
                <a:close/>
              </a:path>
              <a:path w="2226945" h="187960">
                <a:moveTo>
                  <a:pt x="114300" y="182880"/>
                </a:moveTo>
                <a:lnTo>
                  <a:pt x="114204" y="184785"/>
                </a:lnTo>
                <a:lnTo>
                  <a:pt x="114300" y="185420"/>
                </a:lnTo>
                <a:lnTo>
                  <a:pt x="118110" y="184785"/>
                </a:lnTo>
                <a:lnTo>
                  <a:pt x="118871" y="184150"/>
                </a:lnTo>
                <a:lnTo>
                  <a:pt x="117348" y="184150"/>
                </a:lnTo>
                <a:lnTo>
                  <a:pt x="114300" y="182880"/>
                </a:lnTo>
                <a:close/>
              </a:path>
              <a:path w="2226945" h="187960">
                <a:moveTo>
                  <a:pt x="118110" y="184785"/>
                </a:moveTo>
                <a:lnTo>
                  <a:pt x="114299" y="185420"/>
                </a:lnTo>
                <a:lnTo>
                  <a:pt x="117347" y="185420"/>
                </a:lnTo>
                <a:lnTo>
                  <a:pt x="118110" y="184785"/>
                </a:lnTo>
                <a:close/>
              </a:path>
              <a:path w="2226945" h="187960">
                <a:moveTo>
                  <a:pt x="60959" y="184150"/>
                </a:moveTo>
                <a:lnTo>
                  <a:pt x="60197" y="184785"/>
                </a:lnTo>
                <a:lnTo>
                  <a:pt x="60113" y="184996"/>
                </a:lnTo>
                <a:lnTo>
                  <a:pt x="60373" y="185322"/>
                </a:lnTo>
                <a:lnTo>
                  <a:pt x="60901" y="185029"/>
                </a:lnTo>
                <a:lnTo>
                  <a:pt x="60959" y="184150"/>
                </a:lnTo>
                <a:close/>
              </a:path>
              <a:path w="2226945" h="187960">
                <a:moveTo>
                  <a:pt x="83687" y="176364"/>
                </a:moveTo>
                <a:lnTo>
                  <a:pt x="82634" y="185137"/>
                </a:lnTo>
                <a:lnTo>
                  <a:pt x="83819" y="184150"/>
                </a:lnTo>
                <a:lnTo>
                  <a:pt x="83707" y="176388"/>
                </a:lnTo>
                <a:close/>
              </a:path>
              <a:path w="2226945" h="187960">
                <a:moveTo>
                  <a:pt x="59435" y="182880"/>
                </a:moveTo>
                <a:lnTo>
                  <a:pt x="57912" y="184150"/>
                </a:lnTo>
                <a:lnTo>
                  <a:pt x="58615" y="185029"/>
                </a:lnTo>
                <a:lnTo>
                  <a:pt x="59435" y="184573"/>
                </a:lnTo>
                <a:lnTo>
                  <a:pt x="59435" y="182880"/>
                </a:lnTo>
                <a:close/>
              </a:path>
              <a:path w="2226945" h="187960">
                <a:moveTo>
                  <a:pt x="62484" y="182880"/>
                </a:moveTo>
                <a:lnTo>
                  <a:pt x="60959" y="183726"/>
                </a:lnTo>
                <a:lnTo>
                  <a:pt x="60959" y="184996"/>
                </a:lnTo>
                <a:lnTo>
                  <a:pt x="62483" y="184150"/>
                </a:lnTo>
                <a:lnTo>
                  <a:pt x="62484" y="182880"/>
                </a:lnTo>
                <a:close/>
              </a:path>
              <a:path w="2226945" h="187960">
                <a:moveTo>
                  <a:pt x="60959" y="183726"/>
                </a:moveTo>
                <a:lnTo>
                  <a:pt x="59740" y="184403"/>
                </a:lnTo>
                <a:lnTo>
                  <a:pt x="59774" y="184573"/>
                </a:lnTo>
                <a:lnTo>
                  <a:pt x="60045" y="184912"/>
                </a:lnTo>
                <a:lnTo>
                  <a:pt x="60959" y="184150"/>
                </a:lnTo>
                <a:lnTo>
                  <a:pt x="60959" y="183726"/>
                </a:lnTo>
                <a:close/>
              </a:path>
              <a:path w="2226945" h="187960">
                <a:moveTo>
                  <a:pt x="63246" y="175577"/>
                </a:moveTo>
                <a:lnTo>
                  <a:pt x="62596" y="176388"/>
                </a:lnTo>
                <a:lnTo>
                  <a:pt x="62484" y="184150"/>
                </a:lnTo>
                <a:lnTo>
                  <a:pt x="63093" y="184912"/>
                </a:lnTo>
                <a:lnTo>
                  <a:pt x="64007" y="184150"/>
                </a:lnTo>
                <a:lnTo>
                  <a:pt x="63895" y="176388"/>
                </a:lnTo>
                <a:lnTo>
                  <a:pt x="63246" y="175577"/>
                </a:lnTo>
                <a:close/>
              </a:path>
              <a:path w="2226945" h="187960">
                <a:moveTo>
                  <a:pt x="70865" y="175577"/>
                </a:moveTo>
                <a:lnTo>
                  <a:pt x="70216" y="176388"/>
                </a:lnTo>
                <a:lnTo>
                  <a:pt x="70104" y="184150"/>
                </a:lnTo>
                <a:lnTo>
                  <a:pt x="71018" y="184912"/>
                </a:lnTo>
                <a:lnTo>
                  <a:pt x="71627" y="184150"/>
                </a:lnTo>
                <a:lnTo>
                  <a:pt x="71515" y="176388"/>
                </a:lnTo>
                <a:lnTo>
                  <a:pt x="70865" y="175577"/>
                </a:lnTo>
                <a:close/>
              </a:path>
              <a:path w="2226945" h="187960">
                <a:moveTo>
                  <a:pt x="102108" y="181610"/>
                </a:moveTo>
                <a:lnTo>
                  <a:pt x="102108" y="184150"/>
                </a:lnTo>
                <a:lnTo>
                  <a:pt x="102869" y="184785"/>
                </a:lnTo>
                <a:lnTo>
                  <a:pt x="102108" y="181610"/>
                </a:lnTo>
                <a:close/>
              </a:path>
              <a:path w="2226945" h="187960">
                <a:moveTo>
                  <a:pt x="120396" y="180340"/>
                </a:moveTo>
                <a:lnTo>
                  <a:pt x="120395" y="182880"/>
                </a:lnTo>
                <a:lnTo>
                  <a:pt x="118110" y="184785"/>
                </a:lnTo>
                <a:lnTo>
                  <a:pt x="121919" y="184150"/>
                </a:lnTo>
                <a:lnTo>
                  <a:pt x="121049" y="180884"/>
                </a:lnTo>
                <a:lnTo>
                  <a:pt x="120396" y="180340"/>
                </a:lnTo>
                <a:close/>
              </a:path>
              <a:path w="2226945" h="187960">
                <a:moveTo>
                  <a:pt x="59436" y="184150"/>
                </a:moveTo>
                <a:lnTo>
                  <a:pt x="59435" y="184573"/>
                </a:lnTo>
                <a:lnTo>
                  <a:pt x="59670" y="184443"/>
                </a:lnTo>
                <a:lnTo>
                  <a:pt x="59436" y="184150"/>
                </a:lnTo>
                <a:close/>
              </a:path>
              <a:path w="2226945" h="187960">
                <a:moveTo>
                  <a:pt x="60959" y="176711"/>
                </a:moveTo>
                <a:lnTo>
                  <a:pt x="59435" y="178162"/>
                </a:lnTo>
                <a:lnTo>
                  <a:pt x="59436" y="184150"/>
                </a:lnTo>
                <a:lnTo>
                  <a:pt x="59670" y="184443"/>
                </a:lnTo>
                <a:lnTo>
                  <a:pt x="60959" y="183726"/>
                </a:lnTo>
                <a:lnTo>
                  <a:pt x="60959" y="176711"/>
                </a:lnTo>
                <a:close/>
              </a:path>
              <a:path w="2226945" h="187960">
                <a:moveTo>
                  <a:pt x="112776" y="175260"/>
                </a:moveTo>
                <a:lnTo>
                  <a:pt x="114147" y="184403"/>
                </a:lnTo>
                <a:lnTo>
                  <a:pt x="114299" y="184150"/>
                </a:lnTo>
                <a:lnTo>
                  <a:pt x="114300" y="177800"/>
                </a:lnTo>
                <a:lnTo>
                  <a:pt x="112776" y="175260"/>
                </a:lnTo>
                <a:close/>
              </a:path>
              <a:path w="2226945" h="187960">
                <a:moveTo>
                  <a:pt x="44195" y="180340"/>
                </a:moveTo>
                <a:lnTo>
                  <a:pt x="44195" y="182880"/>
                </a:lnTo>
                <a:lnTo>
                  <a:pt x="45720" y="184150"/>
                </a:lnTo>
                <a:lnTo>
                  <a:pt x="45719" y="181610"/>
                </a:lnTo>
                <a:lnTo>
                  <a:pt x="44195" y="180340"/>
                </a:lnTo>
                <a:close/>
              </a:path>
              <a:path w="2226945" h="187960">
                <a:moveTo>
                  <a:pt x="59435" y="178162"/>
                </a:moveTo>
                <a:lnTo>
                  <a:pt x="57924" y="179602"/>
                </a:lnTo>
                <a:lnTo>
                  <a:pt x="57912" y="184150"/>
                </a:lnTo>
                <a:lnTo>
                  <a:pt x="59435" y="182880"/>
                </a:lnTo>
                <a:lnTo>
                  <a:pt x="59435" y="178162"/>
                </a:lnTo>
                <a:close/>
              </a:path>
              <a:path w="2226945" h="187960">
                <a:moveTo>
                  <a:pt x="117728" y="173196"/>
                </a:moveTo>
                <a:lnTo>
                  <a:pt x="115824" y="173990"/>
                </a:lnTo>
                <a:lnTo>
                  <a:pt x="114300" y="175260"/>
                </a:lnTo>
                <a:lnTo>
                  <a:pt x="114300" y="182880"/>
                </a:lnTo>
                <a:lnTo>
                  <a:pt x="117348" y="184150"/>
                </a:lnTo>
                <a:lnTo>
                  <a:pt x="118871" y="184150"/>
                </a:lnTo>
                <a:lnTo>
                  <a:pt x="120395" y="182880"/>
                </a:lnTo>
                <a:lnTo>
                  <a:pt x="120323" y="178162"/>
                </a:lnTo>
                <a:lnTo>
                  <a:pt x="119662" y="175683"/>
                </a:lnTo>
                <a:lnTo>
                  <a:pt x="119564" y="175490"/>
                </a:lnTo>
                <a:lnTo>
                  <a:pt x="117728" y="173196"/>
                </a:lnTo>
                <a:close/>
              </a:path>
              <a:path w="2226945" h="187960">
                <a:moveTo>
                  <a:pt x="121049" y="180884"/>
                </a:moveTo>
                <a:lnTo>
                  <a:pt x="121920" y="184150"/>
                </a:lnTo>
                <a:lnTo>
                  <a:pt x="124968" y="183515"/>
                </a:lnTo>
                <a:lnTo>
                  <a:pt x="126491" y="182880"/>
                </a:lnTo>
                <a:lnTo>
                  <a:pt x="123443" y="182880"/>
                </a:lnTo>
                <a:lnTo>
                  <a:pt x="121049" y="180884"/>
                </a:lnTo>
                <a:close/>
              </a:path>
              <a:path w="2226945" h="187960">
                <a:moveTo>
                  <a:pt x="124968" y="183515"/>
                </a:moveTo>
                <a:lnTo>
                  <a:pt x="121919" y="184150"/>
                </a:lnTo>
                <a:lnTo>
                  <a:pt x="123443" y="184150"/>
                </a:lnTo>
                <a:lnTo>
                  <a:pt x="124968" y="183515"/>
                </a:lnTo>
                <a:close/>
              </a:path>
              <a:path w="2226945" h="187960">
                <a:moveTo>
                  <a:pt x="350362" y="183887"/>
                </a:moveTo>
                <a:lnTo>
                  <a:pt x="350520" y="184150"/>
                </a:lnTo>
                <a:lnTo>
                  <a:pt x="355092" y="184150"/>
                </a:lnTo>
                <a:lnTo>
                  <a:pt x="350362" y="183887"/>
                </a:lnTo>
                <a:close/>
              </a:path>
              <a:path w="2226945" h="187960">
                <a:moveTo>
                  <a:pt x="355092" y="165100"/>
                </a:moveTo>
                <a:lnTo>
                  <a:pt x="350519" y="165100"/>
                </a:lnTo>
                <a:lnTo>
                  <a:pt x="347471" y="170180"/>
                </a:lnTo>
                <a:lnTo>
                  <a:pt x="347471" y="179070"/>
                </a:lnTo>
                <a:lnTo>
                  <a:pt x="350362" y="183887"/>
                </a:lnTo>
                <a:lnTo>
                  <a:pt x="355092" y="184150"/>
                </a:lnTo>
                <a:lnTo>
                  <a:pt x="355092" y="165100"/>
                </a:lnTo>
                <a:close/>
              </a:path>
              <a:path w="2226945" h="187960">
                <a:moveTo>
                  <a:pt x="356615" y="165100"/>
                </a:moveTo>
                <a:lnTo>
                  <a:pt x="355092" y="165100"/>
                </a:lnTo>
                <a:lnTo>
                  <a:pt x="355092" y="184150"/>
                </a:lnTo>
                <a:lnTo>
                  <a:pt x="356615" y="165100"/>
                </a:lnTo>
                <a:close/>
              </a:path>
              <a:path w="2226945" h="187960">
                <a:moveTo>
                  <a:pt x="361188" y="165100"/>
                </a:moveTo>
                <a:lnTo>
                  <a:pt x="356615" y="165100"/>
                </a:lnTo>
                <a:lnTo>
                  <a:pt x="355092" y="184150"/>
                </a:lnTo>
                <a:lnTo>
                  <a:pt x="361187" y="184150"/>
                </a:lnTo>
                <a:lnTo>
                  <a:pt x="364236" y="179070"/>
                </a:lnTo>
                <a:lnTo>
                  <a:pt x="364236" y="170180"/>
                </a:lnTo>
                <a:lnTo>
                  <a:pt x="361188" y="165100"/>
                </a:lnTo>
                <a:close/>
              </a:path>
              <a:path w="2226945" h="187960">
                <a:moveTo>
                  <a:pt x="374903" y="165100"/>
                </a:moveTo>
                <a:lnTo>
                  <a:pt x="361188" y="165100"/>
                </a:lnTo>
                <a:lnTo>
                  <a:pt x="364236" y="170180"/>
                </a:lnTo>
                <a:lnTo>
                  <a:pt x="364236" y="179070"/>
                </a:lnTo>
                <a:lnTo>
                  <a:pt x="361187" y="184150"/>
                </a:lnTo>
                <a:lnTo>
                  <a:pt x="374904" y="184150"/>
                </a:lnTo>
                <a:lnTo>
                  <a:pt x="371856" y="179070"/>
                </a:lnTo>
                <a:lnTo>
                  <a:pt x="371856" y="170180"/>
                </a:lnTo>
                <a:lnTo>
                  <a:pt x="374903" y="165100"/>
                </a:lnTo>
                <a:close/>
              </a:path>
              <a:path w="2226945" h="187960">
                <a:moveTo>
                  <a:pt x="381000" y="165100"/>
                </a:moveTo>
                <a:lnTo>
                  <a:pt x="374903" y="165100"/>
                </a:lnTo>
                <a:lnTo>
                  <a:pt x="371856" y="170180"/>
                </a:lnTo>
                <a:lnTo>
                  <a:pt x="371856" y="179070"/>
                </a:lnTo>
                <a:lnTo>
                  <a:pt x="374904" y="184150"/>
                </a:lnTo>
                <a:lnTo>
                  <a:pt x="381000" y="184150"/>
                </a:lnTo>
                <a:lnTo>
                  <a:pt x="381000" y="165100"/>
                </a:lnTo>
                <a:close/>
              </a:path>
              <a:path w="2226945" h="187960">
                <a:moveTo>
                  <a:pt x="385571" y="165100"/>
                </a:moveTo>
                <a:lnTo>
                  <a:pt x="381000" y="165100"/>
                </a:lnTo>
                <a:lnTo>
                  <a:pt x="381000" y="184150"/>
                </a:lnTo>
                <a:lnTo>
                  <a:pt x="385571" y="184150"/>
                </a:lnTo>
                <a:lnTo>
                  <a:pt x="388619" y="179070"/>
                </a:lnTo>
                <a:lnTo>
                  <a:pt x="388619" y="170180"/>
                </a:lnTo>
                <a:lnTo>
                  <a:pt x="385571" y="165100"/>
                </a:lnTo>
                <a:close/>
              </a:path>
              <a:path w="2226945" h="187960">
                <a:moveTo>
                  <a:pt x="400812" y="165100"/>
                </a:moveTo>
                <a:lnTo>
                  <a:pt x="385571" y="165100"/>
                </a:lnTo>
                <a:lnTo>
                  <a:pt x="388619" y="170180"/>
                </a:lnTo>
                <a:lnTo>
                  <a:pt x="388619" y="179070"/>
                </a:lnTo>
                <a:lnTo>
                  <a:pt x="385571" y="184150"/>
                </a:lnTo>
                <a:lnTo>
                  <a:pt x="400812" y="184150"/>
                </a:lnTo>
                <a:lnTo>
                  <a:pt x="396239" y="179070"/>
                </a:lnTo>
                <a:lnTo>
                  <a:pt x="396239" y="170180"/>
                </a:lnTo>
                <a:lnTo>
                  <a:pt x="400812" y="165100"/>
                </a:lnTo>
                <a:close/>
              </a:path>
              <a:path w="2226945" h="187960">
                <a:moveTo>
                  <a:pt x="403859" y="165100"/>
                </a:moveTo>
                <a:lnTo>
                  <a:pt x="400812" y="165100"/>
                </a:lnTo>
                <a:lnTo>
                  <a:pt x="396239" y="170180"/>
                </a:lnTo>
                <a:lnTo>
                  <a:pt x="396239" y="179070"/>
                </a:lnTo>
                <a:lnTo>
                  <a:pt x="400812" y="184150"/>
                </a:lnTo>
                <a:lnTo>
                  <a:pt x="405383" y="184150"/>
                </a:lnTo>
                <a:lnTo>
                  <a:pt x="403859" y="165100"/>
                </a:lnTo>
                <a:close/>
              </a:path>
              <a:path w="2226945" h="187960">
                <a:moveTo>
                  <a:pt x="405383" y="165100"/>
                </a:moveTo>
                <a:lnTo>
                  <a:pt x="403859" y="165100"/>
                </a:lnTo>
                <a:lnTo>
                  <a:pt x="405383" y="184150"/>
                </a:lnTo>
                <a:lnTo>
                  <a:pt x="405383" y="165100"/>
                </a:lnTo>
                <a:close/>
              </a:path>
              <a:path w="2226945" h="187960">
                <a:moveTo>
                  <a:pt x="409956" y="165100"/>
                </a:moveTo>
                <a:lnTo>
                  <a:pt x="405383" y="165100"/>
                </a:lnTo>
                <a:lnTo>
                  <a:pt x="405383" y="184150"/>
                </a:lnTo>
                <a:lnTo>
                  <a:pt x="410103" y="183904"/>
                </a:lnTo>
                <a:lnTo>
                  <a:pt x="413003" y="179070"/>
                </a:lnTo>
                <a:lnTo>
                  <a:pt x="413003" y="170180"/>
                </a:lnTo>
                <a:lnTo>
                  <a:pt x="409956" y="165100"/>
                </a:lnTo>
                <a:close/>
              </a:path>
              <a:path w="2226945" h="187960">
                <a:moveTo>
                  <a:pt x="410103" y="183904"/>
                </a:moveTo>
                <a:lnTo>
                  <a:pt x="405383" y="184150"/>
                </a:lnTo>
                <a:lnTo>
                  <a:pt x="409955" y="184150"/>
                </a:lnTo>
                <a:lnTo>
                  <a:pt x="410103" y="183904"/>
                </a:lnTo>
                <a:close/>
              </a:path>
              <a:path w="2226945" h="187960">
                <a:moveTo>
                  <a:pt x="54863" y="182033"/>
                </a:moveTo>
                <a:lnTo>
                  <a:pt x="53339" y="183726"/>
                </a:lnTo>
                <a:lnTo>
                  <a:pt x="53339" y="183968"/>
                </a:lnTo>
                <a:lnTo>
                  <a:pt x="54863" y="182517"/>
                </a:lnTo>
                <a:lnTo>
                  <a:pt x="54863" y="182033"/>
                </a:lnTo>
                <a:close/>
              </a:path>
              <a:path w="2226945" h="187960">
                <a:moveTo>
                  <a:pt x="425195" y="165100"/>
                </a:moveTo>
                <a:lnTo>
                  <a:pt x="409956" y="165100"/>
                </a:lnTo>
                <a:lnTo>
                  <a:pt x="413003" y="170180"/>
                </a:lnTo>
                <a:lnTo>
                  <a:pt x="413003" y="179070"/>
                </a:lnTo>
                <a:lnTo>
                  <a:pt x="410103" y="183904"/>
                </a:lnTo>
                <a:lnTo>
                  <a:pt x="429768" y="182880"/>
                </a:lnTo>
                <a:lnTo>
                  <a:pt x="425195" y="182880"/>
                </a:lnTo>
                <a:lnTo>
                  <a:pt x="420624" y="179070"/>
                </a:lnTo>
                <a:lnTo>
                  <a:pt x="420624" y="168910"/>
                </a:lnTo>
                <a:lnTo>
                  <a:pt x="425195" y="165100"/>
                </a:lnTo>
                <a:close/>
              </a:path>
              <a:path w="2226945" h="187960">
                <a:moveTo>
                  <a:pt x="336803" y="165100"/>
                </a:moveTo>
                <a:lnTo>
                  <a:pt x="332231" y="165100"/>
                </a:lnTo>
                <a:lnTo>
                  <a:pt x="332231" y="182880"/>
                </a:lnTo>
                <a:lnTo>
                  <a:pt x="350362" y="183887"/>
                </a:lnTo>
                <a:lnTo>
                  <a:pt x="349758" y="182880"/>
                </a:lnTo>
                <a:lnTo>
                  <a:pt x="336803" y="182880"/>
                </a:lnTo>
                <a:lnTo>
                  <a:pt x="339851" y="179070"/>
                </a:lnTo>
                <a:lnTo>
                  <a:pt x="339760" y="168796"/>
                </a:lnTo>
                <a:lnTo>
                  <a:pt x="336803" y="165100"/>
                </a:lnTo>
                <a:close/>
              </a:path>
              <a:path w="2226945" h="187960">
                <a:moveTo>
                  <a:pt x="108349" y="176348"/>
                </a:moveTo>
                <a:lnTo>
                  <a:pt x="108305" y="181355"/>
                </a:lnTo>
                <a:lnTo>
                  <a:pt x="108857" y="183424"/>
                </a:lnTo>
                <a:lnTo>
                  <a:pt x="109347" y="183832"/>
                </a:lnTo>
                <a:lnTo>
                  <a:pt x="108349" y="176348"/>
                </a:lnTo>
                <a:close/>
              </a:path>
              <a:path w="2226945" h="187960">
                <a:moveTo>
                  <a:pt x="45719" y="181610"/>
                </a:moveTo>
                <a:lnTo>
                  <a:pt x="45719" y="182880"/>
                </a:lnTo>
                <a:lnTo>
                  <a:pt x="47243" y="183726"/>
                </a:lnTo>
                <a:lnTo>
                  <a:pt x="47243" y="182880"/>
                </a:lnTo>
                <a:lnTo>
                  <a:pt x="45719" y="181610"/>
                </a:lnTo>
                <a:close/>
              </a:path>
              <a:path w="2226945" h="187960">
                <a:moveTo>
                  <a:pt x="54863" y="179070"/>
                </a:moveTo>
                <a:lnTo>
                  <a:pt x="53339" y="180340"/>
                </a:lnTo>
                <a:lnTo>
                  <a:pt x="53339" y="183726"/>
                </a:lnTo>
                <a:lnTo>
                  <a:pt x="54765" y="182142"/>
                </a:lnTo>
                <a:lnTo>
                  <a:pt x="54863" y="179070"/>
                </a:lnTo>
                <a:close/>
              </a:path>
              <a:path w="2226945" h="187960">
                <a:moveTo>
                  <a:pt x="61999" y="175721"/>
                </a:moveTo>
                <a:lnTo>
                  <a:pt x="60959" y="176711"/>
                </a:lnTo>
                <a:lnTo>
                  <a:pt x="60959" y="183726"/>
                </a:lnTo>
                <a:lnTo>
                  <a:pt x="62484" y="182880"/>
                </a:lnTo>
                <a:lnTo>
                  <a:pt x="62365" y="176332"/>
                </a:lnTo>
                <a:lnTo>
                  <a:pt x="61999" y="175721"/>
                </a:lnTo>
                <a:close/>
              </a:path>
              <a:path w="2226945" h="187960">
                <a:moveTo>
                  <a:pt x="126491" y="177165"/>
                </a:moveTo>
                <a:lnTo>
                  <a:pt x="126491" y="182880"/>
                </a:lnTo>
                <a:lnTo>
                  <a:pt x="124968" y="183515"/>
                </a:lnTo>
                <a:lnTo>
                  <a:pt x="128015" y="182880"/>
                </a:lnTo>
                <a:lnTo>
                  <a:pt x="126491" y="177165"/>
                </a:lnTo>
                <a:close/>
              </a:path>
              <a:path w="2226945" h="187960">
                <a:moveTo>
                  <a:pt x="108204" y="180975"/>
                </a:moveTo>
                <a:lnTo>
                  <a:pt x="108203" y="182880"/>
                </a:lnTo>
                <a:lnTo>
                  <a:pt x="108857" y="183424"/>
                </a:lnTo>
                <a:lnTo>
                  <a:pt x="108204" y="180975"/>
                </a:lnTo>
                <a:close/>
              </a:path>
              <a:path w="2226945" h="187960">
                <a:moveTo>
                  <a:pt x="47243" y="179324"/>
                </a:moveTo>
                <a:lnTo>
                  <a:pt x="46408" y="179602"/>
                </a:lnTo>
                <a:lnTo>
                  <a:pt x="45719" y="180340"/>
                </a:lnTo>
                <a:lnTo>
                  <a:pt x="45719" y="181610"/>
                </a:lnTo>
                <a:lnTo>
                  <a:pt x="47243" y="182880"/>
                </a:lnTo>
                <a:lnTo>
                  <a:pt x="47243" y="179324"/>
                </a:lnTo>
                <a:close/>
              </a:path>
              <a:path w="2226945" h="187960">
                <a:moveTo>
                  <a:pt x="56083" y="181355"/>
                </a:moveTo>
                <a:lnTo>
                  <a:pt x="54863" y="182517"/>
                </a:lnTo>
                <a:lnTo>
                  <a:pt x="54863" y="182880"/>
                </a:lnTo>
                <a:lnTo>
                  <a:pt x="56083" y="181355"/>
                </a:lnTo>
                <a:close/>
              </a:path>
              <a:path w="2226945" h="187960">
                <a:moveTo>
                  <a:pt x="124968" y="171450"/>
                </a:moveTo>
                <a:lnTo>
                  <a:pt x="121919" y="172085"/>
                </a:lnTo>
                <a:lnTo>
                  <a:pt x="120395" y="172720"/>
                </a:lnTo>
                <a:lnTo>
                  <a:pt x="120438" y="178593"/>
                </a:lnTo>
                <a:lnTo>
                  <a:pt x="121049" y="180884"/>
                </a:lnTo>
                <a:lnTo>
                  <a:pt x="123443" y="182880"/>
                </a:lnTo>
                <a:lnTo>
                  <a:pt x="126491" y="182880"/>
                </a:lnTo>
                <a:lnTo>
                  <a:pt x="126371" y="176711"/>
                </a:lnTo>
                <a:lnTo>
                  <a:pt x="125838" y="174715"/>
                </a:lnTo>
                <a:lnTo>
                  <a:pt x="123444" y="172720"/>
                </a:lnTo>
                <a:lnTo>
                  <a:pt x="125306" y="172720"/>
                </a:lnTo>
                <a:lnTo>
                  <a:pt x="124968" y="171450"/>
                </a:lnTo>
                <a:close/>
              </a:path>
              <a:path w="2226945" h="187960">
                <a:moveTo>
                  <a:pt x="128451" y="170724"/>
                </a:moveTo>
                <a:lnTo>
                  <a:pt x="124968" y="171450"/>
                </a:lnTo>
                <a:lnTo>
                  <a:pt x="125742" y="174352"/>
                </a:lnTo>
                <a:lnTo>
                  <a:pt x="125859" y="174732"/>
                </a:lnTo>
                <a:lnTo>
                  <a:pt x="126491" y="175260"/>
                </a:lnTo>
                <a:lnTo>
                  <a:pt x="126538" y="177338"/>
                </a:lnTo>
                <a:lnTo>
                  <a:pt x="128015" y="182880"/>
                </a:lnTo>
                <a:lnTo>
                  <a:pt x="131063" y="181610"/>
                </a:lnTo>
                <a:lnTo>
                  <a:pt x="132587" y="180340"/>
                </a:lnTo>
                <a:lnTo>
                  <a:pt x="129540" y="180340"/>
                </a:lnTo>
                <a:lnTo>
                  <a:pt x="128015" y="177800"/>
                </a:lnTo>
                <a:lnTo>
                  <a:pt x="128015" y="171450"/>
                </a:lnTo>
                <a:lnTo>
                  <a:pt x="128451" y="170724"/>
                </a:lnTo>
                <a:close/>
              </a:path>
              <a:path w="2226945" h="187960">
                <a:moveTo>
                  <a:pt x="131063" y="181610"/>
                </a:moveTo>
                <a:lnTo>
                  <a:pt x="128015" y="182880"/>
                </a:lnTo>
                <a:lnTo>
                  <a:pt x="129539" y="182880"/>
                </a:lnTo>
                <a:lnTo>
                  <a:pt x="131063" y="181610"/>
                </a:lnTo>
                <a:close/>
              </a:path>
              <a:path w="2226945" h="187960">
                <a:moveTo>
                  <a:pt x="305740" y="182231"/>
                </a:moveTo>
                <a:lnTo>
                  <a:pt x="306324" y="182880"/>
                </a:lnTo>
                <a:lnTo>
                  <a:pt x="309371" y="182880"/>
                </a:lnTo>
                <a:lnTo>
                  <a:pt x="305740" y="182231"/>
                </a:lnTo>
                <a:close/>
              </a:path>
              <a:path w="2226945" h="187960">
                <a:moveTo>
                  <a:pt x="310895" y="163830"/>
                </a:moveTo>
                <a:lnTo>
                  <a:pt x="306324" y="163830"/>
                </a:lnTo>
                <a:lnTo>
                  <a:pt x="301854" y="168796"/>
                </a:lnTo>
                <a:lnTo>
                  <a:pt x="301751" y="177800"/>
                </a:lnTo>
                <a:lnTo>
                  <a:pt x="305740" y="182231"/>
                </a:lnTo>
                <a:lnTo>
                  <a:pt x="309371" y="182880"/>
                </a:lnTo>
                <a:lnTo>
                  <a:pt x="310895" y="163830"/>
                </a:lnTo>
                <a:close/>
              </a:path>
              <a:path w="2226945" h="187960">
                <a:moveTo>
                  <a:pt x="310895" y="163830"/>
                </a:moveTo>
                <a:lnTo>
                  <a:pt x="309371" y="182880"/>
                </a:lnTo>
                <a:lnTo>
                  <a:pt x="310895" y="182880"/>
                </a:lnTo>
                <a:lnTo>
                  <a:pt x="310895" y="163830"/>
                </a:lnTo>
                <a:close/>
              </a:path>
              <a:path w="2226945" h="187960">
                <a:moveTo>
                  <a:pt x="310895" y="163830"/>
                </a:moveTo>
                <a:lnTo>
                  <a:pt x="310895" y="182880"/>
                </a:lnTo>
                <a:lnTo>
                  <a:pt x="315468" y="182880"/>
                </a:lnTo>
                <a:lnTo>
                  <a:pt x="318515" y="177800"/>
                </a:lnTo>
                <a:lnTo>
                  <a:pt x="318447" y="168796"/>
                </a:lnTo>
                <a:lnTo>
                  <a:pt x="315637" y="164112"/>
                </a:lnTo>
                <a:lnTo>
                  <a:pt x="310895" y="163830"/>
                </a:lnTo>
                <a:close/>
              </a:path>
              <a:path w="2226945" h="187960">
                <a:moveTo>
                  <a:pt x="315637" y="164112"/>
                </a:moveTo>
                <a:lnTo>
                  <a:pt x="318447" y="168796"/>
                </a:lnTo>
                <a:lnTo>
                  <a:pt x="318515" y="177800"/>
                </a:lnTo>
                <a:lnTo>
                  <a:pt x="315468" y="182880"/>
                </a:lnTo>
                <a:lnTo>
                  <a:pt x="327659" y="182880"/>
                </a:lnTo>
                <a:lnTo>
                  <a:pt x="323088" y="179070"/>
                </a:lnTo>
                <a:lnTo>
                  <a:pt x="323088" y="168910"/>
                </a:lnTo>
                <a:lnTo>
                  <a:pt x="327659" y="165100"/>
                </a:lnTo>
                <a:lnTo>
                  <a:pt x="332231" y="165100"/>
                </a:lnTo>
                <a:lnTo>
                  <a:pt x="315637" y="164112"/>
                </a:lnTo>
                <a:close/>
              </a:path>
              <a:path w="2226945" h="187960">
                <a:moveTo>
                  <a:pt x="332231" y="165100"/>
                </a:moveTo>
                <a:lnTo>
                  <a:pt x="327659" y="165100"/>
                </a:lnTo>
                <a:lnTo>
                  <a:pt x="323088" y="168910"/>
                </a:lnTo>
                <a:lnTo>
                  <a:pt x="323088" y="179070"/>
                </a:lnTo>
                <a:lnTo>
                  <a:pt x="327659" y="182880"/>
                </a:lnTo>
                <a:lnTo>
                  <a:pt x="332231" y="182880"/>
                </a:lnTo>
                <a:lnTo>
                  <a:pt x="332231" y="165100"/>
                </a:lnTo>
                <a:close/>
              </a:path>
              <a:path w="2226945" h="187960">
                <a:moveTo>
                  <a:pt x="350519" y="165100"/>
                </a:moveTo>
                <a:lnTo>
                  <a:pt x="336803" y="165100"/>
                </a:lnTo>
                <a:lnTo>
                  <a:pt x="339760" y="168796"/>
                </a:lnTo>
                <a:lnTo>
                  <a:pt x="339851" y="179070"/>
                </a:lnTo>
                <a:lnTo>
                  <a:pt x="336803" y="182880"/>
                </a:lnTo>
                <a:lnTo>
                  <a:pt x="349758" y="182880"/>
                </a:lnTo>
                <a:lnTo>
                  <a:pt x="347471" y="179070"/>
                </a:lnTo>
                <a:lnTo>
                  <a:pt x="347471" y="170180"/>
                </a:lnTo>
                <a:lnTo>
                  <a:pt x="350519" y="165100"/>
                </a:lnTo>
                <a:close/>
              </a:path>
              <a:path w="2226945" h="187960">
                <a:moveTo>
                  <a:pt x="429768" y="165100"/>
                </a:moveTo>
                <a:lnTo>
                  <a:pt x="425195" y="165100"/>
                </a:lnTo>
                <a:lnTo>
                  <a:pt x="420624" y="168910"/>
                </a:lnTo>
                <a:lnTo>
                  <a:pt x="420624" y="179070"/>
                </a:lnTo>
                <a:lnTo>
                  <a:pt x="425195" y="182880"/>
                </a:lnTo>
                <a:lnTo>
                  <a:pt x="429768" y="182880"/>
                </a:lnTo>
                <a:lnTo>
                  <a:pt x="429768" y="165100"/>
                </a:lnTo>
                <a:close/>
              </a:path>
              <a:path w="2226945" h="187960">
                <a:moveTo>
                  <a:pt x="450954" y="163996"/>
                </a:moveTo>
                <a:lnTo>
                  <a:pt x="429768" y="165100"/>
                </a:lnTo>
                <a:lnTo>
                  <a:pt x="429768" y="182880"/>
                </a:lnTo>
                <a:lnTo>
                  <a:pt x="434339" y="182880"/>
                </a:lnTo>
                <a:lnTo>
                  <a:pt x="437388" y="179070"/>
                </a:lnTo>
                <a:lnTo>
                  <a:pt x="437296" y="168796"/>
                </a:lnTo>
                <a:lnTo>
                  <a:pt x="434339" y="165100"/>
                </a:lnTo>
                <a:lnTo>
                  <a:pt x="449961" y="165100"/>
                </a:lnTo>
                <a:lnTo>
                  <a:pt x="450954" y="163996"/>
                </a:lnTo>
                <a:close/>
              </a:path>
              <a:path w="2226945" h="187960">
                <a:moveTo>
                  <a:pt x="449961" y="165100"/>
                </a:moveTo>
                <a:lnTo>
                  <a:pt x="434339" y="165100"/>
                </a:lnTo>
                <a:lnTo>
                  <a:pt x="437296" y="168796"/>
                </a:lnTo>
                <a:lnTo>
                  <a:pt x="437388" y="179070"/>
                </a:lnTo>
                <a:lnTo>
                  <a:pt x="434339" y="182880"/>
                </a:lnTo>
                <a:lnTo>
                  <a:pt x="451103" y="182880"/>
                </a:lnTo>
                <a:lnTo>
                  <a:pt x="446531" y="177800"/>
                </a:lnTo>
                <a:lnTo>
                  <a:pt x="446634" y="168796"/>
                </a:lnTo>
                <a:lnTo>
                  <a:pt x="449961" y="165100"/>
                </a:lnTo>
                <a:close/>
              </a:path>
              <a:path w="2226945" h="187960">
                <a:moveTo>
                  <a:pt x="454151" y="163830"/>
                </a:moveTo>
                <a:lnTo>
                  <a:pt x="450954" y="163996"/>
                </a:lnTo>
                <a:lnTo>
                  <a:pt x="446634" y="168796"/>
                </a:lnTo>
                <a:lnTo>
                  <a:pt x="446531" y="177800"/>
                </a:lnTo>
                <a:lnTo>
                  <a:pt x="451103" y="182880"/>
                </a:lnTo>
                <a:lnTo>
                  <a:pt x="455675" y="182880"/>
                </a:lnTo>
                <a:lnTo>
                  <a:pt x="454151" y="163830"/>
                </a:lnTo>
                <a:close/>
              </a:path>
              <a:path w="2226945" h="187960">
                <a:moveTo>
                  <a:pt x="475349" y="162790"/>
                </a:moveTo>
                <a:lnTo>
                  <a:pt x="454151" y="163830"/>
                </a:lnTo>
                <a:lnTo>
                  <a:pt x="455675" y="182880"/>
                </a:lnTo>
                <a:lnTo>
                  <a:pt x="460690" y="182142"/>
                </a:lnTo>
                <a:lnTo>
                  <a:pt x="463295" y="177800"/>
                </a:lnTo>
                <a:lnTo>
                  <a:pt x="463227" y="168796"/>
                </a:lnTo>
                <a:lnTo>
                  <a:pt x="460248" y="163830"/>
                </a:lnTo>
                <a:lnTo>
                  <a:pt x="474725" y="163830"/>
                </a:lnTo>
                <a:lnTo>
                  <a:pt x="475349" y="162790"/>
                </a:lnTo>
                <a:close/>
              </a:path>
              <a:path w="2226945" h="187960">
                <a:moveTo>
                  <a:pt x="460690" y="182142"/>
                </a:moveTo>
                <a:lnTo>
                  <a:pt x="455675" y="182880"/>
                </a:lnTo>
                <a:lnTo>
                  <a:pt x="460248" y="182880"/>
                </a:lnTo>
                <a:lnTo>
                  <a:pt x="460690" y="182142"/>
                </a:lnTo>
                <a:close/>
              </a:path>
              <a:path w="2226945" h="187960">
                <a:moveTo>
                  <a:pt x="56387" y="180340"/>
                </a:moveTo>
                <a:lnTo>
                  <a:pt x="54863" y="182033"/>
                </a:lnTo>
                <a:lnTo>
                  <a:pt x="54863" y="182517"/>
                </a:lnTo>
                <a:lnTo>
                  <a:pt x="56083" y="181355"/>
                </a:lnTo>
                <a:lnTo>
                  <a:pt x="56315" y="181065"/>
                </a:lnTo>
                <a:lnTo>
                  <a:pt x="56387" y="180340"/>
                </a:lnTo>
                <a:close/>
              </a:path>
              <a:path w="2226945" h="187960">
                <a:moveTo>
                  <a:pt x="289559" y="162560"/>
                </a:moveTo>
                <a:lnTo>
                  <a:pt x="288035" y="179070"/>
                </a:lnTo>
                <a:lnTo>
                  <a:pt x="305740" y="182231"/>
                </a:lnTo>
                <a:lnTo>
                  <a:pt x="302894" y="179070"/>
                </a:lnTo>
                <a:lnTo>
                  <a:pt x="289559" y="179070"/>
                </a:lnTo>
                <a:lnTo>
                  <a:pt x="289559" y="162560"/>
                </a:lnTo>
                <a:close/>
              </a:path>
              <a:path w="2226945" h="187960">
                <a:moveTo>
                  <a:pt x="474725" y="163830"/>
                </a:moveTo>
                <a:lnTo>
                  <a:pt x="460248" y="163830"/>
                </a:lnTo>
                <a:lnTo>
                  <a:pt x="463227" y="168796"/>
                </a:lnTo>
                <a:lnTo>
                  <a:pt x="463295" y="177800"/>
                </a:lnTo>
                <a:lnTo>
                  <a:pt x="460690" y="182142"/>
                </a:lnTo>
                <a:lnTo>
                  <a:pt x="481583" y="179070"/>
                </a:lnTo>
                <a:lnTo>
                  <a:pt x="475488" y="179070"/>
                </a:lnTo>
                <a:lnTo>
                  <a:pt x="472440" y="176530"/>
                </a:lnTo>
                <a:lnTo>
                  <a:pt x="472439" y="167639"/>
                </a:lnTo>
                <a:lnTo>
                  <a:pt x="474725" y="163830"/>
                </a:lnTo>
                <a:close/>
              </a:path>
              <a:path w="2226945" h="187960">
                <a:moveTo>
                  <a:pt x="56387" y="177800"/>
                </a:moveTo>
                <a:lnTo>
                  <a:pt x="54863" y="179070"/>
                </a:lnTo>
                <a:lnTo>
                  <a:pt x="54863" y="182033"/>
                </a:lnTo>
                <a:lnTo>
                  <a:pt x="56387" y="180340"/>
                </a:lnTo>
                <a:lnTo>
                  <a:pt x="56387" y="177800"/>
                </a:lnTo>
                <a:close/>
              </a:path>
              <a:path w="2226945" h="187960">
                <a:moveTo>
                  <a:pt x="45284" y="179977"/>
                </a:moveTo>
                <a:lnTo>
                  <a:pt x="44195" y="180340"/>
                </a:lnTo>
                <a:lnTo>
                  <a:pt x="45719" y="181610"/>
                </a:lnTo>
                <a:lnTo>
                  <a:pt x="45719" y="180340"/>
                </a:lnTo>
                <a:lnTo>
                  <a:pt x="45284" y="179977"/>
                </a:lnTo>
                <a:close/>
              </a:path>
              <a:path w="2226945" h="187960">
                <a:moveTo>
                  <a:pt x="100584" y="175260"/>
                </a:moveTo>
                <a:lnTo>
                  <a:pt x="102108" y="181610"/>
                </a:lnTo>
                <a:lnTo>
                  <a:pt x="102107" y="176530"/>
                </a:lnTo>
                <a:lnTo>
                  <a:pt x="100584" y="175260"/>
                </a:lnTo>
                <a:close/>
              </a:path>
              <a:path w="2226945" h="187960">
                <a:moveTo>
                  <a:pt x="132588" y="175260"/>
                </a:moveTo>
                <a:lnTo>
                  <a:pt x="132587" y="180340"/>
                </a:lnTo>
                <a:lnTo>
                  <a:pt x="131063" y="181610"/>
                </a:lnTo>
                <a:lnTo>
                  <a:pt x="134111" y="180340"/>
                </a:lnTo>
                <a:lnTo>
                  <a:pt x="132588" y="175260"/>
                </a:lnTo>
                <a:close/>
              </a:path>
              <a:path w="2226945" h="187960">
                <a:moveTo>
                  <a:pt x="56387" y="180975"/>
                </a:moveTo>
                <a:lnTo>
                  <a:pt x="56083" y="181355"/>
                </a:lnTo>
                <a:lnTo>
                  <a:pt x="56387" y="181065"/>
                </a:lnTo>
                <a:close/>
              </a:path>
              <a:path w="2226945" h="187960">
                <a:moveTo>
                  <a:pt x="57912" y="179070"/>
                </a:moveTo>
                <a:lnTo>
                  <a:pt x="56460" y="180884"/>
                </a:lnTo>
                <a:lnTo>
                  <a:pt x="56387" y="181065"/>
                </a:lnTo>
                <a:lnTo>
                  <a:pt x="57816" y="179705"/>
                </a:lnTo>
                <a:lnTo>
                  <a:pt x="57912" y="179070"/>
                </a:lnTo>
                <a:close/>
              </a:path>
              <a:path w="2226945" h="187960">
                <a:moveTo>
                  <a:pt x="57912" y="178646"/>
                </a:moveTo>
                <a:lnTo>
                  <a:pt x="56387" y="180340"/>
                </a:lnTo>
                <a:lnTo>
                  <a:pt x="56387" y="180975"/>
                </a:lnTo>
                <a:lnTo>
                  <a:pt x="57912" y="179070"/>
                </a:lnTo>
                <a:lnTo>
                  <a:pt x="57912" y="178646"/>
                </a:lnTo>
                <a:close/>
              </a:path>
              <a:path w="2226945" h="187960">
                <a:moveTo>
                  <a:pt x="107115" y="176892"/>
                </a:moveTo>
                <a:lnTo>
                  <a:pt x="108204" y="180975"/>
                </a:lnTo>
                <a:lnTo>
                  <a:pt x="108203" y="177800"/>
                </a:lnTo>
                <a:lnTo>
                  <a:pt x="107115" y="176892"/>
                </a:lnTo>
                <a:close/>
              </a:path>
              <a:path w="2226945" h="187960">
                <a:moveTo>
                  <a:pt x="120395" y="178435"/>
                </a:moveTo>
                <a:lnTo>
                  <a:pt x="120396" y="180340"/>
                </a:lnTo>
                <a:lnTo>
                  <a:pt x="121049" y="180884"/>
                </a:lnTo>
                <a:lnTo>
                  <a:pt x="120395" y="178435"/>
                </a:lnTo>
                <a:close/>
              </a:path>
              <a:path w="2226945" h="187960">
                <a:moveTo>
                  <a:pt x="44195" y="174836"/>
                </a:moveTo>
                <a:lnTo>
                  <a:pt x="43334" y="175315"/>
                </a:lnTo>
                <a:lnTo>
                  <a:pt x="42779" y="176332"/>
                </a:lnTo>
                <a:lnTo>
                  <a:pt x="42672" y="179070"/>
                </a:lnTo>
                <a:lnTo>
                  <a:pt x="44196" y="180340"/>
                </a:lnTo>
                <a:lnTo>
                  <a:pt x="44195" y="174836"/>
                </a:lnTo>
                <a:close/>
              </a:path>
              <a:path w="2226945" h="187960">
                <a:moveTo>
                  <a:pt x="44196" y="179070"/>
                </a:moveTo>
                <a:lnTo>
                  <a:pt x="44195" y="180340"/>
                </a:lnTo>
                <a:lnTo>
                  <a:pt x="45284" y="179977"/>
                </a:lnTo>
                <a:lnTo>
                  <a:pt x="44196" y="179070"/>
                </a:lnTo>
                <a:close/>
              </a:path>
              <a:path w="2226945" h="187960">
                <a:moveTo>
                  <a:pt x="45719" y="179831"/>
                </a:moveTo>
                <a:lnTo>
                  <a:pt x="45284" y="179977"/>
                </a:lnTo>
                <a:lnTo>
                  <a:pt x="45720" y="180340"/>
                </a:lnTo>
                <a:lnTo>
                  <a:pt x="45719" y="179831"/>
                </a:lnTo>
                <a:close/>
              </a:path>
              <a:path w="2226945" h="187960">
                <a:moveTo>
                  <a:pt x="46408" y="179602"/>
                </a:moveTo>
                <a:lnTo>
                  <a:pt x="45719" y="179831"/>
                </a:lnTo>
                <a:lnTo>
                  <a:pt x="45719" y="180340"/>
                </a:lnTo>
                <a:lnTo>
                  <a:pt x="46408" y="179602"/>
                </a:lnTo>
                <a:close/>
              </a:path>
              <a:path w="2226945" h="187960">
                <a:moveTo>
                  <a:pt x="54863" y="176784"/>
                </a:moveTo>
                <a:lnTo>
                  <a:pt x="53339" y="177291"/>
                </a:lnTo>
                <a:lnTo>
                  <a:pt x="53339" y="180340"/>
                </a:lnTo>
                <a:lnTo>
                  <a:pt x="54863" y="179070"/>
                </a:lnTo>
                <a:lnTo>
                  <a:pt x="54863" y="176784"/>
                </a:lnTo>
                <a:close/>
              </a:path>
              <a:path w="2226945" h="187960">
                <a:moveTo>
                  <a:pt x="57912" y="175768"/>
                </a:moveTo>
                <a:lnTo>
                  <a:pt x="56387" y="176275"/>
                </a:lnTo>
                <a:lnTo>
                  <a:pt x="56387" y="180340"/>
                </a:lnTo>
                <a:lnTo>
                  <a:pt x="57857" y="178707"/>
                </a:lnTo>
                <a:lnTo>
                  <a:pt x="57912" y="175768"/>
                </a:lnTo>
                <a:close/>
              </a:path>
              <a:path w="2226945" h="187960">
                <a:moveTo>
                  <a:pt x="131063" y="170180"/>
                </a:moveTo>
                <a:lnTo>
                  <a:pt x="128451" y="170724"/>
                </a:lnTo>
                <a:lnTo>
                  <a:pt x="128015" y="171450"/>
                </a:lnTo>
                <a:lnTo>
                  <a:pt x="128015" y="177800"/>
                </a:lnTo>
                <a:lnTo>
                  <a:pt x="129540" y="180340"/>
                </a:lnTo>
                <a:lnTo>
                  <a:pt x="132587" y="180340"/>
                </a:lnTo>
                <a:lnTo>
                  <a:pt x="132461" y="174836"/>
                </a:lnTo>
                <a:lnTo>
                  <a:pt x="131717" y="172357"/>
                </a:lnTo>
                <a:lnTo>
                  <a:pt x="129540" y="171450"/>
                </a:lnTo>
                <a:lnTo>
                  <a:pt x="131444" y="171450"/>
                </a:lnTo>
                <a:lnTo>
                  <a:pt x="131063" y="170180"/>
                </a:lnTo>
                <a:close/>
              </a:path>
              <a:path w="2226945" h="187960">
                <a:moveTo>
                  <a:pt x="137159" y="167639"/>
                </a:moveTo>
                <a:lnTo>
                  <a:pt x="131063" y="170180"/>
                </a:lnTo>
                <a:lnTo>
                  <a:pt x="131717" y="172357"/>
                </a:lnTo>
                <a:lnTo>
                  <a:pt x="132587" y="172720"/>
                </a:lnTo>
                <a:lnTo>
                  <a:pt x="132588" y="175260"/>
                </a:lnTo>
                <a:lnTo>
                  <a:pt x="134112" y="180340"/>
                </a:lnTo>
                <a:lnTo>
                  <a:pt x="136651" y="179493"/>
                </a:lnTo>
                <a:lnTo>
                  <a:pt x="138684" y="177800"/>
                </a:lnTo>
                <a:lnTo>
                  <a:pt x="137159" y="177800"/>
                </a:lnTo>
                <a:lnTo>
                  <a:pt x="134112" y="176530"/>
                </a:lnTo>
                <a:lnTo>
                  <a:pt x="134112" y="170180"/>
                </a:lnTo>
                <a:lnTo>
                  <a:pt x="137159" y="167639"/>
                </a:lnTo>
                <a:close/>
              </a:path>
              <a:path w="2226945" h="187960">
                <a:moveTo>
                  <a:pt x="136651" y="179493"/>
                </a:moveTo>
                <a:lnTo>
                  <a:pt x="134111" y="180340"/>
                </a:lnTo>
                <a:lnTo>
                  <a:pt x="135635" y="180340"/>
                </a:lnTo>
                <a:lnTo>
                  <a:pt x="136651" y="179493"/>
                </a:lnTo>
                <a:close/>
              </a:path>
              <a:path w="2226945" h="187960">
                <a:moveTo>
                  <a:pt x="45719" y="177165"/>
                </a:moveTo>
                <a:lnTo>
                  <a:pt x="44196" y="179070"/>
                </a:lnTo>
                <a:lnTo>
                  <a:pt x="45284" y="179977"/>
                </a:lnTo>
                <a:lnTo>
                  <a:pt x="45719" y="179831"/>
                </a:lnTo>
                <a:lnTo>
                  <a:pt x="45719" y="177165"/>
                </a:lnTo>
                <a:close/>
              </a:path>
              <a:path w="2226945" h="187960">
                <a:moveTo>
                  <a:pt x="45719" y="177800"/>
                </a:moveTo>
                <a:lnTo>
                  <a:pt x="45719" y="179831"/>
                </a:lnTo>
                <a:lnTo>
                  <a:pt x="46408" y="179602"/>
                </a:lnTo>
                <a:lnTo>
                  <a:pt x="47053" y="178911"/>
                </a:lnTo>
                <a:lnTo>
                  <a:pt x="45719" y="177800"/>
                </a:lnTo>
                <a:close/>
              </a:path>
              <a:path w="2226945" h="187960">
                <a:moveTo>
                  <a:pt x="78570" y="175824"/>
                </a:moveTo>
                <a:lnTo>
                  <a:pt x="77723" y="176530"/>
                </a:lnTo>
                <a:lnTo>
                  <a:pt x="77723" y="179705"/>
                </a:lnTo>
                <a:lnTo>
                  <a:pt x="78570" y="175824"/>
                </a:lnTo>
                <a:close/>
              </a:path>
              <a:path w="2226945" h="187960">
                <a:moveTo>
                  <a:pt x="59435" y="176953"/>
                </a:moveTo>
                <a:lnTo>
                  <a:pt x="57959" y="178593"/>
                </a:lnTo>
                <a:lnTo>
                  <a:pt x="57912" y="179614"/>
                </a:lnTo>
                <a:lnTo>
                  <a:pt x="59435" y="178162"/>
                </a:lnTo>
                <a:lnTo>
                  <a:pt x="59435" y="176953"/>
                </a:lnTo>
                <a:close/>
              </a:path>
              <a:path w="2226945" h="187960">
                <a:moveTo>
                  <a:pt x="47053" y="178911"/>
                </a:moveTo>
                <a:lnTo>
                  <a:pt x="46408" y="179602"/>
                </a:lnTo>
                <a:lnTo>
                  <a:pt x="47243" y="179324"/>
                </a:lnTo>
                <a:lnTo>
                  <a:pt x="47243" y="179070"/>
                </a:lnTo>
                <a:lnTo>
                  <a:pt x="47053" y="178911"/>
                </a:lnTo>
                <a:close/>
              </a:path>
              <a:path w="2226945" h="187960">
                <a:moveTo>
                  <a:pt x="138684" y="171873"/>
                </a:moveTo>
                <a:lnTo>
                  <a:pt x="138684" y="177800"/>
                </a:lnTo>
                <a:lnTo>
                  <a:pt x="136651" y="179493"/>
                </a:lnTo>
                <a:lnTo>
                  <a:pt x="141731" y="177800"/>
                </a:lnTo>
                <a:lnTo>
                  <a:pt x="140589" y="175577"/>
                </a:lnTo>
                <a:lnTo>
                  <a:pt x="140325" y="175357"/>
                </a:lnTo>
                <a:lnTo>
                  <a:pt x="140207" y="174836"/>
                </a:lnTo>
                <a:lnTo>
                  <a:pt x="138684" y="171873"/>
                </a:lnTo>
                <a:close/>
              </a:path>
              <a:path w="2226945" h="187960">
                <a:moveTo>
                  <a:pt x="48767" y="177074"/>
                </a:moveTo>
                <a:lnTo>
                  <a:pt x="47349" y="178593"/>
                </a:lnTo>
                <a:lnTo>
                  <a:pt x="47243" y="179324"/>
                </a:lnTo>
                <a:lnTo>
                  <a:pt x="48767" y="178815"/>
                </a:lnTo>
                <a:lnTo>
                  <a:pt x="48767" y="177074"/>
                </a:lnTo>
                <a:close/>
              </a:path>
              <a:path w="2226945" h="187960">
                <a:moveTo>
                  <a:pt x="41147" y="177165"/>
                </a:moveTo>
                <a:lnTo>
                  <a:pt x="41147" y="177800"/>
                </a:lnTo>
                <a:lnTo>
                  <a:pt x="42672" y="179070"/>
                </a:lnTo>
                <a:lnTo>
                  <a:pt x="41147" y="177165"/>
                </a:lnTo>
                <a:close/>
              </a:path>
              <a:path w="2226945" h="187960">
                <a:moveTo>
                  <a:pt x="41402" y="176388"/>
                </a:moveTo>
                <a:lnTo>
                  <a:pt x="41147" y="176530"/>
                </a:lnTo>
                <a:lnTo>
                  <a:pt x="41249" y="177291"/>
                </a:lnTo>
                <a:lnTo>
                  <a:pt x="42671" y="179070"/>
                </a:lnTo>
                <a:lnTo>
                  <a:pt x="42671" y="177800"/>
                </a:lnTo>
                <a:lnTo>
                  <a:pt x="41402" y="176388"/>
                </a:lnTo>
                <a:close/>
              </a:path>
              <a:path w="2226945" h="187960">
                <a:moveTo>
                  <a:pt x="45719" y="177094"/>
                </a:moveTo>
                <a:lnTo>
                  <a:pt x="44195" y="177800"/>
                </a:lnTo>
                <a:lnTo>
                  <a:pt x="44195" y="179070"/>
                </a:lnTo>
                <a:lnTo>
                  <a:pt x="45618" y="177291"/>
                </a:lnTo>
                <a:lnTo>
                  <a:pt x="45719" y="177094"/>
                </a:lnTo>
                <a:close/>
              </a:path>
              <a:path w="2226945" h="187960">
                <a:moveTo>
                  <a:pt x="47243" y="178707"/>
                </a:moveTo>
                <a:lnTo>
                  <a:pt x="47053" y="178911"/>
                </a:lnTo>
                <a:lnTo>
                  <a:pt x="47243" y="179070"/>
                </a:lnTo>
                <a:lnTo>
                  <a:pt x="47243" y="178707"/>
                </a:lnTo>
                <a:close/>
              </a:path>
              <a:path w="2226945" h="187960">
                <a:moveTo>
                  <a:pt x="53201" y="177338"/>
                </a:moveTo>
                <a:lnTo>
                  <a:pt x="51815" y="177800"/>
                </a:lnTo>
                <a:lnTo>
                  <a:pt x="51815" y="179070"/>
                </a:lnTo>
                <a:lnTo>
                  <a:pt x="53201" y="177338"/>
                </a:lnTo>
                <a:close/>
              </a:path>
              <a:path w="2226945" h="187960">
                <a:moveTo>
                  <a:pt x="56387" y="176275"/>
                </a:moveTo>
                <a:lnTo>
                  <a:pt x="54863" y="176784"/>
                </a:lnTo>
                <a:lnTo>
                  <a:pt x="54863" y="179070"/>
                </a:lnTo>
                <a:lnTo>
                  <a:pt x="56387" y="177800"/>
                </a:lnTo>
                <a:lnTo>
                  <a:pt x="56387" y="176275"/>
                </a:lnTo>
                <a:close/>
              </a:path>
              <a:path w="2226945" h="187960">
                <a:moveTo>
                  <a:pt x="263404" y="178761"/>
                </a:moveTo>
                <a:lnTo>
                  <a:pt x="263651" y="179070"/>
                </a:lnTo>
                <a:lnTo>
                  <a:pt x="268223" y="179070"/>
                </a:lnTo>
                <a:lnTo>
                  <a:pt x="263404" y="178761"/>
                </a:lnTo>
                <a:close/>
              </a:path>
              <a:path w="2226945" h="187960">
                <a:moveTo>
                  <a:pt x="269747" y="162560"/>
                </a:moveTo>
                <a:lnTo>
                  <a:pt x="263651" y="162560"/>
                </a:lnTo>
                <a:lnTo>
                  <a:pt x="260603" y="165100"/>
                </a:lnTo>
                <a:lnTo>
                  <a:pt x="260648" y="175315"/>
                </a:lnTo>
                <a:lnTo>
                  <a:pt x="263404" y="178761"/>
                </a:lnTo>
                <a:lnTo>
                  <a:pt x="268223" y="179070"/>
                </a:lnTo>
                <a:lnTo>
                  <a:pt x="269747" y="162560"/>
                </a:lnTo>
                <a:close/>
              </a:path>
              <a:path w="2226945" h="187960">
                <a:moveTo>
                  <a:pt x="274319" y="162560"/>
                </a:moveTo>
                <a:lnTo>
                  <a:pt x="269747" y="162560"/>
                </a:lnTo>
                <a:lnTo>
                  <a:pt x="268223" y="179070"/>
                </a:lnTo>
                <a:lnTo>
                  <a:pt x="274319" y="179070"/>
                </a:lnTo>
                <a:lnTo>
                  <a:pt x="277323" y="175315"/>
                </a:lnTo>
                <a:lnTo>
                  <a:pt x="277367" y="165100"/>
                </a:lnTo>
                <a:lnTo>
                  <a:pt x="274319" y="162560"/>
                </a:lnTo>
                <a:close/>
              </a:path>
              <a:path w="2226945" h="187960">
                <a:moveTo>
                  <a:pt x="284988" y="162560"/>
                </a:moveTo>
                <a:lnTo>
                  <a:pt x="274319" y="162560"/>
                </a:lnTo>
                <a:lnTo>
                  <a:pt x="277367" y="165100"/>
                </a:lnTo>
                <a:lnTo>
                  <a:pt x="277323" y="175315"/>
                </a:lnTo>
                <a:lnTo>
                  <a:pt x="274319" y="179070"/>
                </a:lnTo>
                <a:lnTo>
                  <a:pt x="284988" y="179070"/>
                </a:lnTo>
                <a:lnTo>
                  <a:pt x="280416" y="176530"/>
                </a:lnTo>
                <a:lnTo>
                  <a:pt x="280416" y="167639"/>
                </a:lnTo>
                <a:lnTo>
                  <a:pt x="284988" y="162560"/>
                </a:lnTo>
                <a:close/>
              </a:path>
              <a:path w="2226945" h="187960">
                <a:moveTo>
                  <a:pt x="289559" y="162560"/>
                </a:moveTo>
                <a:lnTo>
                  <a:pt x="284988" y="162560"/>
                </a:lnTo>
                <a:lnTo>
                  <a:pt x="280416" y="167639"/>
                </a:lnTo>
                <a:lnTo>
                  <a:pt x="280416" y="176530"/>
                </a:lnTo>
                <a:lnTo>
                  <a:pt x="284988" y="179070"/>
                </a:lnTo>
                <a:lnTo>
                  <a:pt x="288035" y="179070"/>
                </a:lnTo>
                <a:lnTo>
                  <a:pt x="289559" y="162560"/>
                </a:lnTo>
                <a:close/>
              </a:path>
              <a:path w="2226945" h="187960">
                <a:moveTo>
                  <a:pt x="289559" y="162560"/>
                </a:moveTo>
                <a:lnTo>
                  <a:pt x="289559" y="179070"/>
                </a:lnTo>
                <a:lnTo>
                  <a:pt x="294131" y="179070"/>
                </a:lnTo>
                <a:lnTo>
                  <a:pt x="297179" y="176530"/>
                </a:lnTo>
                <a:lnTo>
                  <a:pt x="297180" y="167639"/>
                </a:lnTo>
                <a:lnTo>
                  <a:pt x="294301" y="162842"/>
                </a:lnTo>
                <a:lnTo>
                  <a:pt x="289559" y="162560"/>
                </a:lnTo>
                <a:close/>
              </a:path>
              <a:path w="2226945" h="187960">
                <a:moveTo>
                  <a:pt x="294301" y="162842"/>
                </a:moveTo>
                <a:lnTo>
                  <a:pt x="297180" y="167639"/>
                </a:lnTo>
                <a:lnTo>
                  <a:pt x="297179" y="176530"/>
                </a:lnTo>
                <a:lnTo>
                  <a:pt x="294131" y="179070"/>
                </a:lnTo>
                <a:lnTo>
                  <a:pt x="302894" y="179070"/>
                </a:lnTo>
                <a:lnTo>
                  <a:pt x="301751" y="177800"/>
                </a:lnTo>
                <a:lnTo>
                  <a:pt x="301854" y="168796"/>
                </a:lnTo>
                <a:lnTo>
                  <a:pt x="306324" y="163830"/>
                </a:lnTo>
                <a:lnTo>
                  <a:pt x="310895" y="163830"/>
                </a:lnTo>
                <a:lnTo>
                  <a:pt x="294301" y="162842"/>
                </a:lnTo>
                <a:close/>
              </a:path>
              <a:path w="2226945" h="187960">
                <a:moveTo>
                  <a:pt x="480059" y="162560"/>
                </a:moveTo>
                <a:lnTo>
                  <a:pt x="475349" y="162790"/>
                </a:lnTo>
                <a:lnTo>
                  <a:pt x="472439" y="167639"/>
                </a:lnTo>
                <a:lnTo>
                  <a:pt x="472440" y="176530"/>
                </a:lnTo>
                <a:lnTo>
                  <a:pt x="475488" y="179070"/>
                </a:lnTo>
                <a:lnTo>
                  <a:pt x="481583" y="179070"/>
                </a:lnTo>
                <a:lnTo>
                  <a:pt x="480059" y="162560"/>
                </a:lnTo>
                <a:close/>
              </a:path>
              <a:path w="2226945" h="187960">
                <a:moveTo>
                  <a:pt x="504063" y="160337"/>
                </a:moveTo>
                <a:lnTo>
                  <a:pt x="480059" y="162560"/>
                </a:lnTo>
                <a:lnTo>
                  <a:pt x="481583" y="179070"/>
                </a:lnTo>
                <a:lnTo>
                  <a:pt x="486727" y="178593"/>
                </a:lnTo>
                <a:lnTo>
                  <a:pt x="489203" y="176530"/>
                </a:lnTo>
                <a:lnTo>
                  <a:pt x="489203" y="167639"/>
                </a:lnTo>
                <a:lnTo>
                  <a:pt x="486156" y="162560"/>
                </a:lnTo>
                <a:lnTo>
                  <a:pt x="501395" y="162560"/>
                </a:lnTo>
                <a:lnTo>
                  <a:pt x="504063" y="160337"/>
                </a:lnTo>
                <a:close/>
              </a:path>
              <a:path w="2226945" h="187960">
                <a:moveTo>
                  <a:pt x="486727" y="178593"/>
                </a:moveTo>
                <a:lnTo>
                  <a:pt x="481583" y="179070"/>
                </a:lnTo>
                <a:lnTo>
                  <a:pt x="486156" y="179070"/>
                </a:lnTo>
                <a:lnTo>
                  <a:pt x="486727" y="178593"/>
                </a:lnTo>
                <a:close/>
              </a:path>
              <a:path w="2226945" h="187960">
                <a:moveTo>
                  <a:pt x="47243" y="176388"/>
                </a:moveTo>
                <a:lnTo>
                  <a:pt x="45809" y="177052"/>
                </a:lnTo>
                <a:lnTo>
                  <a:pt x="45719" y="177800"/>
                </a:lnTo>
                <a:lnTo>
                  <a:pt x="47053" y="178911"/>
                </a:lnTo>
                <a:lnTo>
                  <a:pt x="47243" y="176388"/>
                </a:lnTo>
                <a:close/>
              </a:path>
              <a:path w="2226945" h="187960">
                <a:moveTo>
                  <a:pt x="51815" y="174272"/>
                </a:moveTo>
                <a:lnTo>
                  <a:pt x="51053" y="174625"/>
                </a:lnTo>
                <a:lnTo>
                  <a:pt x="48880" y="176953"/>
                </a:lnTo>
                <a:lnTo>
                  <a:pt x="48767" y="178815"/>
                </a:lnTo>
                <a:lnTo>
                  <a:pt x="50291" y="178308"/>
                </a:lnTo>
                <a:lnTo>
                  <a:pt x="50404" y="176388"/>
                </a:lnTo>
                <a:lnTo>
                  <a:pt x="51743" y="174715"/>
                </a:lnTo>
                <a:lnTo>
                  <a:pt x="51815" y="174272"/>
                </a:lnTo>
                <a:close/>
              </a:path>
              <a:path w="2226945" h="187960">
                <a:moveTo>
                  <a:pt x="249927" y="161380"/>
                </a:moveTo>
                <a:lnTo>
                  <a:pt x="248412" y="177800"/>
                </a:lnTo>
                <a:lnTo>
                  <a:pt x="263404" y="178761"/>
                </a:lnTo>
                <a:lnTo>
                  <a:pt x="262635" y="177800"/>
                </a:lnTo>
                <a:lnTo>
                  <a:pt x="252984" y="177800"/>
                </a:lnTo>
                <a:lnTo>
                  <a:pt x="257456" y="175315"/>
                </a:lnTo>
                <a:lnTo>
                  <a:pt x="257556" y="163830"/>
                </a:lnTo>
                <a:lnTo>
                  <a:pt x="253532" y="161594"/>
                </a:lnTo>
                <a:lnTo>
                  <a:pt x="249927" y="161380"/>
                </a:lnTo>
                <a:close/>
              </a:path>
              <a:path w="2226945" h="187960">
                <a:moveTo>
                  <a:pt x="49471" y="175357"/>
                </a:moveTo>
                <a:lnTo>
                  <a:pt x="47364" y="176332"/>
                </a:lnTo>
                <a:lnTo>
                  <a:pt x="47243" y="178707"/>
                </a:lnTo>
                <a:lnTo>
                  <a:pt x="48683" y="177165"/>
                </a:lnTo>
                <a:lnTo>
                  <a:pt x="48767" y="176530"/>
                </a:lnTo>
                <a:lnTo>
                  <a:pt x="49471" y="175357"/>
                </a:lnTo>
                <a:close/>
              </a:path>
              <a:path w="2226945" h="187960">
                <a:moveTo>
                  <a:pt x="59435" y="175260"/>
                </a:moveTo>
                <a:lnTo>
                  <a:pt x="58743" y="175490"/>
                </a:lnTo>
                <a:lnTo>
                  <a:pt x="58024" y="176388"/>
                </a:lnTo>
                <a:lnTo>
                  <a:pt x="57912" y="178646"/>
                </a:lnTo>
                <a:lnTo>
                  <a:pt x="59346" y="177052"/>
                </a:lnTo>
                <a:lnTo>
                  <a:pt x="59435" y="175260"/>
                </a:lnTo>
                <a:close/>
              </a:path>
              <a:path w="2226945" h="187960">
                <a:moveTo>
                  <a:pt x="501395" y="162560"/>
                </a:moveTo>
                <a:lnTo>
                  <a:pt x="486156" y="162560"/>
                </a:lnTo>
                <a:lnTo>
                  <a:pt x="489203" y="167639"/>
                </a:lnTo>
                <a:lnTo>
                  <a:pt x="489203" y="176530"/>
                </a:lnTo>
                <a:lnTo>
                  <a:pt x="486727" y="178593"/>
                </a:lnTo>
                <a:lnTo>
                  <a:pt x="509015" y="176530"/>
                </a:lnTo>
                <a:lnTo>
                  <a:pt x="504444" y="176530"/>
                </a:lnTo>
                <a:lnTo>
                  <a:pt x="499872" y="172720"/>
                </a:lnTo>
                <a:lnTo>
                  <a:pt x="499871" y="163830"/>
                </a:lnTo>
                <a:lnTo>
                  <a:pt x="501395" y="162560"/>
                </a:lnTo>
                <a:close/>
              </a:path>
              <a:path w="2226945" h="187960">
                <a:moveTo>
                  <a:pt x="119634" y="175577"/>
                </a:moveTo>
                <a:lnTo>
                  <a:pt x="120395" y="178435"/>
                </a:lnTo>
                <a:lnTo>
                  <a:pt x="120283" y="176388"/>
                </a:lnTo>
                <a:lnTo>
                  <a:pt x="119634" y="175577"/>
                </a:lnTo>
                <a:close/>
              </a:path>
              <a:path w="2226945" h="187960">
                <a:moveTo>
                  <a:pt x="51815" y="176106"/>
                </a:moveTo>
                <a:lnTo>
                  <a:pt x="50291" y="177800"/>
                </a:lnTo>
                <a:lnTo>
                  <a:pt x="50291" y="178308"/>
                </a:lnTo>
                <a:lnTo>
                  <a:pt x="51815" y="177800"/>
                </a:lnTo>
                <a:lnTo>
                  <a:pt x="51815" y="176106"/>
                </a:lnTo>
                <a:close/>
              </a:path>
              <a:path w="2226945" h="187960">
                <a:moveTo>
                  <a:pt x="60959" y="175260"/>
                </a:moveTo>
                <a:lnTo>
                  <a:pt x="59490" y="176892"/>
                </a:lnTo>
                <a:lnTo>
                  <a:pt x="59435" y="178162"/>
                </a:lnTo>
                <a:lnTo>
                  <a:pt x="60883" y="176784"/>
                </a:lnTo>
                <a:lnTo>
                  <a:pt x="60959" y="175260"/>
                </a:lnTo>
                <a:close/>
              </a:path>
              <a:path w="2226945" h="187960">
                <a:moveTo>
                  <a:pt x="41801" y="176167"/>
                </a:moveTo>
                <a:lnTo>
                  <a:pt x="41402" y="176388"/>
                </a:lnTo>
                <a:lnTo>
                  <a:pt x="42671" y="177800"/>
                </a:lnTo>
                <a:lnTo>
                  <a:pt x="42671" y="176530"/>
                </a:lnTo>
                <a:lnTo>
                  <a:pt x="41801" y="176167"/>
                </a:lnTo>
                <a:close/>
              </a:path>
              <a:path w="2226945" h="187960">
                <a:moveTo>
                  <a:pt x="45719" y="173990"/>
                </a:moveTo>
                <a:lnTo>
                  <a:pt x="44195" y="174836"/>
                </a:lnTo>
                <a:lnTo>
                  <a:pt x="44195" y="177800"/>
                </a:lnTo>
                <a:lnTo>
                  <a:pt x="45719" y="177094"/>
                </a:lnTo>
                <a:lnTo>
                  <a:pt x="45719" y="173990"/>
                </a:lnTo>
                <a:close/>
              </a:path>
              <a:path w="2226945" h="187960">
                <a:moveTo>
                  <a:pt x="51815" y="175260"/>
                </a:moveTo>
                <a:lnTo>
                  <a:pt x="50291" y="176530"/>
                </a:lnTo>
                <a:lnTo>
                  <a:pt x="50291" y="177800"/>
                </a:lnTo>
                <a:lnTo>
                  <a:pt x="51761" y="176167"/>
                </a:lnTo>
                <a:lnTo>
                  <a:pt x="51815" y="175260"/>
                </a:lnTo>
                <a:close/>
              </a:path>
              <a:path w="2226945" h="187960">
                <a:moveTo>
                  <a:pt x="53339" y="174625"/>
                </a:moveTo>
                <a:lnTo>
                  <a:pt x="51928" y="176388"/>
                </a:lnTo>
                <a:lnTo>
                  <a:pt x="51815" y="177800"/>
                </a:lnTo>
                <a:lnTo>
                  <a:pt x="53201" y="177338"/>
                </a:lnTo>
                <a:lnTo>
                  <a:pt x="53339" y="174625"/>
                </a:lnTo>
                <a:close/>
              </a:path>
              <a:path w="2226945" h="187960">
                <a:moveTo>
                  <a:pt x="86868" y="175260"/>
                </a:moveTo>
                <a:lnTo>
                  <a:pt x="85343" y="175260"/>
                </a:lnTo>
                <a:lnTo>
                  <a:pt x="85343" y="177800"/>
                </a:lnTo>
                <a:lnTo>
                  <a:pt x="87629" y="175895"/>
                </a:lnTo>
                <a:lnTo>
                  <a:pt x="86868" y="175260"/>
                </a:lnTo>
                <a:close/>
              </a:path>
              <a:path w="2226945" h="187960">
                <a:moveTo>
                  <a:pt x="89916" y="175260"/>
                </a:moveTo>
                <a:lnTo>
                  <a:pt x="88391" y="175260"/>
                </a:lnTo>
                <a:lnTo>
                  <a:pt x="87629" y="175895"/>
                </a:lnTo>
                <a:lnTo>
                  <a:pt x="89915" y="177800"/>
                </a:lnTo>
                <a:lnTo>
                  <a:pt x="91439" y="176530"/>
                </a:lnTo>
                <a:lnTo>
                  <a:pt x="89916" y="175260"/>
                </a:lnTo>
                <a:close/>
              </a:path>
              <a:path w="2226945" h="187960">
                <a:moveTo>
                  <a:pt x="96012" y="176530"/>
                </a:moveTo>
                <a:lnTo>
                  <a:pt x="96012" y="177800"/>
                </a:lnTo>
                <a:lnTo>
                  <a:pt x="96621" y="177291"/>
                </a:lnTo>
                <a:lnTo>
                  <a:pt x="96520" y="176953"/>
                </a:lnTo>
                <a:lnTo>
                  <a:pt x="96012" y="176530"/>
                </a:lnTo>
                <a:close/>
              </a:path>
              <a:path w="2226945" h="187960">
                <a:moveTo>
                  <a:pt x="102108" y="176530"/>
                </a:moveTo>
                <a:lnTo>
                  <a:pt x="102107" y="177800"/>
                </a:lnTo>
                <a:lnTo>
                  <a:pt x="102717" y="177291"/>
                </a:lnTo>
                <a:lnTo>
                  <a:pt x="102616" y="176953"/>
                </a:lnTo>
                <a:lnTo>
                  <a:pt x="102108" y="176530"/>
                </a:lnTo>
                <a:close/>
              </a:path>
              <a:path w="2226945" h="187960">
                <a:moveTo>
                  <a:pt x="108204" y="175260"/>
                </a:moveTo>
                <a:lnTo>
                  <a:pt x="106680" y="175260"/>
                </a:lnTo>
                <a:lnTo>
                  <a:pt x="107067" y="176711"/>
                </a:lnTo>
                <a:lnTo>
                  <a:pt x="107187" y="176953"/>
                </a:lnTo>
                <a:lnTo>
                  <a:pt x="108203" y="177800"/>
                </a:lnTo>
                <a:lnTo>
                  <a:pt x="108316" y="176388"/>
                </a:lnTo>
                <a:lnTo>
                  <a:pt x="108204" y="175260"/>
                </a:lnTo>
                <a:close/>
              </a:path>
              <a:path w="2226945" h="187960">
                <a:moveTo>
                  <a:pt x="115824" y="173990"/>
                </a:moveTo>
                <a:lnTo>
                  <a:pt x="112776" y="175260"/>
                </a:lnTo>
                <a:lnTo>
                  <a:pt x="114300" y="177800"/>
                </a:lnTo>
                <a:lnTo>
                  <a:pt x="114300" y="175260"/>
                </a:lnTo>
                <a:lnTo>
                  <a:pt x="115824" y="173990"/>
                </a:lnTo>
                <a:close/>
              </a:path>
              <a:path w="2226945" h="187960">
                <a:moveTo>
                  <a:pt x="135635" y="168910"/>
                </a:moveTo>
                <a:lnTo>
                  <a:pt x="134112" y="170180"/>
                </a:lnTo>
                <a:lnTo>
                  <a:pt x="134112" y="176530"/>
                </a:lnTo>
                <a:lnTo>
                  <a:pt x="137159" y="177800"/>
                </a:lnTo>
                <a:lnTo>
                  <a:pt x="138684" y="177800"/>
                </a:lnTo>
                <a:lnTo>
                  <a:pt x="138684" y="171873"/>
                </a:lnTo>
                <a:lnTo>
                  <a:pt x="138302" y="171132"/>
                </a:lnTo>
                <a:lnTo>
                  <a:pt x="135635" y="168910"/>
                </a:lnTo>
                <a:close/>
              </a:path>
              <a:path w="2226945" h="187960">
                <a:moveTo>
                  <a:pt x="140589" y="175577"/>
                </a:moveTo>
                <a:lnTo>
                  <a:pt x="141731" y="177800"/>
                </a:lnTo>
                <a:lnTo>
                  <a:pt x="140874" y="175895"/>
                </a:lnTo>
                <a:lnTo>
                  <a:pt x="140762" y="175721"/>
                </a:lnTo>
                <a:lnTo>
                  <a:pt x="140589" y="175577"/>
                </a:lnTo>
                <a:close/>
              </a:path>
              <a:path w="2226945" h="187960">
                <a:moveTo>
                  <a:pt x="140817" y="175768"/>
                </a:moveTo>
                <a:lnTo>
                  <a:pt x="141731" y="177800"/>
                </a:lnTo>
                <a:lnTo>
                  <a:pt x="144018" y="177165"/>
                </a:lnTo>
                <a:lnTo>
                  <a:pt x="144779" y="176530"/>
                </a:lnTo>
                <a:lnTo>
                  <a:pt x="141732" y="176530"/>
                </a:lnTo>
                <a:lnTo>
                  <a:pt x="140817" y="175768"/>
                </a:lnTo>
                <a:close/>
              </a:path>
              <a:path w="2226945" h="187960">
                <a:moveTo>
                  <a:pt x="144018" y="177165"/>
                </a:moveTo>
                <a:lnTo>
                  <a:pt x="141731" y="177800"/>
                </a:lnTo>
                <a:lnTo>
                  <a:pt x="143256" y="177800"/>
                </a:lnTo>
                <a:lnTo>
                  <a:pt x="144018" y="177165"/>
                </a:lnTo>
                <a:close/>
              </a:path>
              <a:path w="2226945" h="187960">
                <a:moveTo>
                  <a:pt x="243488" y="177506"/>
                </a:moveTo>
                <a:lnTo>
                  <a:pt x="243839" y="177800"/>
                </a:lnTo>
                <a:lnTo>
                  <a:pt x="248412" y="177800"/>
                </a:lnTo>
                <a:lnTo>
                  <a:pt x="243488" y="177506"/>
                </a:lnTo>
                <a:close/>
              </a:path>
              <a:path w="2226945" h="187960">
                <a:moveTo>
                  <a:pt x="248412" y="161290"/>
                </a:moveTo>
                <a:lnTo>
                  <a:pt x="243839" y="161290"/>
                </a:lnTo>
                <a:lnTo>
                  <a:pt x="240791" y="163830"/>
                </a:lnTo>
                <a:lnTo>
                  <a:pt x="240909" y="175357"/>
                </a:lnTo>
                <a:lnTo>
                  <a:pt x="243488" y="177506"/>
                </a:lnTo>
                <a:lnTo>
                  <a:pt x="248412" y="177800"/>
                </a:lnTo>
                <a:lnTo>
                  <a:pt x="248412" y="161290"/>
                </a:lnTo>
                <a:close/>
              </a:path>
              <a:path w="2226945" h="187960">
                <a:moveTo>
                  <a:pt x="248412" y="161290"/>
                </a:moveTo>
                <a:lnTo>
                  <a:pt x="248412" y="177800"/>
                </a:lnTo>
                <a:lnTo>
                  <a:pt x="249927" y="161380"/>
                </a:lnTo>
                <a:lnTo>
                  <a:pt x="248412" y="161290"/>
                </a:lnTo>
                <a:close/>
              </a:path>
              <a:path w="2226945" h="187960">
                <a:moveTo>
                  <a:pt x="253532" y="161594"/>
                </a:moveTo>
                <a:lnTo>
                  <a:pt x="257556" y="163830"/>
                </a:lnTo>
                <a:lnTo>
                  <a:pt x="257456" y="175315"/>
                </a:lnTo>
                <a:lnTo>
                  <a:pt x="252984" y="177800"/>
                </a:lnTo>
                <a:lnTo>
                  <a:pt x="262635" y="177800"/>
                </a:lnTo>
                <a:lnTo>
                  <a:pt x="260648" y="175315"/>
                </a:lnTo>
                <a:lnTo>
                  <a:pt x="260603" y="165100"/>
                </a:lnTo>
                <a:lnTo>
                  <a:pt x="263651" y="162560"/>
                </a:lnTo>
                <a:lnTo>
                  <a:pt x="269747" y="162560"/>
                </a:lnTo>
                <a:lnTo>
                  <a:pt x="253532" y="161594"/>
                </a:lnTo>
                <a:close/>
              </a:path>
              <a:path w="2226945" h="187960">
                <a:moveTo>
                  <a:pt x="228600" y="160020"/>
                </a:moveTo>
                <a:lnTo>
                  <a:pt x="227076" y="176530"/>
                </a:lnTo>
                <a:lnTo>
                  <a:pt x="243488" y="177506"/>
                </a:lnTo>
                <a:lnTo>
                  <a:pt x="242316" y="176530"/>
                </a:lnTo>
                <a:lnTo>
                  <a:pt x="231647" y="176530"/>
                </a:lnTo>
                <a:lnTo>
                  <a:pt x="236148" y="171529"/>
                </a:lnTo>
                <a:lnTo>
                  <a:pt x="236219" y="162560"/>
                </a:lnTo>
                <a:lnTo>
                  <a:pt x="232013" y="160223"/>
                </a:lnTo>
                <a:lnTo>
                  <a:pt x="228600" y="160020"/>
                </a:lnTo>
                <a:close/>
              </a:path>
              <a:path w="2226945" h="187960">
                <a:moveTo>
                  <a:pt x="53339" y="177165"/>
                </a:moveTo>
                <a:lnTo>
                  <a:pt x="53201" y="177338"/>
                </a:lnTo>
                <a:lnTo>
                  <a:pt x="53339" y="177291"/>
                </a:lnTo>
                <a:close/>
              </a:path>
              <a:path w="2226945" h="187960">
                <a:moveTo>
                  <a:pt x="54863" y="175260"/>
                </a:moveTo>
                <a:lnTo>
                  <a:pt x="53429" y="177052"/>
                </a:lnTo>
                <a:lnTo>
                  <a:pt x="53339" y="177291"/>
                </a:lnTo>
                <a:lnTo>
                  <a:pt x="54863" y="176784"/>
                </a:lnTo>
                <a:lnTo>
                  <a:pt x="54863" y="175260"/>
                </a:lnTo>
                <a:close/>
              </a:path>
              <a:path w="2226945" h="187960">
                <a:moveTo>
                  <a:pt x="39624" y="175260"/>
                </a:moveTo>
                <a:lnTo>
                  <a:pt x="41147" y="177165"/>
                </a:lnTo>
                <a:lnTo>
                  <a:pt x="41147" y="176106"/>
                </a:lnTo>
                <a:lnTo>
                  <a:pt x="40843" y="175768"/>
                </a:lnTo>
                <a:lnTo>
                  <a:pt x="39624" y="175260"/>
                </a:lnTo>
                <a:close/>
              </a:path>
              <a:path w="2226945" h="187960">
                <a:moveTo>
                  <a:pt x="54863" y="174625"/>
                </a:moveTo>
                <a:lnTo>
                  <a:pt x="53452" y="176388"/>
                </a:lnTo>
                <a:lnTo>
                  <a:pt x="53339" y="177165"/>
                </a:lnTo>
                <a:lnTo>
                  <a:pt x="54819" y="175315"/>
                </a:lnTo>
                <a:lnTo>
                  <a:pt x="54863" y="174625"/>
                </a:lnTo>
                <a:close/>
              </a:path>
              <a:path w="2226945" h="187960">
                <a:moveTo>
                  <a:pt x="99059" y="175260"/>
                </a:moveTo>
                <a:lnTo>
                  <a:pt x="96012" y="175260"/>
                </a:lnTo>
                <a:lnTo>
                  <a:pt x="96012" y="176530"/>
                </a:lnTo>
                <a:lnTo>
                  <a:pt x="96774" y="177165"/>
                </a:lnTo>
                <a:lnTo>
                  <a:pt x="99059" y="175260"/>
                </a:lnTo>
                <a:close/>
              </a:path>
              <a:path w="2226945" h="187960">
                <a:moveTo>
                  <a:pt x="105155" y="175260"/>
                </a:moveTo>
                <a:lnTo>
                  <a:pt x="102107" y="175260"/>
                </a:lnTo>
                <a:lnTo>
                  <a:pt x="102108" y="176530"/>
                </a:lnTo>
                <a:lnTo>
                  <a:pt x="102870" y="177165"/>
                </a:lnTo>
                <a:lnTo>
                  <a:pt x="105155" y="175260"/>
                </a:lnTo>
                <a:close/>
              </a:path>
              <a:path w="2226945" h="187960">
                <a:moveTo>
                  <a:pt x="125838" y="174715"/>
                </a:moveTo>
                <a:lnTo>
                  <a:pt x="126491" y="177165"/>
                </a:lnTo>
                <a:lnTo>
                  <a:pt x="126491" y="175260"/>
                </a:lnTo>
                <a:lnTo>
                  <a:pt x="125838" y="174715"/>
                </a:lnTo>
                <a:close/>
              </a:path>
              <a:path w="2226945" h="187960">
                <a:moveTo>
                  <a:pt x="144779" y="172085"/>
                </a:moveTo>
                <a:lnTo>
                  <a:pt x="144779" y="176530"/>
                </a:lnTo>
                <a:lnTo>
                  <a:pt x="144018" y="177165"/>
                </a:lnTo>
                <a:lnTo>
                  <a:pt x="146303" y="176530"/>
                </a:lnTo>
                <a:lnTo>
                  <a:pt x="145312" y="172861"/>
                </a:lnTo>
                <a:lnTo>
                  <a:pt x="144779" y="172085"/>
                </a:lnTo>
                <a:close/>
              </a:path>
              <a:path w="2226945" h="187960">
                <a:moveTo>
                  <a:pt x="50291" y="171450"/>
                </a:moveTo>
                <a:lnTo>
                  <a:pt x="45719" y="175260"/>
                </a:lnTo>
                <a:lnTo>
                  <a:pt x="45719" y="177094"/>
                </a:lnTo>
                <a:lnTo>
                  <a:pt x="50291" y="171450"/>
                </a:lnTo>
                <a:close/>
              </a:path>
              <a:path w="2226945" h="187960">
                <a:moveTo>
                  <a:pt x="51053" y="174625"/>
                </a:moveTo>
                <a:lnTo>
                  <a:pt x="49471" y="175357"/>
                </a:lnTo>
                <a:lnTo>
                  <a:pt x="48886" y="176332"/>
                </a:lnTo>
                <a:lnTo>
                  <a:pt x="48767" y="177074"/>
                </a:lnTo>
                <a:lnTo>
                  <a:pt x="51053" y="174625"/>
                </a:lnTo>
                <a:close/>
              </a:path>
              <a:path w="2226945" h="187960">
                <a:moveTo>
                  <a:pt x="47243" y="175260"/>
                </a:moveTo>
                <a:lnTo>
                  <a:pt x="45809" y="177052"/>
                </a:lnTo>
                <a:lnTo>
                  <a:pt x="47243" y="176388"/>
                </a:lnTo>
                <a:lnTo>
                  <a:pt x="47243" y="175260"/>
                </a:lnTo>
                <a:close/>
              </a:path>
              <a:path w="2226945" h="187960">
                <a:moveTo>
                  <a:pt x="60706" y="174942"/>
                </a:moveTo>
                <a:lnTo>
                  <a:pt x="59548" y="176388"/>
                </a:lnTo>
                <a:lnTo>
                  <a:pt x="59435" y="176953"/>
                </a:lnTo>
                <a:lnTo>
                  <a:pt x="60959" y="175260"/>
                </a:lnTo>
                <a:lnTo>
                  <a:pt x="60706" y="174942"/>
                </a:lnTo>
                <a:close/>
              </a:path>
              <a:path w="2226945" h="187960">
                <a:moveTo>
                  <a:pt x="106680" y="175260"/>
                </a:moveTo>
                <a:lnTo>
                  <a:pt x="105156" y="175260"/>
                </a:lnTo>
                <a:lnTo>
                  <a:pt x="107115" y="176892"/>
                </a:lnTo>
                <a:lnTo>
                  <a:pt x="106680" y="175260"/>
                </a:lnTo>
                <a:close/>
              </a:path>
              <a:path w="2226945" h="187960">
                <a:moveTo>
                  <a:pt x="56387" y="174625"/>
                </a:moveTo>
                <a:lnTo>
                  <a:pt x="54976" y="176388"/>
                </a:lnTo>
                <a:lnTo>
                  <a:pt x="54863" y="176784"/>
                </a:lnTo>
                <a:lnTo>
                  <a:pt x="56387" y="176275"/>
                </a:lnTo>
                <a:lnTo>
                  <a:pt x="56387" y="174625"/>
                </a:lnTo>
                <a:close/>
              </a:path>
              <a:path w="2226945" h="187960">
                <a:moveTo>
                  <a:pt x="61177" y="174352"/>
                </a:moveTo>
                <a:lnTo>
                  <a:pt x="60959" y="174625"/>
                </a:lnTo>
                <a:lnTo>
                  <a:pt x="60959" y="176711"/>
                </a:lnTo>
                <a:lnTo>
                  <a:pt x="61912" y="175804"/>
                </a:lnTo>
                <a:lnTo>
                  <a:pt x="61830" y="175441"/>
                </a:lnTo>
                <a:lnTo>
                  <a:pt x="61177" y="174352"/>
                </a:lnTo>
                <a:close/>
              </a:path>
              <a:path w="2226945" h="187960">
                <a:moveTo>
                  <a:pt x="41147" y="176106"/>
                </a:moveTo>
                <a:lnTo>
                  <a:pt x="41147" y="176530"/>
                </a:lnTo>
                <a:lnTo>
                  <a:pt x="41402" y="176388"/>
                </a:lnTo>
                <a:lnTo>
                  <a:pt x="41147" y="176106"/>
                </a:lnTo>
                <a:close/>
              </a:path>
              <a:path w="2226945" h="187960">
                <a:moveTo>
                  <a:pt x="42671" y="175683"/>
                </a:moveTo>
                <a:lnTo>
                  <a:pt x="41801" y="176167"/>
                </a:lnTo>
                <a:lnTo>
                  <a:pt x="42672" y="176530"/>
                </a:lnTo>
                <a:lnTo>
                  <a:pt x="42671" y="175683"/>
                </a:lnTo>
                <a:close/>
              </a:path>
              <a:path w="2226945" h="187960">
                <a:moveTo>
                  <a:pt x="43334" y="175315"/>
                </a:moveTo>
                <a:lnTo>
                  <a:pt x="42671" y="175683"/>
                </a:lnTo>
                <a:lnTo>
                  <a:pt x="42671" y="176530"/>
                </a:lnTo>
                <a:lnTo>
                  <a:pt x="43334" y="175315"/>
                </a:lnTo>
                <a:close/>
              </a:path>
              <a:path w="2226945" h="187960">
                <a:moveTo>
                  <a:pt x="51815" y="174625"/>
                </a:moveTo>
                <a:lnTo>
                  <a:pt x="50291" y="176530"/>
                </a:lnTo>
                <a:lnTo>
                  <a:pt x="51698" y="175357"/>
                </a:lnTo>
                <a:lnTo>
                  <a:pt x="51815" y="174625"/>
                </a:lnTo>
                <a:close/>
              </a:path>
              <a:path w="2226945" h="187960">
                <a:moveTo>
                  <a:pt x="53339" y="174413"/>
                </a:moveTo>
                <a:lnTo>
                  <a:pt x="51815" y="176106"/>
                </a:lnTo>
                <a:lnTo>
                  <a:pt x="51815" y="176530"/>
                </a:lnTo>
                <a:lnTo>
                  <a:pt x="53267" y="174715"/>
                </a:lnTo>
                <a:lnTo>
                  <a:pt x="53339" y="174413"/>
                </a:lnTo>
                <a:close/>
              </a:path>
              <a:path w="2226945" h="187960">
                <a:moveTo>
                  <a:pt x="54863" y="172861"/>
                </a:moveTo>
                <a:lnTo>
                  <a:pt x="54684" y="172944"/>
                </a:lnTo>
                <a:lnTo>
                  <a:pt x="53339" y="174625"/>
                </a:lnTo>
                <a:lnTo>
                  <a:pt x="53339" y="176530"/>
                </a:lnTo>
                <a:lnTo>
                  <a:pt x="54791" y="174715"/>
                </a:lnTo>
                <a:lnTo>
                  <a:pt x="54863" y="172861"/>
                </a:lnTo>
                <a:close/>
              </a:path>
              <a:path w="2226945" h="187960">
                <a:moveTo>
                  <a:pt x="56387" y="172720"/>
                </a:moveTo>
                <a:lnTo>
                  <a:pt x="54863" y="174625"/>
                </a:lnTo>
                <a:lnTo>
                  <a:pt x="54863" y="176530"/>
                </a:lnTo>
                <a:lnTo>
                  <a:pt x="56315" y="174715"/>
                </a:lnTo>
                <a:lnTo>
                  <a:pt x="56387" y="172720"/>
                </a:lnTo>
                <a:close/>
              </a:path>
              <a:path w="2226945" h="187960">
                <a:moveTo>
                  <a:pt x="58743" y="175490"/>
                </a:moveTo>
                <a:lnTo>
                  <a:pt x="57912" y="175768"/>
                </a:lnTo>
                <a:lnTo>
                  <a:pt x="57912" y="176530"/>
                </a:lnTo>
                <a:lnTo>
                  <a:pt x="58743" y="175490"/>
                </a:lnTo>
                <a:close/>
              </a:path>
              <a:path w="2226945" h="187960">
                <a:moveTo>
                  <a:pt x="59944" y="173990"/>
                </a:moveTo>
                <a:lnTo>
                  <a:pt x="59435" y="174625"/>
                </a:lnTo>
                <a:lnTo>
                  <a:pt x="59435" y="176530"/>
                </a:lnTo>
                <a:lnTo>
                  <a:pt x="60706" y="174942"/>
                </a:lnTo>
                <a:lnTo>
                  <a:pt x="59944" y="173990"/>
                </a:lnTo>
                <a:close/>
              </a:path>
              <a:path w="2226945" h="187960">
                <a:moveTo>
                  <a:pt x="62484" y="175260"/>
                </a:moveTo>
                <a:lnTo>
                  <a:pt x="62150" y="175577"/>
                </a:lnTo>
                <a:lnTo>
                  <a:pt x="62102" y="175895"/>
                </a:lnTo>
                <a:lnTo>
                  <a:pt x="62484" y="176530"/>
                </a:lnTo>
                <a:lnTo>
                  <a:pt x="62484" y="175260"/>
                </a:lnTo>
                <a:close/>
              </a:path>
              <a:path w="2226945" h="187960">
                <a:moveTo>
                  <a:pt x="62484" y="174625"/>
                </a:moveTo>
                <a:lnTo>
                  <a:pt x="62484" y="176530"/>
                </a:lnTo>
                <a:lnTo>
                  <a:pt x="63161" y="175683"/>
                </a:lnTo>
                <a:lnTo>
                  <a:pt x="63036" y="175315"/>
                </a:lnTo>
                <a:lnTo>
                  <a:pt x="62484" y="174625"/>
                </a:lnTo>
                <a:close/>
              </a:path>
              <a:path w="2226945" h="187960">
                <a:moveTo>
                  <a:pt x="63354" y="175441"/>
                </a:moveTo>
                <a:lnTo>
                  <a:pt x="63330" y="175683"/>
                </a:lnTo>
                <a:lnTo>
                  <a:pt x="64008" y="176530"/>
                </a:lnTo>
                <a:lnTo>
                  <a:pt x="63354" y="175441"/>
                </a:lnTo>
                <a:close/>
              </a:path>
              <a:path w="2226945" h="187960">
                <a:moveTo>
                  <a:pt x="64007" y="174625"/>
                </a:moveTo>
                <a:lnTo>
                  <a:pt x="63499" y="175260"/>
                </a:lnTo>
                <a:lnTo>
                  <a:pt x="63384" y="175490"/>
                </a:lnTo>
                <a:lnTo>
                  <a:pt x="64008" y="176530"/>
                </a:lnTo>
                <a:lnTo>
                  <a:pt x="64007" y="174625"/>
                </a:lnTo>
                <a:close/>
              </a:path>
              <a:path w="2226945" h="187960">
                <a:moveTo>
                  <a:pt x="67056" y="172720"/>
                </a:moveTo>
                <a:lnTo>
                  <a:pt x="65531" y="172720"/>
                </a:lnTo>
                <a:lnTo>
                  <a:pt x="64922" y="173482"/>
                </a:lnTo>
                <a:lnTo>
                  <a:pt x="64878" y="173808"/>
                </a:lnTo>
                <a:lnTo>
                  <a:pt x="67056" y="176530"/>
                </a:lnTo>
                <a:lnTo>
                  <a:pt x="67056" y="172720"/>
                </a:lnTo>
                <a:close/>
              </a:path>
              <a:path w="2226945" h="187960">
                <a:moveTo>
                  <a:pt x="67056" y="172720"/>
                </a:moveTo>
                <a:lnTo>
                  <a:pt x="67056" y="176530"/>
                </a:lnTo>
                <a:lnTo>
                  <a:pt x="68579" y="174625"/>
                </a:lnTo>
                <a:lnTo>
                  <a:pt x="67056" y="172720"/>
                </a:lnTo>
                <a:close/>
              </a:path>
              <a:path w="2226945" h="187960">
                <a:moveTo>
                  <a:pt x="69341" y="173672"/>
                </a:moveTo>
                <a:lnTo>
                  <a:pt x="68749" y="174413"/>
                </a:lnTo>
                <a:lnTo>
                  <a:pt x="68652" y="174715"/>
                </a:lnTo>
                <a:lnTo>
                  <a:pt x="70104" y="176530"/>
                </a:lnTo>
                <a:lnTo>
                  <a:pt x="70103" y="174625"/>
                </a:lnTo>
                <a:lnTo>
                  <a:pt x="69341" y="173672"/>
                </a:lnTo>
                <a:close/>
              </a:path>
              <a:path w="2226945" h="187960">
                <a:moveTo>
                  <a:pt x="70104" y="174625"/>
                </a:moveTo>
                <a:lnTo>
                  <a:pt x="70103" y="176530"/>
                </a:lnTo>
                <a:lnTo>
                  <a:pt x="70781" y="175683"/>
                </a:lnTo>
                <a:lnTo>
                  <a:pt x="70656" y="175315"/>
                </a:lnTo>
                <a:lnTo>
                  <a:pt x="70104" y="174625"/>
                </a:lnTo>
                <a:close/>
              </a:path>
              <a:path w="2226945" h="187960">
                <a:moveTo>
                  <a:pt x="77723" y="172720"/>
                </a:moveTo>
                <a:lnTo>
                  <a:pt x="74676" y="172720"/>
                </a:lnTo>
                <a:lnTo>
                  <a:pt x="77724" y="176530"/>
                </a:lnTo>
                <a:lnTo>
                  <a:pt x="77723" y="172720"/>
                </a:lnTo>
                <a:close/>
              </a:path>
              <a:path w="2226945" h="187960">
                <a:moveTo>
                  <a:pt x="77724" y="172720"/>
                </a:moveTo>
                <a:lnTo>
                  <a:pt x="77723" y="176530"/>
                </a:lnTo>
                <a:lnTo>
                  <a:pt x="78485" y="175895"/>
                </a:lnTo>
                <a:lnTo>
                  <a:pt x="78601" y="175683"/>
                </a:lnTo>
                <a:lnTo>
                  <a:pt x="78812" y="174715"/>
                </a:lnTo>
                <a:lnTo>
                  <a:pt x="78691" y="173929"/>
                </a:lnTo>
                <a:lnTo>
                  <a:pt x="77724" y="172720"/>
                </a:lnTo>
                <a:close/>
              </a:path>
              <a:path w="2226945" h="187960">
                <a:moveTo>
                  <a:pt x="79248" y="172720"/>
                </a:moveTo>
                <a:lnTo>
                  <a:pt x="79081" y="173482"/>
                </a:lnTo>
                <a:lnTo>
                  <a:pt x="78965" y="174272"/>
                </a:lnTo>
                <a:lnTo>
                  <a:pt x="80771" y="176530"/>
                </a:lnTo>
                <a:lnTo>
                  <a:pt x="82295" y="175260"/>
                </a:lnTo>
                <a:lnTo>
                  <a:pt x="82804" y="175260"/>
                </a:lnTo>
                <a:lnTo>
                  <a:pt x="82013" y="174272"/>
                </a:lnTo>
                <a:lnTo>
                  <a:pt x="79248" y="172720"/>
                </a:lnTo>
                <a:close/>
              </a:path>
              <a:path w="2226945" h="187960">
                <a:moveTo>
                  <a:pt x="91439" y="175260"/>
                </a:moveTo>
                <a:lnTo>
                  <a:pt x="89916" y="175260"/>
                </a:lnTo>
                <a:lnTo>
                  <a:pt x="91440" y="176530"/>
                </a:lnTo>
                <a:lnTo>
                  <a:pt x="91439" y="175260"/>
                </a:lnTo>
                <a:close/>
              </a:path>
              <a:path w="2226945" h="187960">
                <a:moveTo>
                  <a:pt x="92963" y="175260"/>
                </a:moveTo>
                <a:lnTo>
                  <a:pt x="91439" y="175260"/>
                </a:lnTo>
                <a:lnTo>
                  <a:pt x="91439" y="176530"/>
                </a:lnTo>
                <a:lnTo>
                  <a:pt x="92963" y="175260"/>
                </a:lnTo>
                <a:close/>
              </a:path>
              <a:path w="2226945" h="187960">
                <a:moveTo>
                  <a:pt x="96012" y="175260"/>
                </a:moveTo>
                <a:lnTo>
                  <a:pt x="94488" y="175260"/>
                </a:lnTo>
                <a:lnTo>
                  <a:pt x="96012" y="176530"/>
                </a:lnTo>
                <a:lnTo>
                  <a:pt x="96012" y="175260"/>
                </a:lnTo>
                <a:close/>
              </a:path>
              <a:path w="2226945" h="187960">
                <a:moveTo>
                  <a:pt x="102107" y="175260"/>
                </a:moveTo>
                <a:lnTo>
                  <a:pt x="100584" y="175260"/>
                </a:lnTo>
                <a:lnTo>
                  <a:pt x="102108" y="176530"/>
                </a:lnTo>
                <a:lnTo>
                  <a:pt x="102107" y="175260"/>
                </a:lnTo>
                <a:close/>
              </a:path>
              <a:path w="2226945" h="187960">
                <a:moveTo>
                  <a:pt x="121919" y="172085"/>
                </a:moveTo>
                <a:lnTo>
                  <a:pt x="118872" y="172720"/>
                </a:lnTo>
                <a:lnTo>
                  <a:pt x="119597" y="175441"/>
                </a:lnTo>
                <a:lnTo>
                  <a:pt x="119718" y="175683"/>
                </a:lnTo>
                <a:lnTo>
                  <a:pt x="120396" y="176530"/>
                </a:lnTo>
                <a:lnTo>
                  <a:pt x="120395" y="172720"/>
                </a:lnTo>
                <a:lnTo>
                  <a:pt x="121919" y="172085"/>
                </a:lnTo>
                <a:close/>
              </a:path>
              <a:path w="2226945" h="187960">
                <a:moveTo>
                  <a:pt x="143256" y="165100"/>
                </a:moveTo>
                <a:lnTo>
                  <a:pt x="141223" y="166370"/>
                </a:lnTo>
                <a:lnTo>
                  <a:pt x="140377" y="168486"/>
                </a:lnTo>
                <a:lnTo>
                  <a:pt x="140303" y="174625"/>
                </a:lnTo>
                <a:lnTo>
                  <a:pt x="140779" y="175683"/>
                </a:lnTo>
                <a:lnTo>
                  <a:pt x="141732" y="176530"/>
                </a:lnTo>
                <a:lnTo>
                  <a:pt x="144779" y="176530"/>
                </a:lnTo>
                <a:lnTo>
                  <a:pt x="144692" y="171958"/>
                </a:lnTo>
                <a:lnTo>
                  <a:pt x="141731" y="167639"/>
                </a:lnTo>
                <a:lnTo>
                  <a:pt x="143618" y="166460"/>
                </a:lnTo>
                <a:lnTo>
                  <a:pt x="143256" y="165100"/>
                </a:lnTo>
                <a:close/>
              </a:path>
              <a:path w="2226945" h="187960">
                <a:moveTo>
                  <a:pt x="145334" y="172893"/>
                </a:moveTo>
                <a:lnTo>
                  <a:pt x="146304" y="176530"/>
                </a:lnTo>
                <a:lnTo>
                  <a:pt x="147828" y="176530"/>
                </a:lnTo>
                <a:lnTo>
                  <a:pt x="145334" y="172893"/>
                </a:lnTo>
                <a:close/>
              </a:path>
              <a:path w="2226945" h="187960">
                <a:moveTo>
                  <a:pt x="144970" y="171529"/>
                </a:moveTo>
                <a:lnTo>
                  <a:pt x="145325" y="172861"/>
                </a:lnTo>
                <a:lnTo>
                  <a:pt x="147828" y="176530"/>
                </a:lnTo>
                <a:lnTo>
                  <a:pt x="150786" y="174064"/>
                </a:lnTo>
                <a:lnTo>
                  <a:pt x="150875" y="172720"/>
                </a:lnTo>
                <a:lnTo>
                  <a:pt x="147828" y="172720"/>
                </a:lnTo>
                <a:lnTo>
                  <a:pt x="144970" y="171529"/>
                </a:lnTo>
                <a:close/>
              </a:path>
              <a:path w="2226945" h="187960">
                <a:moveTo>
                  <a:pt x="150875" y="173990"/>
                </a:moveTo>
                <a:lnTo>
                  <a:pt x="147827" y="176530"/>
                </a:lnTo>
                <a:lnTo>
                  <a:pt x="150875" y="175260"/>
                </a:lnTo>
                <a:lnTo>
                  <a:pt x="150875" y="173990"/>
                </a:lnTo>
                <a:close/>
              </a:path>
              <a:path w="2226945" h="187960">
                <a:moveTo>
                  <a:pt x="222068" y="175804"/>
                </a:moveTo>
                <a:lnTo>
                  <a:pt x="222504" y="176530"/>
                </a:lnTo>
                <a:lnTo>
                  <a:pt x="225552" y="176530"/>
                </a:lnTo>
                <a:lnTo>
                  <a:pt x="222068" y="175804"/>
                </a:lnTo>
                <a:close/>
              </a:path>
              <a:path w="2226945" h="187960">
                <a:moveTo>
                  <a:pt x="228600" y="160020"/>
                </a:moveTo>
                <a:lnTo>
                  <a:pt x="222503" y="160020"/>
                </a:lnTo>
                <a:lnTo>
                  <a:pt x="219673" y="162378"/>
                </a:lnTo>
                <a:lnTo>
                  <a:pt x="219555" y="171615"/>
                </a:lnTo>
                <a:lnTo>
                  <a:pt x="222046" y="175768"/>
                </a:lnTo>
                <a:lnTo>
                  <a:pt x="225552" y="176530"/>
                </a:lnTo>
                <a:lnTo>
                  <a:pt x="228600" y="160020"/>
                </a:lnTo>
                <a:close/>
              </a:path>
              <a:path w="2226945" h="187960">
                <a:moveTo>
                  <a:pt x="228600" y="160020"/>
                </a:moveTo>
                <a:lnTo>
                  <a:pt x="225551" y="176530"/>
                </a:lnTo>
                <a:lnTo>
                  <a:pt x="227075" y="176530"/>
                </a:lnTo>
                <a:lnTo>
                  <a:pt x="228600" y="160020"/>
                </a:lnTo>
                <a:close/>
              </a:path>
              <a:path w="2226945" h="187960">
                <a:moveTo>
                  <a:pt x="232013" y="160223"/>
                </a:moveTo>
                <a:lnTo>
                  <a:pt x="236219" y="162560"/>
                </a:lnTo>
                <a:lnTo>
                  <a:pt x="236148" y="171529"/>
                </a:lnTo>
                <a:lnTo>
                  <a:pt x="231647" y="176530"/>
                </a:lnTo>
                <a:lnTo>
                  <a:pt x="242316" y="176530"/>
                </a:lnTo>
                <a:lnTo>
                  <a:pt x="240909" y="175357"/>
                </a:lnTo>
                <a:lnTo>
                  <a:pt x="240791" y="163830"/>
                </a:lnTo>
                <a:lnTo>
                  <a:pt x="243839" y="161290"/>
                </a:lnTo>
                <a:lnTo>
                  <a:pt x="249936" y="161290"/>
                </a:lnTo>
                <a:lnTo>
                  <a:pt x="232013" y="160223"/>
                </a:lnTo>
                <a:close/>
              </a:path>
              <a:path w="2226945" h="187960">
                <a:moveTo>
                  <a:pt x="507492" y="160020"/>
                </a:moveTo>
                <a:lnTo>
                  <a:pt x="504063" y="160337"/>
                </a:lnTo>
                <a:lnTo>
                  <a:pt x="499871" y="163830"/>
                </a:lnTo>
                <a:lnTo>
                  <a:pt x="499872" y="172720"/>
                </a:lnTo>
                <a:lnTo>
                  <a:pt x="504444" y="176530"/>
                </a:lnTo>
                <a:lnTo>
                  <a:pt x="509015" y="176530"/>
                </a:lnTo>
                <a:lnTo>
                  <a:pt x="507492" y="160020"/>
                </a:lnTo>
                <a:close/>
              </a:path>
              <a:path w="2226945" h="187960">
                <a:moveTo>
                  <a:pt x="533029" y="156827"/>
                </a:moveTo>
                <a:lnTo>
                  <a:pt x="507492" y="160020"/>
                </a:lnTo>
                <a:lnTo>
                  <a:pt x="509015" y="176530"/>
                </a:lnTo>
                <a:lnTo>
                  <a:pt x="513705" y="176334"/>
                </a:lnTo>
                <a:lnTo>
                  <a:pt x="516523" y="172861"/>
                </a:lnTo>
                <a:lnTo>
                  <a:pt x="516636" y="163830"/>
                </a:lnTo>
                <a:lnTo>
                  <a:pt x="513588" y="160020"/>
                </a:lnTo>
                <a:lnTo>
                  <a:pt x="531113" y="160020"/>
                </a:lnTo>
                <a:lnTo>
                  <a:pt x="533029" y="156827"/>
                </a:lnTo>
                <a:close/>
              </a:path>
              <a:path w="2226945" h="187960">
                <a:moveTo>
                  <a:pt x="513745" y="176332"/>
                </a:moveTo>
                <a:lnTo>
                  <a:pt x="509015" y="176530"/>
                </a:lnTo>
                <a:lnTo>
                  <a:pt x="513587" y="176530"/>
                </a:lnTo>
                <a:lnTo>
                  <a:pt x="513745" y="176332"/>
                </a:lnTo>
                <a:close/>
              </a:path>
              <a:path w="2226945" h="187960">
                <a:moveTo>
                  <a:pt x="41147" y="175895"/>
                </a:moveTo>
                <a:lnTo>
                  <a:pt x="41202" y="176167"/>
                </a:lnTo>
                <a:lnTo>
                  <a:pt x="41402" y="176388"/>
                </a:lnTo>
                <a:lnTo>
                  <a:pt x="41801" y="176167"/>
                </a:lnTo>
                <a:lnTo>
                  <a:pt x="41147" y="175895"/>
                </a:lnTo>
                <a:close/>
              </a:path>
              <a:path w="2226945" h="187960">
                <a:moveTo>
                  <a:pt x="48767" y="173990"/>
                </a:moveTo>
                <a:lnTo>
                  <a:pt x="47243" y="175260"/>
                </a:lnTo>
                <a:lnTo>
                  <a:pt x="47243" y="176388"/>
                </a:lnTo>
                <a:lnTo>
                  <a:pt x="48767" y="173990"/>
                </a:lnTo>
                <a:close/>
              </a:path>
              <a:path w="2226945" h="187960">
                <a:moveTo>
                  <a:pt x="81991" y="174244"/>
                </a:moveTo>
                <a:lnTo>
                  <a:pt x="83687" y="176364"/>
                </a:lnTo>
                <a:lnTo>
                  <a:pt x="83819" y="175260"/>
                </a:lnTo>
                <a:lnTo>
                  <a:pt x="81991" y="174244"/>
                </a:lnTo>
                <a:close/>
              </a:path>
              <a:path w="2226945" h="187960">
                <a:moveTo>
                  <a:pt x="109219" y="175260"/>
                </a:moveTo>
                <a:lnTo>
                  <a:pt x="108204" y="175260"/>
                </a:lnTo>
                <a:lnTo>
                  <a:pt x="108349" y="176348"/>
                </a:lnTo>
                <a:lnTo>
                  <a:pt x="109219" y="175260"/>
                </a:lnTo>
                <a:close/>
              </a:path>
              <a:path w="2226945" h="187960">
                <a:moveTo>
                  <a:pt x="51815" y="171450"/>
                </a:moveTo>
                <a:lnTo>
                  <a:pt x="48840" y="173929"/>
                </a:lnTo>
                <a:lnTo>
                  <a:pt x="48723" y="174064"/>
                </a:lnTo>
                <a:lnTo>
                  <a:pt x="47361" y="176334"/>
                </a:lnTo>
                <a:lnTo>
                  <a:pt x="49471" y="175357"/>
                </a:lnTo>
                <a:lnTo>
                  <a:pt x="51815" y="171450"/>
                </a:lnTo>
                <a:close/>
              </a:path>
              <a:path w="2226945" h="187960">
                <a:moveTo>
                  <a:pt x="531113" y="160020"/>
                </a:moveTo>
                <a:lnTo>
                  <a:pt x="513588" y="160020"/>
                </a:lnTo>
                <a:lnTo>
                  <a:pt x="516410" y="163547"/>
                </a:lnTo>
                <a:lnTo>
                  <a:pt x="516523" y="172861"/>
                </a:lnTo>
                <a:lnTo>
                  <a:pt x="513745" y="176332"/>
                </a:lnTo>
                <a:lnTo>
                  <a:pt x="539495" y="175260"/>
                </a:lnTo>
                <a:lnTo>
                  <a:pt x="533400" y="175260"/>
                </a:lnTo>
                <a:lnTo>
                  <a:pt x="530351" y="170180"/>
                </a:lnTo>
                <a:lnTo>
                  <a:pt x="530351" y="161290"/>
                </a:lnTo>
                <a:lnTo>
                  <a:pt x="531113" y="160020"/>
                </a:lnTo>
                <a:close/>
              </a:path>
              <a:path w="2226945" h="187960">
                <a:moveTo>
                  <a:pt x="57912" y="172720"/>
                </a:moveTo>
                <a:lnTo>
                  <a:pt x="56387" y="174625"/>
                </a:lnTo>
                <a:lnTo>
                  <a:pt x="56387" y="176275"/>
                </a:lnTo>
                <a:lnTo>
                  <a:pt x="57803" y="175804"/>
                </a:lnTo>
                <a:lnTo>
                  <a:pt x="57912" y="172720"/>
                </a:lnTo>
                <a:close/>
              </a:path>
              <a:path w="2226945" h="187960">
                <a:moveTo>
                  <a:pt x="42671" y="174413"/>
                </a:moveTo>
                <a:lnTo>
                  <a:pt x="41147" y="175260"/>
                </a:lnTo>
                <a:lnTo>
                  <a:pt x="41147" y="175895"/>
                </a:lnTo>
                <a:lnTo>
                  <a:pt x="41801" y="176167"/>
                </a:lnTo>
                <a:lnTo>
                  <a:pt x="42602" y="175721"/>
                </a:lnTo>
                <a:lnTo>
                  <a:pt x="42671" y="174413"/>
                </a:lnTo>
                <a:close/>
              </a:path>
              <a:path w="2226945" h="187960">
                <a:moveTo>
                  <a:pt x="40843" y="175768"/>
                </a:moveTo>
                <a:lnTo>
                  <a:pt x="41147" y="176106"/>
                </a:lnTo>
                <a:lnTo>
                  <a:pt x="41147" y="175895"/>
                </a:lnTo>
                <a:lnTo>
                  <a:pt x="40843" y="175768"/>
                </a:lnTo>
                <a:close/>
              </a:path>
              <a:path w="2226945" h="187960">
                <a:moveTo>
                  <a:pt x="53339" y="173990"/>
                </a:moveTo>
                <a:lnTo>
                  <a:pt x="51815" y="175260"/>
                </a:lnTo>
                <a:lnTo>
                  <a:pt x="51815" y="176106"/>
                </a:lnTo>
                <a:lnTo>
                  <a:pt x="53339" y="174413"/>
                </a:lnTo>
                <a:lnTo>
                  <a:pt x="53339" y="173990"/>
                </a:lnTo>
                <a:close/>
              </a:path>
              <a:path w="2226945" h="187960">
                <a:moveTo>
                  <a:pt x="40349" y="173929"/>
                </a:moveTo>
                <a:lnTo>
                  <a:pt x="40118" y="174352"/>
                </a:lnTo>
                <a:lnTo>
                  <a:pt x="40005" y="174836"/>
                </a:lnTo>
                <a:lnTo>
                  <a:pt x="40843" y="175768"/>
                </a:lnTo>
                <a:lnTo>
                  <a:pt x="41147" y="175895"/>
                </a:lnTo>
                <a:lnTo>
                  <a:pt x="41147" y="175260"/>
                </a:lnTo>
                <a:lnTo>
                  <a:pt x="40349" y="173929"/>
                </a:lnTo>
                <a:close/>
              </a:path>
              <a:path w="2226945" h="187960">
                <a:moveTo>
                  <a:pt x="88391" y="175260"/>
                </a:moveTo>
                <a:lnTo>
                  <a:pt x="86868" y="175260"/>
                </a:lnTo>
                <a:lnTo>
                  <a:pt x="87629" y="175895"/>
                </a:lnTo>
                <a:lnTo>
                  <a:pt x="88391" y="175260"/>
                </a:lnTo>
                <a:close/>
              </a:path>
              <a:path w="2226945" h="187960">
                <a:moveTo>
                  <a:pt x="78921" y="174216"/>
                </a:moveTo>
                <a:lnTo>
                  <a:pt x="78570" y="175824"/>
                </a:lnTo>
                <a:lnTo>
                  <a:pt x="79247" y="175260"/>
                </a:lnTo>
                <a:lnTo>
                  <a:pt x="79755" y="175260"/>
                </a:lnTo>
                <a:lnTo>
                  <a:pt x="78921" y="174216"/>
                </a:lnTo>
                <a:close/>
              </a:path>
              <a:path w="2226945" h="187960">
                <a:moveTo>
                  <a:pt x="210312" y="156210"/>
                </a:moveTo>
                <a:lnTo>
                  <a:pt x="207264" y="172720"/>
                </a:lnTo>
                <a:lnTo>
                  <a:pt x="222068" y="175804"/>
                </a:lnTo>
                <a:lnTo>
                  <a:pt x="220218" y="172720"/>
                </a:lnTo>
                <a:lnTo>
                  <a:pt x="213359" y="172720"/>
                </a:lnTo>
                <a:lnTo>
                  <a:pt x="217931" y="168910"/>
                </a:lnTo>
                <a:lnTo>
                  <a:pt x="217931" y="160020"/>
                </a:lnTo>
                <a:lnTo>
                  <a:pt x="214375" y="157056"/>
                </a:lnTo>
                <a:lnTo>
                  <a:pt x="210312" y="156210"/>
                </a:lnTo>
                <a:close/>
              </a:path>
              <a:path w="2226945" h="187960">
                <a:moveTo>
                  <a:pt x="39911" y="174732"/>
                </a:moveTo>
                <a:lnTo>
                  <a:pt x="39624" y="175260"/>
                </a:lnTo>
                <a:lnTo>
                  <a:pt x="40843" y="175768"/>
                </a:lnTo>
                <a:lnTo>
                  <a:pt x="39911" y="174732"/>
                </a:lnTo>
                <a:close/>
              </a:path>
              <a:path w="2226945" h="187960">
                <a:moveTo>
                  <a:pt x="57912" y="171450"/>
                </a:moveTo>
                <a:lnTo>
                  <a:pt x="57912" y="175768"/>
                </a:lnTo>
                <a:lnTo>
                  <a:pt x="58743" y="175490"/>
                </a:lnTo>
                <a:lnTo>
                  <a:pt x="59182" y="174942"/>
                </a:lnTo>
                <a:lnTo>
                  <a:pt x="59073" y="174352"/>
                </a:lnTo>
                <a:lnTo>
                  <a:pt x="57912" y="171450"/>
                </a:lnTo>
                <a:close/>
              </a:path>
              <a:path w="2226945" h="187960">
                <a:moveTo>
                  <a:pt x="140208" y="174413"/>
                </a:moveTo>
                <a:lnTo>
                  <a:pt x="140262" y="174942"/>
                </a:lnTo>
                <a:lnTo>
                  <a:pt x="140589" y="175577"/>
                </a:lnTo>
                <a:lnTo>
                  <a:pt x="140817" y="175768"/>
                </a:lnTo>
                <a:lnTo>
                  <a:pt x="140208" y="174413"/>
                </a:lnTo>
                <a:close/>
              </a:path>
              <a:path w="2226945" h="187960">
                <a:moveTo>
                  <a:pt x="61264" y="174244"/>
                </a:moveTo>
                <a:lnTo>
                  <a:pt x="61214" y="174413"/>
                </a:lnTo>
                <a:lnTo>
                  <a:pt x="61999" y="175721"/>
                </a:lnTo>
                <a:lnTo>
                  <a:pt x="62483" y="175260"/>
                </a:lnTo>
                <a:lnTo>
                  <a:pt x="61264" y="174244"/>
                </a:lnTo>
                <a:close/>
              </a:path>
              <a:path w="2226945" h="187960">
                <a:moveTo>
                  <a:pt x="44195" y="173566"/>
                </a:moveTo>
                <a:lnTo>
                  <a:pt x="42780" y="174352"/>
                </a:lnTo>
                <a:lnTo>
                  <a:pt x="42671" y="175683"/>
                </a:lnTo>
                <a:lnTo>
                  <a:pt x="43258" y="175357"/>
                </a:lnTo>
                <a:lnTo>
                  <a:pt x="44156" y="173808"/>
                </a:lnTo>
                <a:lnTo>
                  <a:pt x="44195" y="173566"/>
                </a:lnTo>
                <a:close/>
              </a:path>
              <a:path w="2226945" h="187960">
                <a:moveTo>
                  <a:pt x="62484" y="173990"/>
                </a:moveTo>
                <a:lnTo>
                  <a:pt x="62556" y="174715"/>
                </a:lnTo>
                <a:lnTo>
                  <a:pt x="63246" y="175577"/>
                </a:lnTo>
                <a:lnTo>
                  <a:pt x="63246" y="175260"/>
                </a:lnTo>
                <a:lnTo>
                  <a:pt x="62484" y="173990"/>
                </a:lnTo>
                <a:close/>
              </a:path>
              <a:path w="2226945" h="187960">
                <a:moveTo>
                  <a:pt x="70104" y="172720"/>
                </a:moveTo>
                <a:lnTo>
                  <a:pt x="70176" y="174715"/>
                </a:lnTo>
                <a:lnTo>
                  <a:pt x="70865" y="175577"/>
                </a:lnTo>
                <a:lnTo>
                  <a:pt x="71910" y="174272"/>
                </a:lnTo>
                <a:lnTo>
                  <a:pt x="70104" y="172720"/>
                </a:lnTo>
                <a:close/>
              </a:path>
              <a:path w="2226945" h="187960">
                <a:moveTo>
                  <a:pt x="118872" y="172720"/>
                </a:moveTo>
                <a:lnTo>
                  <a:pt x="117728" y="173196"/>
                </a:lnTo>
                <a:lnTo>
                  <a:pt x="119634" y="175577"/>
                </a:lnTo>
                <a:lnTo>
                  <a:pt x="118872" y="172720"/>
                </a:lnTo>
                <a:close/>
              </a:path>
              <a:path w="2226945" h="187960">
                <a:moveTo>
                  <a:pt x="140208" y="174836"/>
                </a:moveTo>
                <a:lnTo>
                  <a:pt x="140325" y="175357"/>
                </a:lnTo>
                <a:lnTo>
                  <a:pt x="140589" y="175577"/>
                </a:lnTo>
                <a:lnTo>
                  <a:pt x="140208" y="174836"/>
                </a:lnTo>
                <a:close/>
              </a:path>
              <a:path w="2226945" h="187960">
                <a:moveTo>
                  <a:pt x="59266" y="174836"/>
                </a:moveTo>
                <a:lnTo>
                  <a:pt x="58743" y="175490"/>
                </a:lnTo>
                <a:lnTo>
                  <a:pt x="59435" y="175260"/>
                </a:lnTo>
                <a:lnTo>
                  <a:pt x="59266" y="174836"/>
                </a:lnTo>
                <a:close/>
              </a:path>
              <a:path w="2226945" h="187960">
                <a:moveTo>
                  <a:pt x="62484" y="172720"/>
                </a:moveTo>
                <a:lnTo>
                  <a:pt x="62528" y="174064"/>
                </a:lnTo>
                <a:lnTo>
                  <a:pt x="63354" y="175441"/>
                </a:lnTo>
                <a:lnTo>
                  <a:pt x="64007" y="174625"/>
                </a:lnTo>
                <a:lnTo>
                  <a:pt x="62484" y="172720"/>
                </a:lnTo>
                <a:close/>
              </a:path>
              <a:path w="2226945" h="187960">
                <a:moveTo>
                  <a:pt x="51815" y="171450"/>
                </a:moveTo>
                <a:lnTo>
                  <a:pt x="49471" y="175357"/>
                </a:lnTo>
                <a:lnTo>
                  <a:pt x="51053" y="174625"/>
                </a:lnTo>
                <a:lnTo>
                  <a:pt x="51703" y="173929"/>
                </a:lnTo>
                <a:lnTo>
                  <a:pt x="51815" y="171450"/>
                </a:lnTo>
                <a:close/>
              </a:path>
              <a:path w="2226945" h="187960">
                <a:moveTo>
                  <a:pt x="44195" y="173736"/>
                </a:moveTo>
                <a:lnTo>
                  <a:pt x="43334" y="175315"/>
                </a:lnTo>
                <a:lnTo>
                  <a:pt x="44195" y="174836"/>
                </a:lnTo>
                <a:lnTo>
                  <a:pt x="44195" y="173736"/>
                </a:lnTo>
                <a:close/>
              </a:path>
              <a:path w="2226945" h="187960">
                <a:moveTo>
                  <a:pt x="35051" y="168910"/>
                </a:moveTo>
                <a:lnTo>
                  <a:pt x="35153" y="170942"/>
                </a:lnTo>
                <a:lnTo>
                  <a:pt x="36576" y="172720"/>
                </a:lnTo>
                <a:lnTo>
                  <a:pt x="39624" y="175260"/>
                </a:lnTo>
                <a:lnTo>
                  <a:pt x="39569" y="174352"/>
                </a:lnTo>
                <a:lnTo>
                  <a:pt x="38100" y="172720"/>
                </a:lnTo>
                <a:lnTo>
                  <a:pt x="38100" y="171450"/>
                </a:lnTo>
                <a:lnTo>
                  <a:pt x="36576" y="171450"/>
                </a:lnTo>
                <a:lnTo>
                  <a:pt x="35051" y="168910"/>
                </a:lnTo>
                <a:close/>
              </a:path>
              <a:path w="2226945" h="187960">
                <a:moveTo>
                  <a:pt x="39624" y="174413"/>
                </a:moveTo>
                <a:lnTo>
                  <a:pt x="39623" y="175260"/>
                </a:lnTo>
                <a:lnTo>
                  <a:pt x="39797" y="174942"/>
                </a:lnTo>
                <a:lnTo>
                  <a:pt x="39814" y="174625"/>
                </a:lnTo>
                <a:lnTo>
                  <a:pt x="39624" y="174413"/>
                </a:lnTo>
                <a:close/>
              </a:path>
              <a:path w="2226945" h="187960">
                <a:moveTo>
                  <a:pt x="41147" y="172465"/>
                </a:moveTo>
                <a:lnTo>
                  <a:pt x="40547" y="173566"/>
                </a:lnTo>
                <a:lnTo>
                  <a:pt x="40430" y="174064"/>
                </a:lnTo>
                <a:lnTo>
                  <a:pt x="41148" y="175260"/>
                </a:lnTo>
                <a:lnTo>
                  <a:pt x="41147" y="172465"/>
                </a:lnTo>
                <a:close/>
              </a:path>
              <a:path w="2226945" h="187960">
                <a:moveTo>
                  <a:pt x="42671" y="171026"/>
                </a:moveTo>
                <a:lnTo>
                  <a:pt x="41611" y="171615"/>
                </a:lnTo>
                <a:lnTo>
                  <a:pt x="41207" y="172357"/>
                </a:lnTo>
                <a:lnTo>
                  <a:pt x="41147" y="175260"/>
                </a:lnTo>
                <a:lnTo>
                  <a:pt x="42671" y="174413"/>
                </a:lnTo>
                <a:lnTo>
                  <a:pt x="42671" y="171026"/>
                </a:lnTo>
                <a:close/>
              </a:path>
              <a:path w="2226945" h="187960">
                <a:moveTo>
                  <a:pt x="50291" y="171450"/>
                </a:moveTo>
                <a:lnTo>
                  <a:pt x="45828" y="173929"/>
                </a:lnTo>
                <a:lnTo>
                  <a:pt x="45719" y="175260"/>
                </a:lnTo>
                <a:lnTo>
                  <a:pt x="50291" y="171450"/>
                </a:lnTo>
                <a:close/>
              </a:path>
              <a:path w="2226945" h="187960">
                <a:moveTo>
                  <a:pt x="50291" y="171450"/>
                </a:moveTo>
                <a:lnTo>
                  <a:pt x="47243" y="175260"/>
                </a:lnTo>
                <a:lnTo>
                  <a:pt x="48678" y="174064"/>
                </a:lnTo>
                <a:lnTo>
                  <a:pt x="48804" y="173929"/>
                </a:lnTo>
                <a:lnTo>
                  <a:pt x="50291" y="171450"/>
                </a:lnTo>
                <a:close/>
              </a:path>
              <a:path w="2226945" h="187960">
                <a:moveTo>
                  <a:pt x="53339" y="173566"/>
                </a:moveTo>
                <a:lnTo>
                  <a:pt x="52264" y="174064"/>
                </a:lnTo>
                <a:lnTo>
                  <a:pt x="51815" y="174625"/>
                </a:lnTo>
                <a:lnTo>
                  <a:pt x="51815" y="175260"/>
                </a:lnTo>
                <a:lnTo>
                  <a:pt x="53250" y="174064"/>
                </a:lnTo>
                <a:lnTo>
                  <a:pt x="53339" y="173566"/>
                </a:lnTo>
                <a:close/>
              </a:path>
              <a:path w="2226945" h="187960">
                <a:moveTo>
                  <a:pt x="59435" y="174625"/>
                </a:moveTo>
                <a:lnTo>
                  <a:pt x="59309" y="174942"/>
                </a:lnTo>
                <a:lnTo>
                  <a:pt x="59436" y="175260"/>
                </a:lnTo>
                <a:lnTo>
                  <a:pt x="59435" y="174625"/>
                </a:lnTo>
                <a:close/>
              </a:path>
              <a:path w="2226945" h="187960">
                <a:moveTo>
                  <a:pt x="60959" y="174625"/>
                </a:moveTo>
                <a:lnTo>
                  <a:pt x="60706" y="174942"/>
                </a:lnTo>
                <a:lnTo>
                  <a:pt x="60960" y="175260"/>
                </a:lnTo>
                <a:lnTo>
                  <a:pt x="60959" y="174625"/>
                </a:lnTo>
                <a:close/>
              </a:path>
              <a:path w="2226945" h="187960">
                <a:moveTo>
                  <a:pt x="61721" y="173672"/>
                </a:moveTo>
                <a:lnTo>
                  <a:pt x="61408" y="174064"/>
                </a:lnTo>
                <a:lnTo>
                  <a:pt x="61298" y="174272"/>
                </a:lnTo>
                <a:lnTo>
                  <a:pt x="62484" y="175260"/>
                </a:lnTo>
                <a:lnTo>
                  <a:pt x="62484" y="174625"/>
                </a:lnTo>
                <a:lnTo>
                  <a:pt x="61721" y="173672"/>
                </a:lnTo>
                <a:close/>
              </a:path>
              <a:path w="2226945" h="187960">
                <a:moveTo>
                  <a:pt x="73151" y="172720"/>
                </a:moveTo>
                <a:lnTo>
                  <a:pt x="72076" y="174064"/>
                </a:lnTo>
                <a:lnTo>
                  <a:pt x="71966" y="174272"/>
                </a:lnTo>
                <a:lnTo>
                  <a:pt x="73152" y="175260"/>
                </a:lnTo>
                <a:lnTo>
                  <a:pt x="73151" y="172720"/>
                </a:lnTo>
                <a:close/>
              </a:path>
              <a:path w="2226945" h="187960">
                <a:moveTo>
                  <a:pt x="131717" y="172357"/>
                </a:moveTo>
                <a:lnTo>
                  <a:pt x="132588" y="175260"/>
                </a:lnTo>
                <a:lnTo>
                  <a:pt x="132587" y="172720"/>
                </a:lnTo>
                <a:lnTo>
                  <a:pt x="131717" y="172357"/>
                </a:lnTo>
                <a:close/>
              </a:path>
              <a:path w="2226945" h="187960">
                <a:moveTo>
                  <a:pt x="537971" y="156210"/>
                </a:moveTo>
                <a:lnTo>
                  <a:pt x="533029" y="156827"/>
                </a:lnTo>
                <a:lnTo>
                  <a:pt x="530351" y="161290"/>
                </a:lnTo>
                <a:lnTo>
                  <a:pt x="530351" y="170180"/>
                </a:lnTo>
                <a:lnTo>
                  <a:pt x="533400" y="175260"/>
                </a:lnTo>
                <a:lnTo>
                  <a:pt x="539495" y="175260"/>
                </a:lnTo>
                <a:lnTo>
                  <a:pt x="537971" y="156210"/>
                </a:lnTo>
                <a:close/>
              </a:path>
              <a:path w="2226945" h="187960">
                <a:moveTo>
                  <a:pt x="561818" y="154118"/>
                </a:moveTo>
                <a:lnTo>
                  <a:pt x="537971" y="156210"/>
                </a:lnTo>
                <a:lnTo>
                  <a:pt x="539495" y="175260"/>
                </a:lnTo>
                <a:lnTo>
                  <a:pt x="544605" y="174363"/>
                </a:lnTo>
                <a:lnTo>
                  <a:pt x="547115" y="170180"/>
                </a:lnTo>
                <a:lnTo>
                  <a:pt x="547115" y="161290"/>
                </a:lnTo>
                <a:lnTo>
                  <a:pt x="544068" y="156210"/>
                </a:lnTo>
                <a:lnTo>
                  <a:pt x="559307" y="156210"/>
                </a:lnTo>
                <a:lnTo>
                  <a:pt x="561818" y="154118"/>
                </a:lnTo>
                <a:close/>
              </a:path>
              <a:path w="2226945" h="187960">
                <a:moveTo>
                  <a:pt x="544605" y="174363"/>
                </a:moveTo>
                <a:lnTo>
                  <a:pt x="539495" y="175260"/>
                </a:lnTo>
                <a:lnTo>
                  <a:pt x="544067" y="175260"/>
                </a:lnTo>
                <a:lnTo>
                  <a:pt x="544605" y="174363"/>
                </a:lnTo>
                <a:close/>
              </a:path>
              <a:path w="2226945" h="187960">
                <a:moveTo>
                  <a:pt x="60350" y="173482"/>
                </a:moveTo>
                <a:lnTo>
                  <a:pt x="60089" y="173808"/>
                </a:lnTo>
                <a:lnTo>
                  <a:pt x="60003" y="174064"/>
                </a:lnTo>
                <a:lnTo>
                  <a:pt x="60706" y="174942"/>
                </a:lnTo>
                <a:lnTo>
                  <a:pt x="60887" y="174715"/>
                </a:lnTo>
                <a:lnTo>
                  <a:pt x="60887" y="173929"/>
                </a:lnTo>
                <a:lnTo>
                  <a:pt x="60350" y="173482"/>
                </a:lnTo>
                <a:close/>
              </a:path>
              <a:path w="2226945" h="187960">
                <a:moveTo>
                  <a:pt x="45719" y="172720"/>
                </a:moveTo>
                <a:lnTo>
                  <a:pt x="44348" y="173482"/>
                </a:lnTo>
                <a:lnTo>
                  <a:pt x="44195" y="174836"/>
                </a:lnTo>
                <a:lnTo>
                  <a:pt x="45719" y="173990"/>
                </a:lnTo>
                <a:lnTo>
                  <a:pt x="45719" y="172720"/>
                </a:lnTo>
                <a:close/>
              </a:path>
              <a:path w="2226945" h="187960">
                <a:moveTo>
                  <a:pt x="57912" y="171450"/>
                </a:moveTo>
                <a:lnTo>
                  <a:pt x="59266" y="174836"/>
                </a:lnTo>
                <a:lnTo>
                  <a:pt x="59309" y="173196"/>
                </a:lnTo>
                <a:lnTo>
                  <a:pt x="57912" y="171450"/>
                </a:lnTo>
                <a:close/>
              </a:path>
              <a:path w="2226945" h="187960">
                <a:moveTo>
                  <a:pt x="137606" y="168631"/>
                </a:moveTo>
                <a:lnTo>
                  <a:pt x="137159" y="168910"/>
                </a:lnTo>
                <a:lnTo>
                  <a:pt x="138302" y="171132"/>
                </a:lnTo>
                <a:lnTo>
                  <a:pt x="138684" y="171450"/>
                </a:lnTo>
                <a:lnTo>
                  <a:pt x="138727" y="171958"/>
                </a:lnTo>
                <a:lnTo>
                  <a:pt x="140208" y="174836"/>
                </a:lnTo>
                <a:lnTo>
                  <a:pt x="140119" y="174216"/>
                </a:lnTo>
                <a:lnTo>
                  <a:pt x="137606" y="168631"/>
                </a:lnTo>
                <a:close/>
              </a:path>
              <a:path w="2226945" h="187960">
                <a:moveTo>
                  <a:pt x="39624" y="172720"/>
                </a:moveTo>
                <a:lnTo>
                  <a:pt x="39624" y="174413"/>
                </a:lnTo>
                <a:lnTo>
                  <a:pt x="39911" y="174732"/>
                </a:lnTo>
                <a:lnTo>
                  <a:pt x="40316" y="173990"/>
                </a:lnTo>
                <a:lnTo>
                  <a:pt x="40195" y="173672"/>
                </a:lnTo>
                <a:lnTo>
                  <a:pt x="39624" y="172720"/>
                </a:lnTo>
                <a:close/>
              </a:path>
              <a:path w="2226945" h="187960">
                <a:moveTo>
                  <a:pt x="125306" y="172720"/>
                </a:moveTo>
                <a:lnTo>
                  <a:pt x="123444" y="172720"/>
                </a:lnTo>
                <a:lnTo>
                  <a:pt x="125838" y="174715"/>
                </a:lnTo>
                <a:lnTo>
                  <a:pt x="125306" y="172720"/>
                </a:lnTo>
                <a:close/>
              </a:path>
              <a:path w="2226945" h="187960">
                <a:moveTo>
                  <a:pt x="51815" y="173808"/>
                </a:moveTo>
                <a:lnTo>
                  <a:pt x="51053" y="174625"/>
                </a:lnTo>
                <a:lnTo>
                  <a:pt x="51815" y="174272"/>
                </a:lnTo>
                <a:lnTo>
                  <a:pt x="51815" y="173808"/>
                </a:lnTo>
                <a:close/>
              </a:path>
              <a:path w="2226945" h="187960">
                <a:moveTo>
                  <a:pt x="52264" y="174064"/>
                </a:moveTo>
                <a:lnTo>
                  <a:pt x="51935" y="174216"/>
                </a:lnTo>
                <a:lnTo>
                  <a:pt x="51815" y="174625"/>
                </a:lnTo>
                <a:lnTo>
                  <a:pt x="52264" y="174064"/>
                </a:lnTo>
                <a:close/>
              </a:path>
              <a:path w="2226945" h="187960">
                <a:moveTo>
                  <a:pt x="54684" y="172944"/>
                </a:moveTo>
                <a:lnTo>
                  <a:pt x="53394" y="174352"/>
                </a:lnTo>
                <a:lnTo>
                  <a:pt x="53339" y="174625"/>
                </a:lnTo>
                <a:lnTo>
                  <a:pt x="54684" y="172944"/>
                </a:lnTo>
                <a:close/>
              </a:path>
              <a:path w="2226945" h="187960">
                <a:moveTo>
                  <a:pt x="56387" y="172155"/>
                </a:moveTo>
                <a:lnTo>
                  <a:pt x="54863" y="172861"/>
                </a:lnTo>
                <a:lnTo>
                  <a:pt x="54863" y="174625"/>
                </a:lnTo>
                <a:lnTo>
                  <a:pt x="56275" y="172861"/>
                </a:lnTo>
                <a:lnTo>
                  <a:pt x="56387" y="172155"/>
                </a:lnTo>
                <a:close/>
              </a:path>
              <a:path w="2226945" h="187960">
                <a:moveTo>
                  <a:pt x="57912" y="171450"/>
                </a:moveTo>
                <a:lnTo>
                  <a:pt x="56387" y="172155"/>
                </a:lnTo>
                <a:lnTo>
                  <a:pt x="56387" y="174625"/>
                </a:lnTo>
                <a:lnTo>
                  <a:pt x="57799" y="172861"/>
                </a:lnTo>
                <a:lnTo>
                  <a:pt x="57912" y="171450"/>
                </a:lnTo>
                <a:close/>
              </a:path>
              <a:path w="2226945" h="187960">
                <a:moveTo>
                  <a:pt x="59435" y="173354"/>
                </a:moveTo>
                <a:lnTo>
                  <a:pt x="59435" y="174625"/>
                </a:lnTo>
                <a:lnTo>
                  <a:pt x="59884" y="174064"/>
                </a:lnTo>
                <a:lnTo>
                  <a:pt x="59798" y="173808"/>
                </a:lnTo>
                <a:lnTo>
                  <a:pt x="59435" y="173354"/>
                </a:lnTo>
                <a:close/>
              </a:path>
              <a:path w="2226945" h="187960">
                <a:moveTo>
                  <a:pt x="60960" y="173990"/>
                </a:moveTo>
                <a:lnTo>
                  <a:pt x="60959" y="174625"/>
                </a:lnTo>
                <a:lnTo>
                  <a:pt x="61129" y="174413"/>
                </a:lnTo>
                <a:lnTo>
                  <a:pt x="61004" y="174064"/>
                </a:lnTo>
                <a:close/>
              </a:path>
              <a:path w="2226945" h="187960">
                <a:moveTo>
                  <a:pt x="62048" y="173264"/>
                </a:moveTo>
                <a:lnTo>
                  <a:pt x="61874" y="173482"/>
                </a:lnTo>
                <a:lnTo>
                  <a:pt x="61830" y="173808"/>
                </a:lnTo>
                <a:lnTo>
                  <a:pt x="62484" y="174625"/>
                </a:lnTo>
                <a:lnTo>
                  <a:pt x="62375" y="173808"/>
                </a:lnTo>
                <a:lnTo>
                  <a:pt x="62048" y="173264"/>
                </a:lnTo>
                <a:close/>
              </a:path>
              <a:path w="2226945" h="187960">
                <a:moveTo>
                  <a:pt x="64007" y="172720"/>
                </a:moveTo>
                <a:lnTo>
                  <a:pt x="62484" y="172720"/>
                </a:lnTo>
                <a:lnTo>
                  <a:pt x="64008" y="174625"/>
                </a:lnTo>
                <a:lnTo>
                  <a:pt x="64007" y="172720"/>
                </a:lnTo>
                <a:close/>
              </a:path>
              <a:path w="2226945" h="187960">
                <a:moveTo>
                  <a:pt x="64008" y="172720"/>
                </a:moveTo>
                <a:lnTo>
                  <a:pt x="64007" y="174625"/>
                </a:lnTo>
                <a:lnTo>
                  <a:pt x="64661" y="173808"/>
                </a:lnTo>
                <a:lnTo>
                  <a:pt x="64617" y="173482"/>
                </a:lnTo>
                <a:lnTo>
                  <a:pt x="64008" y="172720"/>
                </a:lnTo>
                <a:close/>
              </a:path>
              <a:path w="2226945" h="187960">
                <a:moveTo>
                  <a:pt x="68580" y="172720"/>
                </a:moveTo>
                <a:lnTo>
                  <a:pt x="67056" y="172720"/>
                </a:lnTo>
                <a:lnTo>
                  <a:pt x="68580" y="174625"/>
                </a:lnTo>
                <a:lnTo>
                  <a:pt x="69233" y="173808"/>
                </a:lnTo>
                <a:lnTo>
                  <a:pt x="69189" y="173482"/>
                </a:lnTo>
                <a:lnTo>
                  <a:pt x="68580" y="172720"/>
                </a:lnTo>
                <a:close/>
              </a:path>
              <a:path w="2226945" h="187960">
                <a:moveTo>
                  <a:pt x="70103" y="172720"/>
                </a:moveTo>
                <a:lnTo>
                  <a:pt x="69494" y="173482"/>
                </a:lnTo>
                <a:lnTo>
                  <a:pt x="69450" y="173808"/>
                </a:lnTo>
                <a:lnTo>
                  <a:pt x="70104" y="174625"/>
                </a:lnTo>
                <a:lnTo>
                  <a:pt x="70103" y="172720"/>
                </a:lnTo>
                <a:close/>
              </a:path>
              <a:path w="2226945" h="187960">
                <a:moveTo>
                  <a:pt x="39623" y="169474"/>
                </a:moveTo>
                <a:lnTo>
                  <a:pt x="38100" y="170462"/>
                </a:lnTo>
                <a:lnTo>
                  <a:pt x="38100" y="172720"/>
                </a:lnTo>
                <a:lnTo>
                  <a:pt x="39624" y="174413"/>
                </a:lnTo>
                <a:lnTo>
                  <a:pt x="39623" y="169474"/>
                </a:lnTo>
                <a:close/>
              </a:path>
              <a:path w="2226945" h="187960">
                <a:moveTo>
                  <a:pt x="46978" y="168633"/>
                </a:moveTo>
                <a:lnTo>
                  <a:pt x="42671" y="171026"/>
                </a:lnTo>
                <a:lnTo>
                  <a:pt x="42671" y="174413"/>
                </a:lnTo>
                <a:lnTo>
                  <a:pt x="44195" y="173566"/>
                </a:lnTo>
                <a:lnTo>
                  <a:pt x="44195" y="172720"/>
                </a:lnTo>
                <a:lnTo>
                  <a:pt x="45212" y="171873"/>
                </a:lnTo>
                <a:lnTo>
                  <a:pt x="46978" y="168633"/>
                </a:lnTo>
                <a:close/>
              </a:path>
              <a:path w="2226945" h="187960">
                <a:moveTo>
                  <a:pt x="54646" y="172961"/>
                </a:moveTo>
                <a:lnTo>
                  <a:pt x="54483" y="173037"/>
                </a:lnTo>
                <a:lnTo>
                  <a:pt x="53412" y="173929"/>
                </a:lnTo>
                <a:lnTo>
                  <a:pt x="53339" y="174413"/>
                </a:lnTo>
                <a:lnTo>
                  <a:pt x="54646" y="172961"/>
                </a:lnTo>
                <a:close/>
              </a:path>
              <a:path w="2226945" h="187960">
                <a:moveTo>
                  <a:pt x="141223" y="166370"/>
                </a:moveTo>
                <a:lnTo>
                  <a:pt x="137837" y="168486"/>
                </a:lnTo>
                <a:lnTo>
                  <a:pt x="137731" y="168910"/>
                </a:lnTo>
                <a:lnTo>
                  <a:pt x="140208" y="174413"/>
                </a:lnTo>
                <a:lnTo>
                  <a:pt x="140319" y="168631"/>
                </a:lnTo>
                <a:lnTo>
                  <a:pt x="141223" y="166370"/>
                </a:lnTo>
                <a:close/>
              </a:path>
              <a:path w="2226945" h="187960">
                <a:moveTo>
                  <a:pt x="559307" y="156210"/>
                </a:moveTo>
                <a:lnTo>
                  <a:pt x="544068" y="156210"/>
                </a:lnTo>
                <a:lnTo>
                  <a:pt x="547115" y="161290"/>
                </a:lnTo>
                <a:lnTo>
                  <a:pt x="547115" y="170180"/>
                </a:lnTo>
                <a:lnTo>
                  <a:pt x="544605" y="174363"/>
                </a:lnTo>
                <a:lnTo>
                  <a:pt x="568451" y="170180"/>
                </a:lnTo>
                <a:lnTo>
                  <a:pt x="562356" y="170180"/>
                </a:lnTo>
                <a:lnTo>
                  <a:pt x="559307" y="167639"/>
                </a:lnTo>
                <a:lnTo>
                  <a:pt x="559307" y="156210"/>
                </a:lnTo>
                <a:close/>
              </a:path>
              <a:path w="2226945" h="187960">
                <a:moveTo>
                  <a:pt x="60960" y="173990"/>
                </a:moveTo>
                <a:lnTo>
                  <a:pt x="61177" y="174352"/>
                </a:lnTo>
                <a:lnTo>
                  <a:pt x="61232" y="174216"/>
                </a:lnTo>
                <a:lnTo>
                  <a:pt x="60960" y="173990"/>
                </a:lnTo>
                <a:close/>
              </a:path>
              <a:path w="2226945" h="187960">
                <a:moveTo>
                  <a:pt x="53339" y="172175"/>
                </a:moveTo>
                <a:lnTo>
                  <a:pt x="51883" y="173736"/>
                </a:lnTo>
                <a:lnTo>
                  <a:pt x="51815" y="174272"/>
                </a:lnTo>
                <a:lnTo>
                  <a:pt x="52264" y="174064"/>
                </a:lnTo>
                <a:lnTo>
                  <a:pt x="53227" y="172861"/>
                </a:lnTo>
                <a:lnTo>
                  <a:pt x="53339" y="172175"/>
                </a:lnTo>
                <a:close/>
              </a:path>
              <a:path w="2226945" h="187960">
                <a:moveTo>
                  <a:pt x="60960" y="172720"/>
                </a:moveTo>
                <a:lnTo>
                  <a:pt x="61049" y="174064"/>
                </a:lnTo>
                <a:lnTo>
                  <a:pt x="61264" y="174244"/>
                </a:lnTo>
                <a:lnTo>
                  <a:pt x="61613" y="173808"/>
                </a:lnTo>
                <a:lnTo>
                  <a:pt x="61569" y="173482"/>
                </a:lnTo>
                <a:lnTo>
                  <a:pt x="60960" y="172720"/>
                </a:lnTo>
                <a:close/>
              </a:path>
              <a:path w="2226945" h="187960">
                <a:moveTo>
                  <a:pt x="73151" y="172720"/>
                </a:moveTo>
                <a:lnTo>
                  <a:pt x="70104" y="172720"/>
                </a:lnTo>
                <a:lnTo>
                  <a:pt x="71932" y="174244"/>
                </a:lnTo>
                <a:lnTo>
                  <a:pt x="73151" y="172720"/>
                </a:lnTo>
                <a:close/>
              </a:path>
              <a:path w="2226945" h="187960">
                <a:moveTo>
                  <a:pt x="80772" y="172720"/>
                </a:moveTo>
                <a:lnTo>
                  <a:pt x="79248" y="172720"/>
                </a:lnTo>
                <a:lnTo>
                  <a:pt x="81991" y="174244"/>
                </a:lnTo>
                <a:lnTo>
                  <a:pt x="80772" y="172720"/>
                </a:lnTo>
                <a:close/>
              </a:path>
              <a:path w="2226945" h="187960">
                <a:moveTo>
                  <a:pt x="79247" y="172720"/>
                </a:moveTo>
                <a:lnTo>
                  <a:pt x="77724" y="172720"/>
                </a:lnTo>
                <a:lnTo>
                  <a:pt x="78921" y="174216"/>
                </a:lnTo>
                <a:lnTo>
                  <a:pt x="79247" y="172720"/>
                </a:lnTo>
                <a:close/>
              </a:path>
              <a:path w="2226945" h="187960">
                <a:moveTo>
                  <a:pt x="53339" y="172720"/>
                </a:moveTo>
                <a:lnTo>
                  <a:pt x="52264" y="174064"/>
                </a:lnTo>
                <a:lnTo>
                  <a:pt x="53339" y="173566"/>
                </a:lnTo>
                <a:lnTo>
                  <a:pt x="53339" y="172720"/>
                </a:lnTo>
                <a:close/>
              </a:path>
              <a:path w="2226945" h="187960">
                <a:moveTo>
                  <a:pt x="51815" y="169333"/>
                </a:moveTo>
                <a:lnTo>
                  <a:pt x="45719" y="172720"/>
                </a:lnTo>
                <a:lnTo>
                  <a:pt x="45719" y="173990"/>
                </a:lnTo>
                <a:lnTo>
                  <a:pt x="50291" y="171450"/>
                </a:lnTo>
                <a:lnTo>
                  <a:pt x="51714" y="169672"/>
                </a:lnTo>
                <a:lnTo>
                  <a:pt x="51815" y="169333"/>
                </a:lnTo>
                <a:close/>
              </a:path>
              <a:path w="2226945" h="187960">
                <a:moveTo>
                  <a:pt x="51815" y="170603"/>
                </a:moveTo>
                <a:lnTo>
                  <a:pt x="50291" y="171450"/>
                </a:lnTo>
                <a:lnTo>
                  <a:pt x="48767" y="173990"/>
                </a:lnTo>
                <a:lnTo>
                  <a:pt x="51720" y="171529"/>
                </a:lnTo>
                <a:lnTo>
                  <a:pt x="51815" y="170603"/>
                </a:lnTo>
                <a:close/>
              </a:path>
              <a:path w="2226945" h="187960">
                <a:moveTo>
                  <a:pt x="54483" y="173037"/>
                </a:moveTo>
                <a:lnTo>
                  <a:pt x="53339" y="173566"/>
                </a:lnTo>
                <a:lnTo>
                  <a:pt x="53339" y="173990"/>
                </a:lnTo>
                <a:lnTo>
                  <a:pt x="54483" y="173037"/>
                </a:lnTo>
                <a:close/>
              </a:path>
              <a:path w="2226945" h="187960">
                <a:moveTo>
                  <a:pt x="59436" y="172720"/>
                </a:moveTo>
                <a:lnTo>
                  <a:pt x="59537" y="173482"/>
                </a:lnTo>
                <a:lnTo>
                  <a:pt x="59944" y="173990"/>
                </a:lnTo>
                <a:lnTo>
                  <a:pt x="60350" y="173482"/>
                </a:lnTo>
                <a:lnTo>
                  <a:pt x="59436" y="172720"/>
                </a:lnTo>
                <a:close/>
              </a:path>
              <a:path w="2226945" h="187960">
                <a:moveTo>
                  <a:pt x="60524" y="173264"/>
                </a:moveTo>
                <a:lnTo>
                  <a:pt x="60452" y="173566"/>
                </a:lnTo>
                <a:lnTo>
                  <a:pt x="60960" y="173990"/>
                </a:lnTo>
                <a:lnTo>
                  <a:pt x="60524" y="173264"/>
                </a:lnTo>
                <a:close/>
              </a:path>
              <a:path w="2226945" h="187960">
                <a:moveTo>
                  <a:pt x="60959" y="172720"/>
                </a:moveTo>
                <a:lnTo>
                  <a:pt x="60578" y="173196"/>
                </a:lnTo>
                <a:lnTo>
                  <a:pt x="60578" y="173354"/>
                </a:lnTo>
                <a:lnTo>
                  <a:pt x="60960" y="173990"/>
                </a:lnTo>
                <a:lnTo>
                  <a:pt x="60959" y="172720"/>
                </a:lnTo>
                <a:close/>
              </a:path>
              <a:path w="2226945" h="187960">
                <a:moveTo>
                  <a:pt x="62484" y="172720"/>
                </a:moveTo>
                <a:lnTo>
                  <a:pt x="62102" y="173196"/>
                </a:lnTo>
                <a:lnTo>
                  <a:pt x="62102" y="173354"/>
                </a:lnTo>
                <a:lnTo>
                  <a:pt x="62484" y="173990"/>
                </a:lnTo>
                <a:lnTo>
                  <a:pt x="62484" y="172720"/>
                </a:lnTo>
                <a:close/>
              </a:path>
              <a:path w="2226945" h="187960">
                <a:moveTo>
                  <a:pt x="117348" y="172720"/>
                </a:moveTo>
                <a:lnTo>
                  <a:pt x="115824" y="173990"/>
                </a:lnTo>
                <a:lnTo>
                  <a:pt x="117728" y="173196"/>
                </a:lnTo>
                <a:lnTo>
                  <a:pt x="117348" y="172720"/>
                </a:lnTo>
                <a:close/>
              </a:path>
              <a:path w="2226945" h="187960">
                <a:moveTo>
                  <a:pt x="150875" y="169756"/>
                </a:moveTo>
                <a:lnTo>
                  <a:pt x="150875" y="173990"/>
                </a:lnTo>
                <a:lnTo>
                  <a:pt x="152399" y="172720"/>
                </a:lnTo>
                <a:lnTo>
                  <a:pt x="150875" y="169756"/>
                </a:lnTo>
                <a:close/>
              </a:path>
              <a:path w="2226945" h="187960">
                <a:moveTo>
                  <a:pt x="41147" y="171873"/>
                </a:moveTo>
                <a:lnTo>
                  <a:pt x="39624" y="172720"/>
                </a:lnTo>
                <a:lnTo>
                  <a:pt x="40349" y="173929"/>
                </a:lnTo>
                <a:lnTo>
                  <a:pt x="41147" y="172465"/>
                </a:lnTo>
                <a:lnTo>
                  <a:pt x="41147" y="171873"/>
                </a:lnTo>
                <a:close/>
              </a:path>
              <a:path w="2226945" h="187960">
                <a:moveTo>
                  <a:pt x="54863" y="168910"/>
                </a:moveTo>
                <a:lnTo>
                  <a:pt x="51924" y="170542"/>
                </a:lnTo>
                <a:lnTo>
                  <a:pt x="51815" y="173808"/>
                </a:lnTo>
                <a:lnTo>
                  <a:pt x="53339" y="172175"/>
                </a:lnTo>
                <a:lnTo>
                  <a:pt x="53339" y="170180"/>
                </a:lnTo>
                <a:lnTo>
                  <a:pt x="54863" y="170180"/>
                </a:lnTo>
                <a:lnTo>
                  <a:pt x="54863" y="168910"/>
                </a:lnTo>
                <a:close/>
              </a:path>
              <a:path w="2226945" h="187960">
                <a:moveTo>
                  <a:pt x="44328" y="173493"/>
                </a:moveTo>
                <a:lnTo>
                  <a:pt x="44195" y="173566"/>
                </a:lnTo>
                <a:lnTo>
                  <a:pt x="44195" y="173736"/>
                </a:lnTo>
                <a:lnTo>
                  <a:pt x="44328" y="173493"/>
                </a:lnTo>
                <a:close/>
              </a:path>
              <a:path w="2226945" h="187960">
                <a:moveTo>
                  <a:pt x="61722" y="172720"/>
                </a:moveTo>
                <a:lnTo>
                  <a:pt x="60960" y="172720"/>
                </a:lnTo>
                <a:lnTo>
                  <a:pt x="61721" y="173672"/>
                </a:lnTo>
                <a:lnTo>
                  <a:pt x="61976" y="173354"/>
                </a:lnTo>
                <a:lnTo>
                  <a:pt x="61856" y="172944"/>
                </a:lnTo>
                <a:lnTo>
                  <a:pt x="61722" y="172720"/>
                </a:lnTo>
                <a:close/>
              </a:path>
              <a:path w="2226945" h="187960">
                <a:moveTo>
                  <a:pt x="65531" y="172720"/>
                </a:moveTo>
                <a:lnTo>
                  <a:pt x="64008" y="172720"/>
                </a:lnTo>
                <a:lnTo>
                  <a:pt x="64769" y="173672"/>
                </a:lnTo>
                <a:lnTo>
                  <a:pt x="65531" y="172720"/>
                </a:lnTo>
                <a:close/>
              </a:path>
              <a:path w="2226945" h="187960">
                <a:moveTo>
                  <a:pt x="70103" y="172720"/>
                </a:moveTo>
                <a:lnTo>
                  <a:pt x="68580" y="172720"/>
                </a:lnTo>
                <a:lnTo>
                  <a:pt x="69341" y="173672"/>
                </a:lnTo>
                <a:lnTo>
                  <a:pt x="70103" y="172720"/>
                </a:lnTo>
                <a:close/>
              </a:path>
              <a:path w="2226945" h="187960">
                <a:moveTo>
                  <a:pt x="45212" y="171873"/>
                </a:moveTo>
                <a:lnTo>
                  <a:pt x="44195" y="172720"/>
                </a:lnTo>
                <a:lnTo>
                  <a:pt x="44195" y="173566"/>
                </a:lnTo>
                <a:lnTo>
                  <a:pt x="44328" y="173493"/>
                </a:lnTo>
                <a:lnTo>
                  <a:pt x="45212" y="171873"/>
                </a:lnTo>
                <a:close/>
              </a:path>
              <a:path w="2226945" h="187960">
                <a:moveTo>
                  <a:pt x="54863" y="170542"/>
                </a:moveTo>
                <a:lnTo>
                  <a:pt x="53424" y="172085"/>
                </a:lnTo>
                <a:lnTo>
                  <a:pt x="53339" y="173566"/>
                </a:lnTo>
                <a:lnTo>
                  <a:pt x="54482" y="173037"/>
                </a:lnTo>
                <a:lnTo>
                  <a:pt x="54863" y="172720"/>
                </a:lnTo>
                <a:lnTo>
                  <a:pt x="54863" y="170542"/>
                </a:lnTo>
                <a:close/>
              </a:path>
              <a:path w="2226945" h="187960">
                <a:moveTo>
                  <a:pt x="47751" y="170180"/>
                </a:moveTo>
                <a:lnTo>
                  <a:pt x="47243" y="170180"/>
                </a:lnTo>
                <a:lnTo>
                  <a:pt x="45212" y="171873"/>
                </a:lnTo>
                <a:lnTo>
                  <a:pt x="44328" y="173493"/>
                </a:lnTo>
                <a:lnTo>
                  <a:pt x="45719" y="172720"/>
                </a:lnTo>
                <a:lnTo>
                  <a:pt x="47751" y="170180"/>
                </a:lnTo>
                <a:close/>
              </a:path>
              <a:path w="2226945" h="187960">
                <a:moveTo>
                  <a:pt x="57912" y="170180"/>
                </a:moveTo>
                <a:lnTo>
                  <a:pt x="58007" y="171529"/>
                </a:lnTo>
                <a:lnTo>
                  <a:pt x="60350" y="173482"/>
                </a:lnTo>
                <a:lnTo>
                  <a:pt x="60452" y="173354"/>
                </a:lnTo>
                <a:lnTo>
                  <a:pt x="60332" y="172944"/>
                </a:lnTo>
                <a:lnTo>
                  <a:pt x="59436" y="171450"/>
                </a:lnTo>
                <a:lnTo>
                  <a:pt x="60198" y="171450"/>
                </a:lnTo>
                <a:lnTo>
                  <a:pt x="57912" y="170180"/>
                </a:lnTo>
                <a:close/>
              </a:path>
              <a:path w="2226945" h="187960">
                <a:moveTo>
                  <a:pt x="57912" y="171450"/>
                </a:moveTo>
                <a:lnTo>
                  <a:pt x="59435" y="173354"/>
                </a:lnTo>
                <a:lnTo>
                  <a:pt x="59435" y="172720"/>
                </a:lnTo>
                <a:lnTo>
                  <a:pt x="57912" y="171450"/>
                </a:lnTo>
                <a:close/>
              </a:path>
              <a:path w="2226945" h="187960">
                <a:moveTo>
                  <a:pt x="60198" y="171450"/>
                </a:moveTo>
                <a:lnTo>
                  <a:pt x="59436" y="171450"/>
                </a:lnTo>
                <a:lnTo>
                  <a:pt x="60524" y="173264"/>
                </a:lnTo>
                <a:lnTo>
                  <a:pt x="60959" y="172720"/>
                </a:lnTo>
                <a:lnTo>
                  <a:pt x="61722" y="172720"/>
                </a:lnTo>
                <a:lnTo>
                  <a:pt x="61341" y="172085"/>
                </a:lnTo>
                <a:lnTo>
                  <a:pt x="60198" y="171450"/>
                </a:lnTo>
                <a:close/>
              </a:path>
              <a:path w="2226945" h="187960">
                <a:moveTo>
                  <a:pt x="61341" y="172085"/>
                </a:moveTo>
                <a:lnTo>
                  <a:pt x="62048" y="173264"/>
                </a:lnTo>
                <a:lnTo>
                  <a:pt x="62483" y="172720"/>
                </a:lnTo>
                <a:lnTo>
                  <a:pt x="61341" y="172085"/>
                </a:lnTo>
                <a:close/>
              </a:path>
              <a:path w="2226945" h="187960">
                <a:moveTo>
                  <a:pt x="118871" y="172720"/>
                </a:moveTo>
                <a:lnTo>
                  <a:pt x="117348" y="172720"/>
                </a:lnTo>
                <a:lnTo>
                  <a:pt x="117728" y="173196"/>
                </a:lnTo>
                <a:lnTo>
                  <a:pt x="118871" y="172720"/>
                </a:lnTo>
                <a:close/>
              </a:path>
              <a:path w="2226945" h="187960">
                <a:moveTo>
                  <a:pt x="54863" y="172720"/>
                </a:moveTo>
                <a:lnTo>
                  <a:pt x="54483" y="173037"/>
                </a:lnTo>
                <a:lnTo>
                  <a:pt x="54646" y="172961"/>
                </a:lnTo>
                <a:lnTo>
                  <a:pt x="54863" y="172720"/>
                </a:lnTo>
                <a:close/>
              </a:path>
              <a:path w="2226945" h="187960">
                <a:moveTo>
                  <a:pt x="54863" y="172720"/>
                </a:moveTo>
                <a:lnTo>
                  <a:pt x="54684" y="172944"/>
                </a:lnTo>
                <a:lnTo>
                  <a:pt x="54863" y="172720"/>
                </a:lnTo>
                <a:close/>
              </a:path>
              <a:path w="2226945" h="187960">
                <a:moveTo>
                  <a:pt x="144780" y="171450"/>
                </a:moveTo>
                <a:lnTo>
                  <a:pt x="144842" y="172175"/>
                </a:lnTo>
                <a:lnTo>
                  <a:pt x="145334" y="172893"/>
                </a:lnTo>
                <a:lnTo>
                  <a:pt x="144970" y="171529"/>
                </a:lnTo>
                <a:lnTo>
                  <a:pt x="144780" y="171450"/>
                </a:lnTo>
                <a:close/>
              </a:path>
              <a:path w="2226945" h="187960">
                <a:moveTo>
                  <a:pt x="56387" y="168910"/>
                </a:moveTo>
                <a:lnTo>
                  <a:pt x="54939" y="170462"/>
                </a:lnTo>
                <a:lnTo>
                  <a:pt x="54863" y="172861"/>
                </a:lnTo>
                <a:lnTo>
                  <a:pt x="56344" y="172175"/>
                </a:lnTo>
                <a:lnTo>
                  <a:pt x="56387" y="168910"/>
                </a:lnTo>
                <a:close/>
              </a:path>
              <a:path w="2226945" h="187960">
                <a:moveTo>
                  <a:pt x="35051" y="170814"/>
                </a:moveTo>
                <a:lnTo>
                  <a:pt x="35147" y="171529"/>
                </a:lnTo>
                <a:lnTo>
                  <a:pt x="36576" y="172720"/>
                </a:lnTo>
                <a:lnTo>
                  <a:pt x="35051" y="170814"/>
                </a:lnTo>
                <a:close/>
              </a:path>
              <a:path w="2226945" h="187960">
                <a:moveTo>
                  <a:pt x="41851" y="168030"/>
                </a:moveTo>
                <a:lnTo>
                  <a:pt x="39623" y="169474"/>
                </a:lnTo>
                <a:lnTo>
                  <a:pt x="39623" y="172720"/>
                </a:lnTo>
                <a:lnTo>
                  <a:pt x="41147" y="171873"/>
                </a:lnTo>
                <a:lnTo>
                  <a:pt x="41239" y="168796"/>
                </a:lnTo>
                <a:lnTo>
                  <a:pt x="41851" y="168030"/>
                </a:lnTo>
                <a:close/>
              </a:path>
              <a:path w="2226945" h="187960">
                <a:moveTo>
                  <a:pt x="51815" y="165946"/>
                </a:moveTo>
                <a:lnTo>
                  <a:pt x="48767" y="167639"/>
                </a:lnTo>
                <a:lnTo>
                  <a:pt x="48767" y="168910"/>
                </a:lnTo>
                <a:lnTo>
                  <a:pt x="45719" y="172720"/>
                </a:lnTo>
                <a:lnTo>
                  <a:pt x="51815" y="169333"/>
                </a:lnTo>
                <a:lnTo>
                  <a:pt x="51815" y="165946"/>
                </a:lnTo>
                <a:close/>
              </a:path>
              <a:path w="2226945" h="187960">
                <a:moveTo>
                  <a:pt x="147434" y="164075"/>
                </a:moveTo>
                <a:lnTo>
                  <a:pt x="144779" y="165735"/>
                </a:lnTo>
                <a:lnTo>
                  <a:pt x="144864" y="171132"/>
                </a:lnTo>
                <a:lnTo>
                  <a:pt x="144970" y="171529"/>
                </a:lnTo>
                <a:lnTo>
                  <a:pt x="147828" y="172720"/>
                </a:lnTo>
                <a:lnTo>
                  <a:pt x="150875" y="172720"/>
                </a:lnTo>
                <a:lnTo>
                  <a:pt x="150767" y="169544"/>
                </a:lnTo>
                <a:lnTo>
                  <a:pt x="149656" y="167385"/>
                </a:lnTo>
                <a:lnTo>
                  <a:pt x="147828" y="165100"/>
                </a:lnTo>
                <a:lnTo>
                  <a:pt x="148481" y="165100"/>
                </a:lnTo>
                <a:lnTo>
                  <a:pt x="147980" y="164126"/>
                </a:lnTo>
                <a:lnTo>
                  <a:pt x="147434" y="164075"/>
                </a:lnTo>
                <a:close/>
              </a:path>
              <a:path w="2226945" h="187960">
                <a:moveTo>
                  <a:pt x="150875" y="168910"/>
                </a:moveTo>
                <a:lnTo>
                  <a:pt x="150930" y="169862"/>
                </a:lnTo>
                <a:lnTo>
                  <a:pt x="152400" y="172720"/>
                </a:lnTo>
                <a:lnTo>
                  <a:pt x="155447" y="171450"/>
                </a:lnTo>
                <a:lnTo>
                  <a:pt x="155447" y="170180"/>
                </a:lnTo>
                <a:lnTo>
                  <a:pt x="152400" y="170180"/>
                </a:lnTo>
                <a:lnTo>
                  <a:pt x="150875" y="168910"/>
                </a:lnTo>
                <a:close/>
              </a:path>
              <a:path w="2226945" h="187960">
                <a:moveTo>
                  <a:pt x="155447" y="171450"/>
                </a:moveTo>
                <a:lnTo>
                  <a:pt x="152399" y="172720"/>
                </a:lnTo>
                <a:lnTo>
                  <a:pt x="153923" y="172720"/>
                </a:lnTo>
                <a:lnTo>
                  <a:pt x="155447" y="171450"/>
                </a:lnTo>
                <a:close/>
              </a:path>
              <a:path w="2226945" h="187960">
                <a:moveTo>
                  <a:pt x="203606" y="171958"/>
                </a:moveTo>
                <a:lnTo>
                  <a:pt x="204216" y="172720"/>
                </a:lnTo>
                <a:lnTo>
                  <a:pt x="207264" y="172720"/>
                </a:lnTo>
                <a:lnTo>
                  <a:pt x="203606" y="171958"/>
                </a:lnTo>
                <a:close/>
              </a:path>
              <a:path w="2226945" h="187960">
                <a:moveTo>
                  <a:pt x="210312" y="156210"/>
                </a:moveTo>
                <a:lnTo>
                  <a:pt x="204215" y="156210"/>
                </a:lnTo>
                <a:lnTo>
                  <a:pt x="201167" y="160020"/>
                </a:lnTo>
                <a:lnTo>
                  <a:pt x="201167" y="168910"/>
                </a:lnTo>
                <a:lnTo>
                  <a:pt x="203606" y="171958"/>
                </a:lnTo>
                <a:lnTo>
                  <a:pt x="207264" y="172720"/>
                </a:lnTo>
                <a:lnTo>
                  <a:pt x="210312" y="156210"/>
                </a:lnTo>
                <a:close/>
              </a:path>
              <a:path w="2226945" h="187960">
                <a:moveTo>
                  <a:pt x="214375" y="157056"/>
                </a:moveTo>
                <a:lnTo>
                  <a:pt x="217931" y="160020"/>
                </a:lnTo>
                <a:lnTo>
                  <a:pt x="217931" y="168910"/>
                </a:lnTo>
                <a:lnTo>
                  <a:pt x="213359" y="172720"/>
                </a:lnTo>
                <a:lnTo>
                  <a:pt x="220218" y="172720"/>
                </a:lnTo>
                <a:lnTo>
                  <a:pt x="219555" y="171615"/>
                </a:lnTo>
                <a:lnTo>
                  <a:pt x="219456" y="162560"/>
                </a:lnTo>
                <a:lnTo>
                  <a:pt x="222503" y="160020"/>
                </a:lnTo>
                <a:lnTo>
                  <a:pt x="228600" y="160020"/>
                </a:lnTo>
                <a:lnTo>
                  <a:pt x="214375" y="157056"/>
                </a:lnTo>
                <a:close/>
              </a:path>
              <a:path w="2226945" h="187960">
                <a:moveTo>
                  <a:pt x="41611" y="171615"/>
                </a:moveTo>
                <a:lnTo>
                  <a:pt x="41147" y="171873"/>
                </a:lnTo>
                <a:lnTo>
                  <a:pt x="41147" y="172465"/>
                </a:lnTo>
                <a:lnTo>
                  <a:pt x="41611" y="171615"/>
                </a:lnTo>
                <a:close/>
              </a:path>
              <a:path w="2226945" h="187960">
                <a:moveTo>
                  <a:pt x="131444" y="171450"/>
                </a:moveTo>
                <a:lnTo>
                  <a:pt x="129540" y="171450"/>
                </a:lnTo>
                <a:lnTo>
                  <a:pt x="131717" y="172357"/>
                </a:lnTo>
                <a:lnTo>
                  <a:pt x="131444" y="171450"/>
                </a:lnTo>
                <a:close/>
              </a:path>
              <a:path w="2226945" h="187960">
                <a:moveTo>
                  <a:pt x="54863" y="170180"/>
                </a:moveTo>
                <a:lnTo>
                  <a:pt x="53339" y="170180"/>
                </a:lnTo>
                <a:lnTo>
                  <a:pt x="53339" y="172175"/>
                </a:lnTo>
                <a:lnTo>
                  <a:pt x="54807" y="170603"/>
                </a:lnTo>
                <a:lnTo>
                  <a:pt x="54863" y="170180"/>
                </a:lnTo>
                <a:close/>
              </a:path>
              <a:path w="2226945" h="187960">
                <a:moveTo>
                  <a:pt x="56387" y="170180"/>
                </a:moveTo>
                <a:lnTo>
                  <a:pt x="56387" y="172155"/>
                </a:lnTo>
                <a:lnTo>
                  <a:pt x="57911" y="171450"/>
                </a:lnTo>
                <a:lnTo>
                  <a:pt x="56387" y="170180"/>
                </a:lnTo>
                <a:close/>
              </a:path>
              <a:path w="2226945" h="187960">
                <a:moveTo>
                  <a:pt x="60960" y="171450"/>
                </a:moveTo>
                <a:lnTo>
                  <a:pt x="60198" y="171450"/>
                </a:lnTo>
                <a:lnTo>
                  <a:pt x="61341" y="172085"/>
                </a:lnTo>
                <a:lnTo>
                  <a:pt x="60960" y="171450"/>
                </a:lnTo>
                <a:close/>
              </a:path>
              <a:path w="2226945" h="187960">
                <a:moveTo>
                  <a:pt x="124967" y="171450"/>
                </a:moveTo>
                <a:lnTo>
                  <a:pt x="123443" y="171450"/>
                </a:lnTo>
                <a:lnTo>
                  <a:pt x="121919" y="172085"/>
                </a:lnTo>
                <a:lnTo>
                  <a:pt x="124967" y="171450"/>
                </a:lnTo>
                <a:close/>
              </a:path>
              <a:path w="2226945" h="187960">
                <a:moveTo>
                  <a:pt x="143618" y="166460"/>
                </a:moveTo>
                <a:lnTo>
                  <a:pt x="141731" y="167639"/>
                </a:lnTo>
                <a:lnTo>
                  <a:pt x="144779" y="172085"/>
                </a:lnTo>
                <a:lnTo>
                  <a:pt x="144685" y="170462"/>
                </a:lnTo>
                <a:lnTo>
                  <a:pt x="144497" y="169756"/>
                </a:lnTo>
                <a:lnTo>
                  <a:pt x="143256" y="167639"/>
                </a:lnTo>
                <a:lnTo>
                  <a:pt x="143933" y="167639"/>
                </a:lnTo>
                <a:lnTo>
                  <a:pt x="143618" y="166460"/>
                </a:lnTo>
                <a:close/>
              </a:path>
              <a:path w="2226945" h="187960">
                <a:moveTo>
                  <a:pt x="196087" y="153246"/>
                </a:moveTo>
                <a:lnTo>
                  <a:pt x="199644" y="156210"/>
                </a:lnTo>
                <a:lnTo>
                  <a:pt x="199644" y="165100"/>
                </a:lnTo>
                <a:lnTo>
                  <a:pt x="195072" y="168910"/>
                </a:lnTo>
                <a:lnTo>
                  <a:pt x="188975" y="168910"/>
                </a:lnTo>
                <a:lnTo>
                  <a:pt x="203606" y="171958"/>
                </a:lnTo>
                <a:lnTo>
                  <a:pt x="201167" y="168910"/>
                </a:lnTo>
                <a:lnTo>
                  <a:pt x="190500" y="168910"/>
                </a:lnTo>
                <a:lnTo>
                  <a:pt x="188997" y="168796"/>
                </a:lnTo>
                <a:lnTo>
                  <a:pt x="201167" y="168796"/>
                </a:lnTo>
                <a:lnTo>
                  <a:pt x="201167" y="160020"/>
                </a:lnTo>
                <a:lnTo>
                  <a:pt x="204215" y="156210"/>
                </a:lnTo>
                <a:lnTo>
                  <a:pt x="210312" y="156210"/>
                </a:lnTo>
                <a:lnTo>
                  <a:pt x="196087" y="153246"/>
                </a:lnTo>
                <a:close/>
              </a:path>
              <a:path w="2226945" h="187960">
                <a:moveTo>
                  <a:pt x="44505" y="166310"/>
                </a:moveTo>
                <a:lnTo>
                  <a:pt x="41851" y="168030"/>
                </a:lnTo>
                <a:lnTo>
                  <a:pt x="41239" y="168796"/>
                </a:lnTo>
                <a:lnTo>
                  <a:pt x="41147" y="171873"/>
                </a:lnTo>
                <a:lnTo>
                  <a:pt x="41611" y="171615"/>
                </a:lnTo>
                <a:lnTo>
                  <a:pt x="44505" y="166310"/>
                </a:lnTo>
                <a:close/>
              </a:path>
              <a:path w="2226945" h="187960">
                <a:moveTo>
                  <a:pt x="48767" y="167639"/>
                </a:moveTo>
                <a:lnTo>
                  <a:pt x="46983" y="168631"/>
                </a:lnTo>
                <a:lnTo>
                  <a:pt x="45212" y="171873"/>
                </a:lnTo>
                <a:lnTo>
                  <a:pt x="47243" y="170180"/>
                </a:lnTo>
                <a:lnTo>
                  <a:pt x="47751" y="170180"/>
                </a:lnTo>
                <a:lnTo>
                  <a:pt x="48767" y="168910"/>
                </a:lnTo>
                <a:lnTo>
                  <a:pt x="48767" y="167639"/>
                </a:lnTo>
                <a:close/>
              </a:path>
              <a:path w="2226945" h="187960">
                <a:moveTo>
                  <a:pt x="138302" y="171132"/>
                </a:moveTo>
                <a:lnTo>
                  <a:pt x="138684" y="171873"/>
                </a:lnTo>
                <a:lnTo>
                  <a:pt x="138684" y="171450"/>
                </a:lnTo>
                <a:lnTo>
                  <a:pt x="138302" y="171132"/>
                </a:lnTo>
                <a:close/>
              </a:path>
              <a:path w="2226945" h="187960">
                <a:moveTo>
                  <a:pt x="47243" y="164535"/>
                </a:moveTo>
                <a:lnTo>
                  <a:pt x="44505" y="166310"/>
                </a:lnTo>
                <a:lnTo>
                  <a:pt x="41611" y="171615"/>
                </a:lnTo>
                <a:lnTo>
                  <a:pt x="42671" y="171026"/>
                </a:lnTo>
                <a:lnTo>
                  <a:pt x="42671" y="170180"/>
                </a:lnTo>
                <a:lnTo>
                  <a:pt x="44958" y="168910"/>
                </a:lnTo>
                <a:lnTo>
                  <a:pt x="47159" y="165241"/>
                </a:lnTo>
                <a:lnTo>
                  <a:pt x="47243" y="164535"/>
                </a:lnTo>
                <a:close/>
              </a:path>
              <a:path w="2226945" h="187960">
                <a:moveTo>
                  <a:pt x="144779" y="170814"/>
                </a:moveTo>
                <a:lnTo>
                  <a:pt x="144780" y="171450"/>
                </a:lnTo>
                <a:lnTo>
                  <a:pt x="144970" y="171529"/>
                </a:lnTo>
                <a:lnTo>
                  <a:pt x="144779" y="170814"/>
                </a:lnTo>
                <a:close/>
              </a:path>
              <a:path w="2226945" h="187960">
                <a:moveTo>
                  <a:pt x="38100" y="166687"/>
                </a:moveTo>
                <a:lnTo>
                  <a:pt x="35051" y="168910"/>
                </a:lnTo>
                <a:lnTo>
                  <a:pt x="36576" y="171450"/>
                </a:lnTo>
                <a:lnTo>
                  <a:pt x="37975" y="170542"/>
                </a:lnTo>
                <a:lnTo>
                  <a:pt x="38100" y="166687"/>
                </a:lnTo>
                <a:close/>
              </a:path>
              <a:path w="2226945" h="187960">
                <a:moveTo>
                  <a:pt x="38100" y="170462"/>
                </a:moveTo>
                <a:lnTo>
                  <a:pt x="36575" y="171450"/>
                </a:lnTo>
                <a:lnTo>
                  <a:pt x="38100" y="171450"/>
                </a:lnTo>
                <a:lnTo>
                  <a:pt x="38100" y="170462"/>
                </a:lnTo>
                <a:close/>
              </a:path>
              <a:path w="2226945" h="187960">
                <a:moveTo>
                  <a:pt x="51815" y="169544"/>
                </a:moveTo>
                <a:lnTo>
                  <a:pt x="50291" y="171450"/>
                </a:lnTo>
                <a:lnTo>
                  <a:pt x="51815" y="170603"/>
                </a:lnTo>
                <a:lnTo>
                  <a:pt x="51815" y="169544"/>
                </a:lnTo>
                <a:close/>
              </a:path>
              <a:path w="2226945" h="187960">
                <a:moveTo>
                  <a:pt x="56387" y="168910"/>
                </a:moveTo>
                <a:lnTo>
                  <a:pt x="56387" y="170180"/>
                </a:lnTo>
                <a:lnTo>
                  <a:pt x="57912" y="171450"/>
                </a:lnTo>
                <a:lnTo>
                  <a:pt x="57912" y="170180"/>
                </a:lnTo>
                <a:lnTo>
                  <a:pt x="56387" y="168910"/>
                </a:lnTo>
                <a:close/>
              </a:path>
              <a:path w="2226945" h="187960">
                <a:moveTo>
                  <a:pt x="155447" y="164817"/>
                </a:moveTo>
                <a:lnTo>
                  <a:pt x="155447" y="171450"/>
                </a:lnTo>
                <a:lnTo>
                  <a:pt x="158495" y="170180"/>
                </a:lnTo>
                <a:lnTo>
                  <a:pt x="155752" y="164846"/>
                </a:lnTo>
                <a:lnTo>
                  <a:pt x="155447" y="164817"/>
                </a:lnTo>
                <a:close/>
              </a:path>
              <a:path w="2226945" h="187960">
                <a:moveTo>
                  <a:pt x="161239" y="170942"/>
                </a:moveTo>
                <a:lnTo>
                  <a:pt x="161544" y="171450"/>
                </a:lnTo>
                <a:lnTo>
                  <a:pt x="163068" y="171450"/>
                </a:lnTo>
                <a:lnTo>
                  <a:pt x="161239" y="170942"/>
                </a:lnTo>
                <a:close/>
              </a:path>
              <a:path w="2226945" h="187960">
                <a:moveTo>
                  <a:pt x="160020" y="165354"/>
                </a:moveTo>
                <a:lnTo>
                  <a:pt x="160019" y="168910"/>
                </a:lnTo>
                <a:lnTo>
                  <a:pt x="161239" y="170942"/>
                </a:lnTo>
                <a:lnTo>
                  <a:pt x="163068" y="171450"/>
                </a:lnTo>
                <a:lnTo>
                  <a:pt x="163258" y="170180"/>
                </a:lnTo>
                <a:lnTo>
                  <a:pt x="161544" y="170180"/>
                </a:lnTo>
                <a:lnTo>
                  <a:pt x="163067" y="168910"/>
                </a:lnTo>
                <a:lnTo>
                  <a:pt x="162996" y="166310"/>
                </a:lnTo>
                <a:lnTo>
                  <a:pt x="162305" y="165735"/>
                </a:lnTo>
                <a:lnTo>
                  <a:pt x="160020" y="165354"/>
                </a:lnTo>
                <a:close/>
              </a:path>
              <a:path w="2226945" h="187960">
                <a:moveTo>
                  <a:pt x="163745" y="166934"/>
                </a:moveTo>
                <a:lnTo>
                  <a:pt x="163067" y="171450"/>
                </a:lnTo>
                <a:lnTo>
                  <a:pt x="166115" y="171450"/>
                </a:lnTo>
                <a:lnTo>
                  <a:pt x="167639" y="170180"/>
                </a:lnTo>
                <a:lnTo>
                  <a:pt x="163745" y="166934"/>
                </a:lnTo>
                <a:close/>
              </a:path>
              <a:path w="2226945" h="187960">
                <a:moveTo>
                  <a:pt x="137159" y="167639"/>
                </a:moveTo>
                <a:lnTo>
                  <a:pt x="135635" y="168910"/>
                </a:lnTo>
                <a:lnTo>
                  <a:pt x="138302" y="171132"/>
                </a:lnTo>
                <a:lnTo>
                  <a:pt x="137159" y="168910"/>
                </a:lnTo>
                <a:lnTo>
                  <a:pt x="137601" y="168633"/>
                </a:lnTo>
                <a:lnTo>
                  <a:pt x="137159" y="167639"/>
                </a:lnTo>
                <a:close/>
              </a:path>
              <a:path w="2226945" h="187960">
                <a:moveTo>
                  <a:pt x="44958" y="168910"/>
                </a:moveTo>
                <a:lnTo>
                  <a:pt x="42671" y="170180"/>
                </a:lnTo>
                <a:lnTo>
                  <a:pt x="42671" y="171026"/>
                </a:lnTo>
                <a:lnTo>
                  <a:pt x="44195" y="170180"/>
                </a:lnTo>
                <a:lnTo>
                  <a:pt x="44958" y="168910"/>
                </a:lnTo>
                <a:close/>
              </a:path>
              <a:path w="2226945" h="187960">
                <a:moveTo>
                  <a:pt x="160019" y="168910"/>
                </a:moveTo>
                <a:lnTo>
                  <a:pt x="158495" y="170180"/>
                </a:lnTo>
                <a:lnTo>
                  <a:pt x="161239" y="170942"/>
                </a:lnTo>
                <a:lnTo>
                  <a:pt x="160019" y="168910"/>
                </a:lnTo>
                <a:close/>
              </a:path>
              <a:path w="2226945" h="187960">
                <a:moveTo>
                  <a:pt x="33528" y="168486"/>
                </a:moveTo>
                <a:lnTo>
                  <a:pt x="33528" y="168910"/>
                </a:lnTo>
                <a:lnTo>
                  <a:pt x="35051" y="170814"/>
                </a:lnTo>
                <a:lnTo>
                  <a:pt x="35051" y="170180"/>
                </a:lnTo>
                <a:lnTo>
                  <a:pt x="33528" y="168486"/>
                </a:lnTo>
                <a:close/>
              </a:path>
              <a:path w="2226945" h="187960">
                <a:moveTo>
                  <a:pt x="144475" y="169672"/>
                </a:moveTo>
                <a:lnTo>
                  <a:pt x="144779" y="170814"/>
                </a:lnTo>
                <a:lnTo>
                  <a:pt x="144779" y="170180"/>
                </a:lnTo>
                <a:lnTo>
                  <a:pt x="144475" y="169672"/>
                </a:lnTo>
                <a:close/>
              </a:path>
              <a:path w="2226945" h="187960">
                <a:moveTo>
                  <a:pt x="134112" y="168910"/>
                </a:moveTo>
                <a:lnTo>
                  <a:pt x="129539" y="168910"/>
                </a:lnTo>
                <a:lnTo>
                  <a:pt x="128451" y="170724"/>
                </a:lnTo>
                <a:lnTo>
                  <a:pt x="131063" y="170180"/>
                </a:lnTo>
                <a:lnTo>
                  <a:pt x="134112" y="168910"/>
                </a:lnTo>
                <a:close/>
              </a:path>
              <a:path w="2226945" h="187960">
                <a:moveTo>
                  <a:pt x="54210" y="168002"/>
                </a:moveTo>
                <a:lnTo>
                  <a:pt x="52120" y="169163"/>
                </a:lnTo>
                <a:lnTo>
                  <a:pt x="51872" y="169474"/>
                </a:lnTo>
                <a:lnTo>
                  <a:pt x="51815" y="170603"/>
                </a:lnTo>
                <a:lnTo>
                  <a:pt x="54863" y="168910"/>
                </a:lnTo>
                <a:lnTo>
                  <a:pt x="54863" y="168275"/>
                </a:lnTo>
                <a:lnTo>
                  <a:pt x="54210" y="168002"/>
                </a:lnTo>
                <a:close/>
              </a:path>
              <a:path w="2226945" h="187960">
                <a:moveTo>
                  <a:pt x="54863" y="168275"/>
                </a:moveTo>
                <a:lnTo>
                  <a:pt x="54863" y="170542"/>
                </a:lnTo>
                <a:lnTo>
                  <a:pt x="56387" y="168910"/>
                </a:lnTo>
                <a:lnTo>
                  <a:pt x="54863" y="168275"/>
                </a:lnTo>
                <a:close/>
              </a:path>
              <a:path w="2226945" h="187960">
                <a:moveTo>
                  <a:pt x="44195" y="162242"/>
                </a:moveTo>
                <a:lnTo>
                  <a:pt x="38100" y="166687"/>
                </a:lnTo>
                <a:lnTo>
                  <a:pt x="38100" y="170462"/>
                </a:lnTo>
                <a:lnTo>
                  <a:pt x="39515" y="169544"/>
                </a:lnTo>
                <a:lnTo>
                  <a:pt x="39623" y="167639"/>
                </a:lnTo>
                <a:lnTo>
                  <a:pt x="42671" y="163830"/>
                </a:lnTo>
                <a:lnTo>
                  <a:pt x="43433" y="163830"/>
                </a:lnTo>
                <a:lnTo>
                  <a:pt x="44078" y="162755"/>
                </a:lnTo>
                <a:lnTo>
                  <a:pt x="44195" y="162242"/>
                </a:lnTo>
                <a:close/>
              </a:path>
              <a:path w="2226945" h="187960">
                <a:moveTo>
                  <a:pt x="33528" y="165100"/>
                </a:moveTo>
                <a:lnTo>
                  <a:pt x="33577" y="168541"/>
                </a:lnTo>
                <a:lnTo>
                  <a:pt x="35051" y="170180"/>
                </a:lnTo>
                <a:lnTo>
                  <a:pt x="34940" y="168631"/>
                </a:lnTo>
                <a:lnTo>
                  <a:pt x="33528" y="165100"/>
                </a:lnTo>
                <a:close/>
              </a:path>
              <a:path w="2226945" h="187960">
                <a:moveTo>
                  <a:pt x="47521" y="167639"/>
                </a:moveTo>
                <a:lnTo>
                  <a:pt x="47243" y="167639"/>
                </a:lnTo>
                <a:lnTo>
                  <a:pt x="44958" y="168910"/>
                </a:lnTo>
                <a:lnTo>
                  <a:pt x="44195" y="170180"/>
                </a:lnTo>
                <a:lnTo>
                  <a:pt x="46978" y="168633"/>
                </a:lnTo>
                <a:lnTo>
                  <a:pt x="47521" y="167639"/>
                </a:lnTo>
                <a:close/>
              </a:path>
              <a:path w="2226945" h="187960">
                <a:moveTo>
                  <a:pt x="144779" y="165735"/>
                </a:moveTo>
                <a:lnTo>
                  <a:pt x="143763" y="166370"/>
                </a:lnTo>
                <a:lnTo>
                  <a:pt x="143730" y="166877"/>
                </a:lnTo>
                <a:lnTo>
                  <a:pt x="144475" y="169672"/>
                </a:lnTo>
                <a:lnTo>
                  <a:pt x="144779" y="170180"/>
                </a:lnTo>
                <a:lnTo>
                  <a:pt x="144779" y="165735"/>
                </a:lnTo>
                <a:close/>
              </a:path>
              <a:path w="2226945" h="187960">
                <a:moveTo>
                  <a:pt x="150875" y="164394"/>
                </a:moveTo>
                <a:lnTo>
                  <a:pt x="150875" y="168910"/>
                </a:lnTo>
                <a:lnTo>
                  <a:pt x="152400" y="170180"/>
                </a:lnTo>
                <a:lnTo>
                  <a:pt x="155447" y="170180"/>
                </a:lnTo>
                <a:lnTo>
                  <a:pt x="153923" y="168910"/>
                </a:lnTo>
                <a:lnTo>
                  <a:pt x="153923" y="164676"/>
                </a:lnTo>
                <a:lnTo>
                  <a:pt x="150875" y="164394"/>
                </a:lnTo>
                <a:close/>
              </a:path>
              <a:path w="2226945" h="187960">
                <a:moveTo>
                  <a:pt x="153923" y="164676"/>
                </a:moveTo>
                <a:lnTo>
                  <a:pt x="153923" y="168910"/>
                </a:lnTo>
                <a:lnTo>
                  <a:pt x="155447" y="170180"/>
                </a:lnTo>
                <a:lnTo>
                  <a:pt x="155447" y="165100"/>
                </a:lnTo>
                <a:lnTo>
                  <a:pt x="155067" y="164782"/>
                </a:lnTo>
                <a:lnTo>
                  <a:pt x="153923" y="164676"/>
                </a:lnTo>
                <a:close/>
              </a:path>
              <a:path w="2226945" h="187960">
                <a:moveTo>
                  <a:pt x="155752" y="164846"/>
                </a:moveTo>
                <a:lnTo>
                  <a:pt x="158495" y="170180"/>
                </a:lnTo>
                <a:lnTo>
                  <a:pt x="158495" y="165100"/>
                </a:lnTo>
                <a:lnTo>
                  <a:pt x="155752" y="164846"/>
                </a:lnTo>
                <a:close/>
              </a:path>
              <a:path w="2226945" h="187960">
                <a:moveTo>
                  <a:pt x="158495" y="165100"/>
                </a:moveTo>
                <a:lnTo>
                  <a:pt x="158495" y="170180"/>
                </a:lnTo>
                <a:lnTo>
                  <a:pt x="159342" y="165241"/>
                </a:lnTo>
                <a:lnTo>
                  <a:pt x="158495" y="165100"/>
                </a:lnTo>
                <a:close/>
              </a:path>
              <a:path w="2226945" h="187960">
                <a:moveTo>
                  <a:pt x="159342" y="165241"/>
                </a:moveTo>
                <a:lnTo>
                  <a:pt x="158495" y="170180"/>
                </a:lnTo>
                <a:lnTo>
                  <a:pt x="160019" y="168910"/>
                </a:lnTo>
                <a:lnTo>
                  <a:pt x="160019" y="165354"/>
                </a:lnTo>
                <a:lnTo>
                  <a:pt x="159342" y="165241"/>
                </a:lnTo>
                <a:close/>
              </a:path>
              <a:path w="2226945" h="187960">
                <a:moveTo>
                  <a:pt x="163067" y="166370"/>
                </a:moveTo>
                <a:lnTo>
                  <a:pt x="163067" y="168910"/>
                </a:lnTo>
                <a:lnTo>
                  <a:pt x="161544" y="170180"/>
                </a:lnTo>
                <a:lnTo>
                  <a:pt x="163258" y="170180"/>
                </a:lnTo>
                <a:lnTo>
                  <a:pt x="163693" y="167277"/>
                </a:lnTo>
                <a:lnTo>
                  <a:pt x="163677" y="166877"/>
                </a:lnTo>
                <a:lnTo>
                  <a:pt x="163067" y="166370"/>
                </a:lnTo>
                <a:close/>
              </a:path>
              <a:path w="2226945" h="187960">
                <a:moveTo>
                  <a:pt x="163885" y="165998"/>
                </a:moveTo>
                <a:lnTo>
                  <a:pt x="163829" y="167004"/>
                </a:lnTo>
                <a:lnTo>
                  <a:pt x="167639" y="170180"/>
                </a:lnTo>
                <a:lnTo>
                  <a:pt x="169114" y="168541"/>
                </a:lnTo>
                <a:lnTo>
                  <a:pt x="169163" y="166877"/>
                </a:lnTo>
                <a:lnTo>
                  <a:pt x="163885" y="165998"/>
                </a:lnTo>
                <a:close/>
              </a:path>
              <a:path w="2226945" h="187960">
                <a:moveTo>
                  <a:pt x="169163" y="168486"/>
                </a:moveTo>
                <a:lnTo>
                  <a:pt x="167639" y="170180"/>
                </a:lnTo>
                <a:lnTo>
                  <a:pt x="169163" y="168910"/>
                </a:lnTo>
                <a:lnTo>
                  <a:pt x="169163" y="168486"/>
                </a:lnTo>
                <a:close/>
              </a:path>
              <a:path w="2226945" h="187960">
                <a:moveTo>
                  <a:pt x="566927" y="153670"/>
                </a:moveTo>
                <a:lnTo>
                  <a:pt x="561818" y="154118"/>
                </a:lnTo>
                <a:lnTo>
                  <a:pt x="559307" y="156210"/>
                </a:lnTo>
                <a:lnTo>
                  <a:pt x="559307" y="167639"/>
                </a:lnTo>
                <a:lnTo>
                  <a:pt x="562356" y="170180"/>
                </a:lnTo>
                <a:lnTo>
                  <a:pt x="568451" y="170180"/>
                </a:lnTo>
                <a:lnTo>
                  <a:pt x="566927" y="153670"/>
                </a:lnTo>
                <a:close/>
              </a:path>
              <a:path w="2226945" h="187960">
                <a:moveTo>
                  <a:pt x="590454" y="149542"/>
                </a:moveTo>
                <a:lnTo>
                  <a:pt x="566927" y="153670"/>
                </a:lnTo>
                <a:lnTo>
                  <a:pt x="568451" y="170180"/>
                </a:lnTo>
                <a:lnTo>
                  <a:pt x="572071" y="169862"/>
                </a:lnTo>
                <a:lnTo>
                  <a:pt x="576071" y="167639"/>
                </a:lnTo>
                <a:lnTo>
                  <a:pt x="576071" y="156210"/>
                </a:lnTo>
                <a:lnTo>
                  <a:pt x="571500" y="153670"/>
                </a:lnTo>
                <a:lnTo>
                  <a:pt x="586739" y="153670"/>
                </a:lnTo>
                <a:lnTo>
                  <a:pt x="590454" y="149542"/>
                </a:lnTo>
                <a:close/>
              </a:path>
              <a:path w="2226945" h="187960">
                <a:moveTo>
                  <a:pt x="572071" y="169862"/>
                </a:moveTo>
                <a:lnTo>
                  <a:pt x="568451" y="170180"/>
                </a:lnTo>
                <a:lnTo>
                  <a:pt x="571500" y="170180"/>
                </a:lnTo>
                <a:lnTo>
                  <a:pt x="572071" y="169862"/>
                </a:lnTo>
                <a:close/>
              </a:path>
              <a:path w="2226945" h="187960">
                <a:moveTo>
                  <a:pt x="586739" y="153670"/>
                </a:moveTo>
                <a:lnTo>
                  <a:pt x="571500" y="153670"/>
                </a:lnTo>
                <a:lnTo>
                  <a:pt x="576071" y="156210"/>
                </a:lnTo>
                <a:lnTo>
                  <a:pt x="576071" y="167639"/>
                </a:lnTo>
                <a:lnTo>
                  <a:pt x="572071" y="169862"/>
                </a:lnTo>
                <a:lnTo>
                  <a:pt x="597407" y="167639"/>
                </a:lnTo>
                <a:lnTo>
                  <a:pt x="591312" y="167639"/>
                </a:lnTo>
                <a:lnTo>
                  <a:pt x="586739" y="162560"/>
                </a:lnTo>
                <a:lnTo>
                  <a:pt x="586739" y="153670"/>
                </a:lnTo>
                <a:close/>
              </a:path>
              <a:path w="2226945" h="187960">
                <a:moveTo>
                  <a:pt x="149656" y="167385"/>
                </a:moveTo>
                <a:lnTo>
                  <a:pt x="150875" y="169756"/>
                </a:lnTo>
                <a:lnTo>
                  <a:pt x="150784" y="168796"/>
                </a:lnTo>
                <a:lnTo>
                  <a:pt x="149656" y="167385"/>
                </a:lnTo>
                <a:close/>
              </a:path>
              <a:path w="2226945" h="187960">
                <a:moveTo>
                  <a:pt x="143933" y="167639"/>
                </a:moveTo>
                <a:lnTo>
                  <a:pt x="143256" y="167639"/>
                </a:lnTo>
                <a:lnTo>
                  <a:pt x="144475" y="169672"/>
                </a:lnTo>
                <a:lnTo>
                  <a:pt x="143933" y="167639"/>
                </a:lnTo>
                <a:close/>
              </a:path>
              <a:path w="2226945" h="187960">
                <a:moveTo>
                  <a:pt x="52120" y="169163"/>
                </a:moveTo>
                <a:lnTo>
                  <a:pt x="51815" y="169333"/>
                </a:lnTo>
                <a:lnTo>
                  <a:pt x="51815" y="169544"/>
                </a:lnTo>
                <a:lnTo>
                  <a:pt x="52120" y="169163"/>
                </a:lnTo>
                <a:close/>
              </a:path>
              <a:path w="2226945" h="187960">
                <a:moveTo>
                  <a:pt x="43433" y="163830"/>
                </a:moveTo>
                <a:lnTo>
                  <a:pt x="42671" y="163830"/>
                </a:lnTo>
                <a:lnTo>
                  <a:pt x="39623" y="167639"/>
                </a:lnTo>
                <a:lnTo>
                  <a:pt x="39623" y="169474"/>
                </a:lnTo>
                <a:lnTo>
                  <a:pt x="41873" y="168002"/>
                </a:lnTo>
                <a:lnTo>
                  <a:pt x="42164" y="167639"/>
                </a:lnTo>
                <a:lnTo>
                  <a:pt x="41147" y="167639"/>
                </a:lnTo>
                <a:lnTo>
                  <a:pt x="43433" y="163830"/>
                </a:lnTo>
                <a:close/>
              </a:path>
              <a:path w="2226945" h="187960">
                <a:moveTo>
                  <a:pt x="52988" y="165295"/>
                </a:moveTo>
                <a:lnTo>
                  <a:pt x="51815" y="165946"/>
                </a:lnTo>
                <a:lnTo>
                  <a:pt x="51815" y="169333"/>
                </a:lnTo>
                <a:lnTo>
                  <a:pt x="52120" y="169163"/>
                </a:lnTo>
                <a:lnTo>
                  <a:pt x="53339" y="167639"/>
                </a:lnTo>
                <a:lnTo>
                  <a:pt x="54863" y="167639"/>
                </a:lnTo>
                <a:lnTo>
                  <a:pt x="52988" y="165295"/>
                </a:lnTo>
                <a:close/>
              </a:path>
              <a:path w="2226945" h="187960">
                <a:moveTo>
                  <a:pt x="53339" y="167639"/>
                </a:moveTo>
                <a:lnTo>
                  <a:pt x="52120" y="169163"/>
                </a:lnTo>
                <a:lnTo>
                  <a:pt x="54210" y="168002"/>
                </a:lnTo>
                <a:lnTo>
                  <a:pt x="53339" y="167639"/>
                </a:lnTo>
                <a:close/>
              </a:path>
              <a:path w="2226945" h="187960">
                <a:moveTo>
                  <a:pt x="35051" y="163988"/>
                </a:moveTo>
                <a:lnTo>
                  <a:pt x="33528" y="165100"/>
                </a:lnTo>
                <a:lnTo>
                  <a:pt x="35051" y="168910"/>
                </a:lnTo>
                <a:lnTo>
                  <a:pt x="35051" y="163988"/>
                </a:lnTo>
                <a:close/>
              </a:path>
              <a:path w="2226945" h="187960">
                <a:moveTo>
                  <a:pt x="41147" y="159543"/>
                </a:moveTo>
                <a:lnTo>
                  <a:pt x="35095" y="163957"/>
                </a:lnTo>
                <a:lnTo>
                  <a:pt x="35051" y="168910"/>
                </a:lnTo>
                <a:lnTo>
                  <a:pt x="38100" y="166687"/>
                </a:lnTo>
                <a:lnTo>
                  <a:pt x="38100" y="165100"/>
                </a:lnTo>
                <a:lnTo>
                  <a:pt x="39623" y="163830"/>
                </a:lnTo>
                <a:lnTo>
                  <a:pt x="38100" y="163830"/>
                </a:lnTo>
                <a:lnTo>
                  <a:pt x="41039" y="161380"/>
                </a:lnTo>
                <a:lnTo>
                  <a:pt x="41147" y="159543"/>
                </a:lnTo>
                <a:close/>
              </a:path>
              <a:path w="2226945" h="187960">
                <a:moveTo>
                  <a:pt x="48767" y="163547"/>
                </a:moveTo>
                <a:lnTo>
                  <a:pt x="47243" y="164535"/>
                </a:lnTo>
                <a:lnTo>
                  <a:pt x="47159" y="165241"/>
                </a:lnTo>
                <a:lnTo>
                  <a:pt x="44958" y="168910"/>
                </a:lnTo>
                <a:lnTo>
                  <a:pt x="47243" y="167639"/>
                </a:lnTo>
                <a:lnTo>
                  <a:pt x="47521" y="167639"/>
                </a:lnTo>
                <a:lnTo>
                  <a:pt x="48767" y="165354"/>
                </a:lnTo>
                <a:lnTo>
                  <a:pt x="48767" y="163547"/>
                </a:lnTo>
                <a:close/>
              </a:path>
              <a:path w="2226945" h="187960">
                <a:moveTo>
                  <a:pt x="54863" y="167639"/>
                </a:moveTo>
                <a:lnTo>
                  <a:pt x="54863" y="168275"/>
                </a:lnTo>
                <a:lnTo>
                  <a:pt x="56387" y="168910"/>
                </a:lnTo>
                <a:lnTo>
                  <a:pt x="54863" y="167639"/>
                </a:lnTo>
                <a:close/>
              </a:path>
              <a:path w="2226945" h="187960">
                <a:moveTo>
                  <a:pt x="54863" y="167004"/>
                </a:moveTo>
                <a:lnTo>
                  <a:pt x="54863" y="167639"/>
                </a:lnTo>
                <a:lnTo>
                  <a:pt x="56387" y="168910"/>
                </a:lnTo>
                <a:lnTo>
                  <a:pt x="54863" y="167004"/>
                </a:lnTo>
                <a:close/>
              </a:path>
              <a:path w="2226945" h="187960">
                <a:moveTo>
                  <a:pt x="147980" y="164126"/>
                </a:moveTo>
                <a:lnTo>
                  <a:pt x="149656" y="167385"/>
                </a:lnTo>
                <a:lnTo>
                  <a:pt x="150875" y="168910"/>
                </a:lnTo>
                <a:lnTo>
                  <a:pt x="150875" y="164394"/>
                </a:lnTo>
                <a:lnTo>
                  <a:pt x="147980" y="164126"/>
                </a:lnTo>
                <a:close/>
              </a:path>
              <a:path w="2226945" h="187960">
                <a:moveTo>
                  <a:pt x="185633" y="168541"/>
                </a:moveTo>
                <a:lnTo>
                  <a:pt x="185928" y="168910"/>
                </a:lnTo>
                <a:lnTo>
                  <a:pt x="188975" y="168910"/>
                </a:lnTo>
                <a:lnTo>
                  <a:pt x="185633" y="168541"/>
                </a:lnTo>
                <a:close/>
              </a:path>
              <a:path w="2226945" h="187960">
                <a:moveTo>
                  <a:pt x="192023" y="152400"/>
                </a:moveTo>
                <a:lnTo>
                  <a:pt x="188997" y="168796"/>
                </a:lnTo>
                <a:lnTo>
                  <a:pt x="190500" y="168910"/>
                </a:lnTo>
                <a:lnTo>
                  <a:pt x="192023" y="152400"/>
                </a:lnTo>
                <a:close/>
              </a:path>
              <a:path w="2226945" h="187960">
                <a:moveTo>
                  <a:pt x="192024" y="152400"/>
                </a:moveTo>
                <a:lnTo>
                  <a:pt x="190500" y="168910"/>
                </a:lnTo>
                <a:lnTo>
                  <a:pt x="195072" y="168910"/>
                </a:lnTo>
                <a:lnTo>
                  <a:pt x="199644" y="165100"/>
                </a:lnTo>
                <a:lnTo>
                  <a:pt x="199644" y="156210"/>
                </a:lnTo>
                <a:lnTo>
                  <a:pt x="196087" y="153246"/>
                </a:lnTo>
                <a:lnTo>
                  <a:pt x="192024" y="152400"/>
                </a:lnTo>
                <a:close/>
              </a:path>
              <a:path w="2226945" h="187960">
                <a:moveTo>
                  <a:pt x="192023" y="152400"/>
                </a:moveTo>
                <a:lnTo>
                  <a:pt x="185927" y="152400"/>
                </a:lnTo>
                <a:lnTo>
                  <a:pt x="183036" y="156014"/>
                </a:lnTo>
                <a:lnTo>
                  <a:pt x="182992" y="165241"/>
                </a:lnTo>
                <a:lnTo>
                  <a:pt x="185633" y="168541"/>
                </a:lnTo>
                <a:lnTo>
                  <a:pt x="188997" y="168796"/>
                </a:lnTo>
                <a:lnTo>
                  <a:pt x="192023" y="152400"/>
                </a:lnTo>
                <a:close/>
              </a:path>
              <a:path w="2226945" h="187960">
                <a:moveTo>
                  <a:pt x="48767" y="165354"/>
                </a:moveTo>
                <a:lnTo>
                  <a:pt x="46978" y="168633"/>
                </a:lnTo>
                <a:lnTo>
                  <a:pt x="48767" y="167639"/>
                </a:lnTo>
                <a:lnTo>
                  <a:pt x="48767" y="165354"/>
                </a:lnTo>
                <a:close/>
              </a:path>
              <a:path w="2226945" h="187960">
                <a:moveTo>
                  <a:pt x="139192" y="167639"/>
                </a:moveTo>
                <a:lnTo>
                  <a:pt x="137159" y="167639"/>
                </a:lnTo>
                <a:lnTo>
                  <a:pt x="137606" y="168631"/>
                </a:lnTo>
                <a:lnTo>
                  <a:pt x="139192" y="167639"/>
                </a:lnTo>
                <a:close/>
              </a:path>
              <a:path w="2226945" h="187960">
                <a:moveTo>
                  <a:pt x="176745" y="150085"/>
                </a:moveTo>
                <a:lnTo>
                  <a:pt x="175640" y="156527"/>
                </a:lnTo>
                <a:lnTo>
                  <a:pt x="175514" y="157480"/>
                </a:lnTo>
                <a:lnTo>
                  <a:pt x="176784" y="163830"/>
                </a:lnTo>
                <a:lnTo>
                  <a:pt x="174318" y="164240"/>
                </a:lnTo>
                <a:lnTo>
                  <a:pt x="173735" y="167639"/>
                </a:lnTo>
                <a:lnTo>
                  <a:pt x="185633" y="168541"/>
                </a:lnTo>
                <a:lnTo>
                  <a:pt x="184911" y="167639"/>
                </a:lnTo>
                <a:lnTo>
                  <a:pt x="179831" y="167639"/>
                </a:lnTo>
                <a:lnTo>
                  <a:pt x="182879" y="163830"/>
                </a:lnTo>
                <a:lnTo>
                  <a:pt x="178307" y="163830"/>
                </a:lnTo>
                <a:lnTo>
                  <a:pt x="179831" y="162560"/>
                </a:lnTo>
                <a:lnTo>
                  <a:pt x="179714" y="157382"/>
                </a:lnTo>
                <a:lnTo>
                  <a:pt x="178307" y="156210"/>
                </a:lnTo>
                <a:lnTo>
                  <a:pt x="182879" y="156210"/>
                </a:lnTo>
                <a:lnTo>
                  <a:pt x="182777" y="154768"/>
                </a:lnTo>
                <a:lnTo>
                  <a:pt x="180289" y="150622"/>
                </a:lnTo>
                <a:lnTo>
                  <a:pt x="176745" y="150085"/>
                </a:lnTo>
                <a:close/>
              </a:path>
              <a:path w="2226945" h="187960">
                <a:moveTo>
                  <a:pt x="30479" y="163830"/>
                </a:moveTo>
                <a:lnTo>
                  <a:pt x="30479" y="165100"/>
                </a:lnTo>
                <a:lnTo>
                  <a:pt x="33528" y="168486"/>
                </a:lnTo>
                <a:lnTo>
                  <a:pt x="33528" y="165100"/>
                </a:lnTo>
                <a:lnTo>
                  <a:pt x="30479" y="163830"/>
                </a:lnTo>
                <a:close/>
              </a:path>
              <a:path w="2226945" h="187960">
                <a:moveTo>
                  <a:pt x="169163" y="166877"/>
                </a:moveTo>
                <a:lnTo>
                  <a:pt x="169163" y="168486"/>
                </a:lnTo>
                <a:lnTo>
                  <a:pt x="170252" y="167277"/>
                </a:lnTo>
                <a:lnTo>
                  <a:pt x="169925" y="167004"/>
                </a:lnTo>
                <a:lnTo>
                  <a:pt x="169163" y="166877"/>
                </a:lnTo>
                <a:close/>
              </a:path>
              <a:path w="2226945" h="187960">
                <a:moveTo>
                  <a:pt x="54863" y="167639"/>
                </a:moveTo>
                <a:lnTo>
                  <a:pt x="54210" y="168002"/>
                </a:lnTo>
                <a:lnTo>
                  <a:pt x="54863" y="168275"/>
                </a:lnTo>
                <a:lnTo>
                  <a:pt x="54863" y="167639"/>
                </a:lnTo>
                <a:close/>
              </a:path>
              <a:path w="2226945" h="187960">
                <a:moveTo>
                  <a:pt x="45165" y="165100"/>
                </a:moveTo>
                <a:lnTo>
                  <a:pt x="44195" y="165100"/>
                </a:lnTo>
                <a:lnTo>
                  <a:pt x="41851" y="168030"/>
                </a:lnTo>
                <a:lnTo>
                  <a:pt x="44505" y="166310"/>
                </a:lnTo>
                <a:lnTo>
                  <a:pt x="45165" y="165100"/>
                </a:lnTo>
                <a:close/>
              </a:path>
              <a:path w="2226945" h="187960">
                <a:moveTo>
                  <a:pt x="54863" y="167639"/>
                </a:moveTo>
                <a:lnTo>
                  <a:pt x="53339" y="167639"/>
                </a:lnTo>
                <a:lnTo>
                  <a:pt x="54210" y="168002"/>
                </a:lnTo>
                <a:lnTo>
                  <a:pt x="54863" y="167639"/>
                </a:lnTo>
                <a:close/>
              </a:path>
              <a:path w="2226945" h="187960">
                <a:moveTo>
                  <a:pt x="30479" y="165100"/>
                </a:moveTo>
                <a:lnTo>
                  <a:pt x="32003" y="167639"/>
                </a:lnTo>
                <a:lnTo>
                  <a:pt x="32765" y="167639"/>
                </a:lnTo>
                <a:lnTo>
                  <a:pt x="30479" y="165100"/>
                </a:lnTo>
                <a:close/>
              </a:path>
              <a:path w="2226945" h="187960">
                <a:moveTo>
                  <a:pt x="47243" y="160020"/>
                </a:moveTo>
                <a:lnTo>
                  <a:pt x="44195" y="162242"/>
                </a:lnTo>
                <a:lnTo>
                  <a:pt x="44078" y="162755"/>
                </a:lnTo>
                <a:lnTo>
                  <a:pt x="41147" y="167639"/>
                </a:lnTo>
                <a:lnTo>
                  <a:pt x="42164" y="167639"/>
                </a:lnTo>
                <a:lnTo>
                  <a:pt x="44195" y="165100"/>
                </a:lnTo>
                <a:lnTo>
                  <a:pt x="45165" y="165100"/>
                </a:lnTo>
                <a:lnTo>
                  <a:pt x="47194" y="161380"/>
                </a:lnTo>
                <a:lnTo>
                  <a:pt x="47243" y="160020"/>
                </a:lnTo>
                <a:close/>
              </a:path>
              <a:path w="2226945" h="187960">
                <a:moveTo>
                  <a:pt x="48767" y="160866"/>
                </a:moveTo>
                <a:lnTo>
                  <a:pt x="48876" y="161380"/>
                </a:lnTo>
                <a:lnTo>
                  <a:pt x="50074" y="162378"/>
                </a:lnTo>
                <a:lnTo>
                  <a:pt x="50185" y="162755"/>
                </a:lnTo>
                <a:lnTo>
                  <a:pt x="48829" y="165241"/>
                </a:lnTo>
                <a:lnTo>
                  <a:pt x="48767" y="167639"/>
                </a:lnTo>
                <a:lnTo>
                  <a:pt x="51723" y="165998"/>
                </a:lnTo>
                <a:lnTo>
                  <a:pt x="51816" y="162560"/>
                </a:lnTo>
                <a:lnTo>
                  <a:pt x="48767" y="160866"/>
                </a:lnTo>
                <a:close/>
              </a:path>
              <a:path w="2226945" h="187960">
                <a:moveTo>
                  <a:pt x="53339" y="165100"/>
                </a:moveTo>
                <a:lnTo>
                  <a:pt x="53085" y="165241"/>
                </a:lnTo>
                <a:lnTo>
                  <a:pt x="54863" y="167639"/>
                </a:lnTo>
                <a:lnTo>
                  <a:pt x="53339" y="165100"/>
                </a:lnTo>
                <a:close/>
              </a:path>
              <a:path w="2226945" h="187960">
                <a:moveTo>
                  <a:pt x="53339" y="165100"/>
                </a:moveTo>
                <a:lnTo>
                  <a:pt x="54863" y="167639"/>
                </a:lnTo>
                <a:lnTo>
                  <a:pt x="54762" y="166877"/>
                </a:lnTo>
                <a:lnTo>
                  <a:pt x="53339" y="165100"/>
                </a:lnTo>
                <a:close/>
              </a:path>
              <a:path w="2226945" h="187960">
                <a:moveTo>
                  <a:pt x="170422" y="167087"/>
                </a:moveTo>
                <a:lnTo>
                  <a:pt x="170252" y="167277"/>
                </a:lnTo>
                <a:lnTo>
                  <a:pt x="170687" y="167639"/>
                </a:lnTo>
                <a:lnTo>
                  <a:pt x="173735" y="167639"/>
                </a:lnTo>
                <a:lnTo>
                  <a:pt x="170422" y="167087"/>
                </a:lnTo>
                <a:close/>
              </a:path>
              <a:path w="2226945" h="187960">
                <a:moveTo>
                  <a:pt x="174023" y="164290"/>
                </a:moveTo>
                <a:lnTo>
                  <a:pt x="171703" y="164676"/>
                </a:lnTo>
                <a:lnTo>
                  <a:pt x="172212" y="165100"/>
                </a:lnTo>
                <a:lnTo>
                  <a:pt x="170422" y="167087"/>
                </a:lnTo>
                <a:lnTo>
                  <a:pt x="173735" y="167639"/>
                </a:lnTo>
                <a:lnTo>
                  <a:pt x="174023" y="164290"/>
                </a:lnTo>
                <a:close/>
              </a:path>
              <a:path w="2226945" h="187960">
                <a:moveTo>
                  <a:pt x="174318" y="164240"/>
                </a:moveTo>
                <a:lnTo>
                  <a:pt x="174023" y="164290"/>
                </a:lnTo>
                <a:lnTo>
                  <a:pt x="173735" y="167639"/>
                </a:lnTo>
                <a:lnTo>
                  <a:pt x="174318" y="164240"/>
                </a:lnTo>
                <a:close/>
              </a:path>
              <a:path w="2226945" h="187960">
                <a:moveTo>
                  <a:pt x="182879" y="163830"/>
                </a:moveTo>
                <a:lnTo>
                  <a:pt x="179831" y="167639"/>
                </a:lnTo>
                <a:lnTo>
                  <a:pt x="184911" y="167639"/>
                </a:lnTo>
                <a:lnTo>
                  <a:pt x="182992" y="165241"/>
                </a:lnTo>
                <a:lnTo>
                  <a:pt x="182879" y="163830"/>
                </a:lnTo>
                <a:close/>
              </a:path>
              <a:path w="2226945" h="187960">
                <a:moveTo>
                  <a:pt x="595883" y="148590"/>
                </a:moveTo>
                <a:lnTo>
                  <a:pt x="590454" y="149542"/>
                </a:lnTo>
                <a:lnTo>
                  <a:pt x="586739" y="153670"/>
                </a:lnTo>
                <a:lnTo>
                  <a:pt x="586739" y="162560"/>
                </a:lnTo>
                <a:lnTo>
                  <a:pt x="591312" y="167639"/>
                </a:lnTo>
                <a:lnTo>
                  <a:pt x="597407" y="167639"/>
                </a:lnTo>
                <a:lnTo>
                  <a:pt x="595883" y="148590"/>
                </a:lnTo>
                <a:close/>
              </a:path>
              <a:path w="2226945" h="187960">
                <a:moveTo>
                  <a:pt x="619887" y="146367"/>
                </a:moveTo>
                <a:lnTo>
                  <a:pt x="595883" y="148590"/>
                </a:lnTo>
                <a:lnTo>
                  <a:pt x="597407" y="167639"/>
                </a:lnTo>
                <a:lnTo>
                  <a:pt x="601027" y="167004"/>
                </a:lnTo>
                <a:lnTo>
                  <a:pt x="605027" y="162560"/>
                </a:lnTo>
                <a:lnTo>
                  <a:pt x="605027" y="153670"/>
                </a:lnTo>
                <a:lnTo>
                  <a:pt x="600456" y="148590"/>
                </a:lnTo>
                <a:lnTo>
                  <a:pt x="617219" y="148590"/>
                </a:lnTo>
                <a:lnTo>
                  <a:pt x="619887" y="146367"/>
                </a:lnTo>
                <a:close/>
              </a:path>
              <a:path w="2226945" h="187960">
                <a:moveTo>
                  <a:pt x="601027" y="167004"/>
                </a:moveTo>
                <a:lnTo>
                  <a:pt x="597407" y="167639"/>
                </a:lnTo>
                <a:lnTo>
                  <a:pt x="600456" y="167639"/>
                </a:lnTo>
                <a:lnTo>
                  <a:pt x="601027" y="167004"/>
                </a:lnTo>
                <a:close/>
              </a:path>
              <a:path w="2226945" h="187960">
                <a:moveTo>
                  <a:pt x="148481" y="165100"/>
                </a:moveTo>
                <a:lnTo>
                  <a:pt x="147828" y="165100"/>
                </a:lnTo>
                <a:lnTo>
                  <a:pt x="149656" y="167385"/>
                </a:lnTo>
                <a:lnTo>
                  <a:pt x="148481" y="165100"/>
                </a:lnTo>
                <a:close/>
              </a:path>
              <a:path w="2226945" h="187960">
                <a:moveTo>
                  <a:pt x="169925" y="167004"/>
                </a:moveTo>
                <a:lnTo>
                  <a:pt x="170252" y="167277"/>
                </a:lnTo>
                <a:lnTo>
                  <a:pt x="170422" y="167087"/>
                </a:lnTo>
                <a:lnTo>
                  <a:pt x="169925" y="167004"/>
                </a:lnTo>
                <a:close/>
              </a:path>
              <a:path w="2226945" h="187960">
                <a:moveTo>
                  <a:pt x="171602" y="164693"/>
                </a:moveTo>
                <a:lnTo>
                  <a:pt x="169163" y="165100"/>
                </a:lnTo>
                <a:lnTo>
                  <a:pt x="169272" y="166460"/>
                </a:lnTo>
                <a:lnTo>
                  <a:pt x="169925" y="167004"/>
                </a:lnTo>
                <a:lnTo>
                  <a:pt x="170422" y="167087"/>
                </a:lnTo>
                <a:lnTo>
                  <a:pt x="172212" y="165100"/>
                </a:lnTo>
                <a:lnTo>
                  <a:pt x="170687" y="165100"/>
                </a:lnTo>
                <a:lnTo>
                  <a:pt x="171625" y="164709"/>
                </a:lnTo>
                <a:close/>
              </a:path>
              <a:path w="2226945" h="187960">
                <a:moveTo>
                  <a:pt x="54863" y="165100"/>
                </a:moveTo>
                <a:lnTo>
                  <a:pt x="53339" y="165100"/>
                </a:lnTo>
                <a:lnTo>
                  <a:pt x="54863" y="167004"/>
                </a:lnTo>
                <a:lnTo>
                  <a:pt x="54863" y="165100"/>
                </a:lnTo>
                <a:close/>
              </a:path>
              <a:path w="2226945" h="187960">
                <a:moveTo>
                  <a:pt x="169163" y="166370"/>
                </a:moveTo>
                <a:lnTo>
                  <a:pt x="169163" y="166877"/>
                </a:lnTo>
                <a:lnTo>
                  <a:pt x="169925" y="167004"/>
                </a:lnTo>
                <a:lnTo>
                  <a:pt x="169163" y="166370"/>
                </a:lnTo>
                <a:close/>
              </a:path>
              <a:path w="2226945" h="187960">
                <a:moveTo>
                  <a:pt x="617219" y="148590"/>
                </a:moveTo>
                <a:lnTo>
                  <a:pt x="600456" y="148590"/>
                </a:lnTo>
                <a:lnTo>
                  <a:pt x="605027" y="153670"/>
                </a:lnTo>
                <a:lnTo>
                  <a:pt x="605027" y="162560"/>
                </a:lnTo>
                <a:lnTo>
                  <a:pt x="601027" y="167004"/>
                </a:lnTo>
                <a:lnTo>
                  <a:pt x="626363" y="162560"/>
                </a:lnTo>
                <a:lnTo>
                  <a:pt x="620268" y="162560"/>
                </a:lnTo>
                <a:lnTo>
                  <a:pt x="617219" y="160020"/>
                </a:lnTo>
                <a:lnTo>
                  <a:pt x="617219" y="148590"/>
                </a:lnTo>
                <a:close/>
              </a:path>
              <a:path w="2226945" h="187960">
                <a:moveTo>
                  <a:pt x="163067" y="165862"/>
                </a:moveTo>
                <a:lnTo>
                  <a:pt x="163176" y="166460"/>
                </a:lnTo>
                <a:lnTo>
                  <a:pt x="163745" y="166934"/>
                </a:lnTo>
                <a:lnTo>
                  <a:pt x="163885" y="165998"/>
                </a:lnTo>
                <a:lnTo>
                  <a:pt x="163067" y="165862"/>
                </a:lnTo>
                <a:close/>
              </a:path>
              <a:path w="2226945" h="187960">
                <a:moveTo>
                  <a:pt x="164591" y="161290"/>
                </a:moveTo>
                <a:lnTo>
                  <a:pt x="163885" y="165998"/>
                </a:lnTo>
                <a:lnTo>
                  <a:pt x="169163" y="166877"/>
                </a:lnTo>
                <a:lnTo>
                  <a:pt x="169092" y="166310"/>
                </a:lnTo>
                <a:lnTo>
                  <a:pt x="167639" y="165100"/>
                </a:lnTo>
                <a:lnTo>
                  <a:pt x="164591" y="165100"/>
                </a:lnTo>
                <a:lnTo>
                  <a:pt x="165156" y="164394"/>
                </a:lnTo>
                <a:lnTo>
                  <a:pt x="165085" y="164240"/>
                </a:lnTo>
                <a:lnTo>
                  <a:pt x="164591" y="163830"/>
                </a:lnTo>
                <a:lnTo>
                  <a:pt x="164591" y="161290"/>
                </a:lnTo>
                <a:close/>
              </a:path>
              <a:path w="2226945" h="187960">
                <a:moveTo>
                  <a:pt x="44195" y="161290"/>
                </a:moveTo>
                <a:lnTo>
                  <a:pt x="42671" y="161290"/>
                </a:lnTo>
                <a:lnTo>
                  <a:pt x="38100" y="165100"/>
                </a:lnTo>
                <a:lnTo>
                  <a:pt x="38100" y="166687"/>
                </a:lnTo>
                <a:lnTo>
                  <a:pt x="44108" y="162306"/>
                </a:lnTo>
                <a:lnTo>
                  <a:pt x="44195" y="161290"/>
                </a:lnTo>
                <a:close/>
              </a:path>
              <a:path w="2226945" h="187960">
                <a:moveTo>
                  <a:pt x="144779" y="165100"/>
                </a:moveTo>
                <a:lnTo>
                  <a:pt x="143256" y="165100"/>
                </a:lnTo>
                <a:lnTo>
                  <a:pt x="143618" y="166460"/>
                </a:lnTo>
                <a:lnTo>
                  <a:pt x="144779" y="165735"/>
                </a:lnTo>
                <a:lnTo>
                  <a:pt x="144779" y="165100"/>
                </a:lnTo>
                <a:close/>
              </a:path>
              <a:path w="2226945" h="187960">
                <a:moveTo>
                  <a:pt x="143256" y="165100"/>
                </a:moveTo>
                <a:lnTo>
                  <a:pt x="141731" y="165100"/>
                </a:lnTo>
                <a:lnTo>
                  <a:pt x="141223" y="166370"/>
                </a:lnTo>
                <a:lnTo>
                  <a:pt x="143256" y="165100"/>
                </a:lnTo>
                <a:close/>
              </a:path>
              <a:path w="2226945" h="187960">
                <a:moveTo>
                  <a:pt x="162305" y="165735"/>
                </a:moveTo>
                <a:lnTo>
                  <a:pt x="163067" y="166370"/>
                </a:lnTo>
                <a:lnTo>
                  <a:pt x="163067" y="165862"/>
                </a:lnTo>
                <a:lnTo>
                  <a:pt x="162305" y="165735"/>
                </a:lnTo>
                <a:close/>
              </a:path>
              <a:path w="2226945" h="187960">
                <a:moveTo>
                  <a:pt x="167030" y="162051"/>
                </a:moveTo>
                <a:lnTo>
                  <a:pt x="166188" y="163104"/>
                </a:lnTo>
                <a:lnTo>
                  <a:pt x="166115" y="163830"/>
                </a:lnTo>
                <a:lnTo>
                  <a:pt x="169163" y="166370"/>
                </a:lnTo>
                <a:lnTo>
                  <a:pt x="169051" y="164535"/>
                </a:lnTo>
                <a:lnTo>
                  <a:pt x="168935" y="163957"/>
                </a:lnTo>
                <a:lnTo>
                  <a:pt x="168825" y="163547"/>
                </a:lnTo>
                <a:lnTo>
                  <a:pt x="167030" y="162051"/>
                </a:lnTo>
                <a:close/>
              </a:path>
              <a:path w="2226945" h="187960">
                <a:moveTo>
                  <a:pt x="47243" y="161290"/>
                </a:moveTo>
                <a:lnTo>
                  <a:pt x="44505" y="166310"/>
                </a:lnTo>
                <a:lnTo>
                  <a:pt x="47243" y="164535"/>
                </a:lnTo>
                <a:lnTo>
                  <a:pt x="47243" y="161290"/>
                </a:lnTo>
                <a:close/>
              </a:path>
              <a:path w="2226945" h="187960">
                <a:moveTo>
                  <a:pt x="164591" y="160020"/>
                </a:moveTo>
                <a:lnTo>
                  <a:pt x="162306" y="161925"/>
                </a:lnTo>
                <a:lnTo>
                  <a:pt x="163067" y="162560"/>
                </a:lnTo>
                <a:lnTo>
                  <a:pt x="163067" y="165862"/>
                </a:lnTo>
                <a:lnTo>
                  <a:pt x="163885" y="165998"/>
                </a:lnTo>
                <a:lnTo>
                  <a:pt x="164496" y="161925"/>
                </a:lnTo>
                <a:lnTo>
                  <a:pt x="164591" y="160020"/>
                </a:lnTo>
                <a:close/>
              </a:path>
              <a:path w="2226945" h="187960">
                <a:moveTo>
                  <a:pt x="51815" y="163830"/>
                </a:moveTo>
                <a:lnTo>
                  <a:pt x="51815" y="165946"/>
                </a:lnTo>
                <a:lnTo>
                  <a:pt x="52882" y="165354"/>
                </a:lnTo>
                <a:lnTo>
                  <a:pt x="52831" y="165100"/>
                </a:lnTo>
                <a:lnTo>
                  <a:pt x="51815" y="163830"/>
                </a:lnTo>
                <a:close/>
              </a:path>
              <a:path w="2226945" h="187960">
                <a:moveTo>
                  <a:pt x="162306" y="161925"/>
                </a:moveTo>
                <a:lnTo>
                  <a:pt x="160019" y="163830"/>
                </a:lnTo>
                <a:lnTo>
                  <a:pt x="162305" y="165735"/>
                </a:lnTo>
                <a:lnTo>
                  <a:pt x="163067" y="165862"/>
                </a:lnTo>
                <a:lnTo>
                  <a:pt x="163067" y="162560"/>
                </a:lnTo>
                <a:lnTo>
                  <a:pt x="162306" y="161925"/>
                </a:lnTo>
                <a:close/>
              </a:path>
              <a:path w="2226945" h="187960">
                <a:moveTo>
                  <a:pt x="146151" y="163957"/>
                </a:moveTo>
                <a:lnTo>
                  <a:pt x="144779" y="165100"/>
                </a:lnTo>
                <a:lnTo>
                  <a:pt x="144779" y="165735"/>
                </a:lnTo>
                <a:lnTo>
                  <a:pt x="147434" y="164075"/>
                </a:lnTo>
                <a:lnTo>
                  <a:pt x="146151" y="163957"/>
                </a:lnTo>
                <a:close/>
              </a:path>
              <a:path w="2226945" h="187960">
                <a:moveTo>
                  <a:pt x="160019" y="163830"/>
                </a:moveTo>
                <a:lnTo>
                  <a:pt x="160020" y="165354"/>
                </a:lnTo>
                <a:lnTo>
                  <a:pt x="162305" y="165735"/>
                </a:lnTo>
                <a:lnTo>
                  <a:pt x="160019" y="163830"/>
                </a:lnTo>
                <a:close/>
              </a:path>
              <a:path w="2226945" h="187960">
                <a:moveTo>
                  <a:pt x="50291" y="162560"/>
                </a:moveTo>
                <a:lnTo>
                  <a:pt x="48767" y="163547"/>
                </a:lnTo>
                <a:lnTo>
                  <a:pt x="48767" y="165354"/>
                </a:lnTo>
                <a:lnTo>
                  <a:pt x="50291" y="162560"/>
                </a:lnTo>
                <a:close/>
              </a:path>
              <a:path w="2226945" h="187960">
                <a:moveTo>
                  <a:pt x="159829" y="162401"/>
                </a:moveTo>
                <a:lnTo>
                  <a:pt x="159342" y="165241"/>
                </a:lnTo>
                <a:lnTo>
                  <a:pt x="160020" y="165354"/>
                </a:lnTo>
                <a:lnTo>
                  <a:pt x="160019" y="162560"/>
                </a:lnTo>
                <a:lnTo>
                  <a:pt x="159829" y="162401"/>
                </a:lnTo>
                <a:close/>
              </a:path>
              <a:path w="2226945" h="187960">
                <a:moveTo>
                  <a:pt x="51815" y="162560"/>
                </a:moveTo>
                <a:lnTo>
                  <a:pt x="51917" y="163957"/>
                </a:lnTo>
                <a:lnTo>
                  <a:pt x="52988" y="165295"/>
                </a:lnTo>
                <a:lnTo>
                  <a:pt x="53339" y="165100"/>
                </a:lnTo>
                <a:lnTo>
                  <a:pt x="54863" y="165100"/>
                </a:lnTo>
                <a:lnTo>
                  <a:pt x="51815" y="162560"/>
                </a:lnTo>
                <a:close/>
              </a:path>
              <a:path w="2226945" h="187960">
                <a:moveTo>
                  <a:pt x="159105" y="161798"/>
                </a:moveTo>
                <a:lnTo>
                  <a:pt x="158495" y="165100"/>
                </a:lnTo>
                <a:lnTo>
                  <a:pt x="159342" y="165241"/>
                </a:lnTo>
                <a:lnTo>
                  <a:pt x="159708" y="163104"/>
                </a:lnTo>
                <a:lnTo>
                  <a:pt x="159639" y="162242"/>
                </a:lnTo>
                <a:lnTo>
                  <a:pt x="159105" y="161798"/>
                </a:lnTo>
                <a:close/>
              </a:path>
              <a:path w="2226945" h="187960">
                <a:moveTo>
                  <a:pt x="28956" y="162560"/>
                </a:moveTo>
                <a:lnTo>
                  <a:pt x="30479" y="165100"/>
                </a:lnTo>
                <a:lnTo>
                  <a:pt x="30479" y="163195"/>
                </a:lnTo>
                <a:lnTo>
                  <a:pt x="28956" y="162560"/>
                </a:lnTo>
                <a:close/>
              </a:path>
              <a:path w="2226945" h="187960">
                <a:moveTo>
                  <a:pt x="30987" y="163406"/>
                </a:moveTo>
                <a:lnTo>
                  <a:pt x="30479" y="163830"/>
                </a:lnTo>
                <a:lnTo>
                  <a:pt x="33528" y="165100"/>
                </a:lnTo>
                <a:lnTo>
                  <a:pt x="33528" y="163830"/>
                </a:lnTo>
                <a:lnTo>
                  <a:pt x="32003" y="163830"/>
                </a:lnTo>
                <a:lnTo>
                  <a:pt x="30987" y="163406"/>
                </a:lnTo>
                <a:close/>
              </a:path>
              <a:path w="2226945" h="187960">
                <a:moveTo>
                  <a:pt x="37337" y="158750"/>
                </a:moveTo>
                <a:lnTo>
                  <a:pt x="33604" y="162306"/>
                </a:lnTo>
                <a:lnTo>
                  <a:pt x="33528" y="165100"/>
                </a:lnTo>
                <a:lnTo>
                  <a:pt x="34932" y="164075"/>
                </a:lnTo>
                <a:lnTo>
                  <a:pt x="35051" y="162560"/>
                </a:lnTo>
                <a:lnTo>
                  <a:pt x="37337" y="158750"/>
                </a:lnTo>
                <a:close/>
              </a:path>
              <a:path w="2226945" h="187960">
                <a:moveTo>
                  <a:pt x="155067" y="164782"/>
                </a:moveTo>
                <a:lnTo>
                  <a:pt x="155447" y="165100"/>
                </a:lnTo>
                <a:lnTo>
                  <a:pt x="155268" y="164801"/>
                </a:lnTo>
                <a:lnTo>
                  <a:pt x="155067" y="164782"/>
                </a:lnTo>
                <a:close/>
              </a:path>
              <a:path w="2226945" h="187960">
                <a:moveTo>
                  <a:pt x="155268" y="164801"/>
                </a:moveTo>
                <a:lnTo>
                  <a:pt x="155447" y="165100"/>
                </a:lnTo>
                <a:lnTo>
                  <a:pt x="155447" y="164817"/>
                </a:lnTo>
                <a:lnTo>
                  <a:pt x="155268" y="164801"/>
                </a:lnTo>
                <a:close/>
              </a:path>
              <a:path w="2226945" h="187960">
                <a:moveTo>
                  <a:pt x="158495" y="161290"/>
                </a:moveTo>
                <a:lnTo>
                  <a:pt x="155447" y="161290"/>
                </a:lnTo>
                <a:lnTo>
                  <a:pt x="155466" y="164290"/>
                </a:lnTo>
                <a:lnTo>
                  <a:pt x="155752" y="164846"/>
                </a:lnTo>
                <a:lnTo>
                  <a:pt x="158495" y="165100"/>
                </a:lnTo>
                <a:lnTo>
                  <a:pt x="158495" y="161290"/>
                </a:lnTo>
                <a:close/>
              </a:path>
              <a:path w="2226945" h="187960">
                <a:moveTo>
                  <a:pt x="158496" y="161290"/>
                </a:moveTo>
                <a:lnTo>
                  <a:pt x="158495" y="165100"/>
                </a:lnTo>
                <a:lnTo>
                  <a:pt x="159043" y="162136"/>
                </a:lnTo>
                <a:lnTo>
                  <a:pt x="159092" y="161786"/>
                </a:lnTo>
                <a:lnTo>
                  <a:pt x="158496" y="161290"/>
                </a:lnTo>
                <a:close/>
              </a:path>
              <a:path w="2226945" h="187960">
                <a:moveTo>
                  <a:pt x="165201" y="164337"/>
                </a:moveTo>
                <a:lnTo>
                  <a:pt x="164591" y="165100"/>
                </a:lnTo>
                <a:lnTo>
                  <a:pt x="166115" y="165100"/>
                </a:lnTo>
                <a:lnTo>
                  <a:pt x="165201" y="164337"/>
                </a:lnTo>
                <a:close/>
              </a:path>
              <a:path w="2226945" h="187960">
                <a:moveTo>
                  <a:pt x="166115" y="163195"/>
                </a:moveTo>
                <a:lnTo>
                  <a:pt x="165382" y="164112"/>
                </a:lnTo>
                <a:lnTo>
                  <a:pt x="165269" y="164394"/>
                </a:lnTo>
                <a:lnTo>
                  <a:pt x="166115" y="165100"/>
                </a:lnTo>
                <a:lnTo>
                  <a:pt x="167639" y="165100"/>
                </a:lnTo>
                <a:lnTo>
                  <a:pt x="166115" y="163830"/>
                </a:lnTo>
                <a:lnTo>
                  <a:pt x="166115" y="163195"/>
                </a:lnTo>
                <a:close/>
              </a:path>
              <a:path w="2226945" h="187960">
                <a:moveTo>
                  <a:pt x="168859" y="163576"/>
                </a:moveTo>
                <a:lnTo>
                  <a:pt x="169163" y="165100"/>
                </a:lnTo>
                <a:lnTo>
                  <a:pt x="169163" y="163830"/>
                </a:lnTo>
                <a:lnTo>
                  <a:pt x="168859" y="163576"/>
                </a:lnTo>
                <a:close/>
              </a:path>
              <a:path w="2226945" h="187960">
                <a:moveTo>
                  <a:pt x="168695" y="162755"/>
                </a:moveTo>
                <a:lnTo>
                  <a:pt x="168859" y="163576"/>
                </a:lnTo>
                <a:lnTo>
                  <a:pt x="169163" y="163830"/>
                </a:lnTo>
                <a:lnTo>
                  <a:pt x="169163" y="165100"/>
                </a:lnTo>
                <a:lnTo>
                  <a:pt x="171508" y="164709"/>
                </a:lnTo>
                <a:lnTo>
                  <a:pt x="168695" y="162755"/>
                </a:lnTo>
                <a:close/>
              </a:path>
              <a:path w="2226945" h="187960">
                <a:moveTo>
                  <a:pt x="171625" y="164709"/>
                </a:moveTo>
                <a:lnTo>
                  <a:pt x="170687" y="165100"/>
                </a:lnTo>
                <a:lnTo>
                  <a:pt x="172212" y="165100"/>
                </a:lnTo>
                <a:lnTo>
                  <a:pt x="171625" y="164709"/>
                </a:lnTo>
                <a:close/>
              </a:path>
              <a:path w="2226945" h="187960">
                <a:moveTo>
                  <a:pt x="155447" y="164253"/>
                </a:moveTo>
                <a:lnTo>
                  <a:pt x="155447" y="164817"/>
                </a:lnTo>
                <a:lnTo>
                  <a:pt x="155752" y="164846"/>
                </a:lnTo>
                <a:lnTo>
                  <a:pt x="155447" y="164253"/>
                </a:lnTo>
                <a:close/>
              </a:path>
              <a:path w="2226945" h="187960">
                <a:moveTo>
                  <a:pt x="154381" y="162178"/>
                </a:moveTo>
                <a:lnTo>
                  <a:pt x="154141" y="162378"/>
                </a:lnTo>
                <a:lnTo>
                  <a:pt x="154041" y="162755"/>
                </a:lnTo>
                <a:lnTo>
                  <a:pt x="155268" y="164801"/>
                </a:lnTo>
                <a:lnTo>
                  <a:pt x="155447" y="164817"/>
                </a:lnTo>
                <a:lnTo>
                  <a:pt x="155356" y="164075"/>
                </a:lnTo>
                <a:lnTo>
                  <a:pt x="154381" y="162178"/>
                </a:lnTo>
                <a:close/>
              </a:path>
              <a:path w="2226945" h="187960">
                <a:moveTo>
                  <a:pt x="153923" y="162560"/>
                </a:moveTo>
                <a:lnTo>
                  <a:pt x="153924" y="163830"/>
                </a:lnTo>
                <a:lnTo>
                  <a:pt x="155067" y="164782"/>
                </a:lnTo>
                <a:lnTo>
                  <a:pt x="155268" y="164801"/>
                </a:lnTo>
                <a:lnTo>
                  <a:pt x="153923" y="162560"/>
                </a:lnTo>
                <a:close/>
              </a:path>
              <a:path w="2226945" h="187960">
                <a:moveTo>
                  <a:pt x="153924" y="163830"/>
                </a:moveTo>
                <a:lnTo>
                  <a:pt x="153923" y="164676"/>
                </a:lnTo>
                <a:lnTo>
                  <a:pt x="155067" y="164782"/>
                </a:lnTo>
                <a:lnTo>
                  <a:pt x="153924" y="163830"/>
                </a:lnTo>
                <a:close/>
              </a:path>
              <a:path w="2226945" h="187960">
                <a:moveTo>
                  <a:pt x="171225" y="156882"/>
                </a:moveTo>
                <a:lnTo>
                  <a:pt x="167640" y="157480"/>
                </a:lnTo>
                <a:lnTo>
                  <a:pt x="168624" y="162401"/>
                </a:lnTo>
                <a:lnTo>
                  <a:pt x="168748" y="162790"/>
                </a:lnTo>
                <a:lnTo>
                  <a:pt x="171602" y="164693"/>
                </a:lnTo>
                <a:lnTo>
                  <a:pt x="173735" y="163830"/>
                </a:lnTo>
                <a:lnTo>
                  <a:pt x="172212" y="162560"/>
                </a:lnTo>
                <a:lnTo>
                  <a:pt x="172212" y="158115"/>
                </a:lnTo>
                <a:lnTo>
                  <a:pt x="171225" y="156882"/>
                </a:lnTo>
                <a:close/>
              </a:path>
              <a:path w="2226945" h="187960">
                <a:moveTo>
                  <a:pt x="152095" y="162306"/>
                </a:moveTo>
                <a:lnTo>
                  <a:pt x="150875" y="163830"/>
                </a:lnTo>
                <a:lnTo>
                  <a:pt x="150875" y="164394"/>
                </a:lnTo>
                <a:lnTo>
                  <a:pt x="153923" y="164676"/>
                </a:lnTo>
                <a:lnTo>
                  <a:pt x="153923" y="163830"/>
                </a:lnTo>
                <a:lnTo>
                  <a:pt x="152095" y="162306"/>
                </a:lnTo>
                <a:close/>
              </a:path>
              <a:path w="2226945" h="187960">
                <a:moveTo>
                  <a:pt x="174707" y="156302"/>
                </a:moveTo>
                <a:lnTo>
                  <a:pt x="173354" y="156527"/>
                </a:lnTo>
                <a:lnTo>
                  <a:pt x="172329" y="157382"/>
                </a:lnTo>
                <a:lnTo>
                  <a:pt x="172212" y="158115"/>
                </a:lnTo>
                <a:lnTo>
                  <a:pt x="173735" y="160020"/>
                </a:lnTo>
                <a:lnTo>
                  <a:pt x="173735" y="163830"/>
                </a:lnTo>
                <a:lnTo>
                  <a:pt x="171703" y="164676"/>
                </a:lnTo>
                <a:lnTo>
                  <a:pt x="174023" y="164290"/>
                </a:lnTo>
                <a:lnTo>
                  <a:pt x="174707" y="156302"/>
                </a:lnTo>
                <a:close/>
              </a:path>
              <a:path w="2226945" h="187960">
                <a:moveTo>
                  <a:pt x="47244" y="161290"/>
                </a:moveTo>
                <a:lnTo>
                  <a:pt x="47243" y="164535"/>
                </a:lnTo>
                <a:lnTo>
                  <a:pt x="48724" y="163576"/>
                </a:lnTo>
                <a:lnTo>
                  <a:pt x="48666" y="161882"/>
                </a:lnTo>
                <a:lnTo>
                  <a:pt x="47244" y="161290"/>
                </a:lnTo>
                <a:close/>
              </a:path>
              <a:path w="2226945" h="187960">
                <a:moveTo>
                  <a:pt x="150875" y="162560"/>
                </a:moveTo>
                <a:lnTo>
                  <a:pt x="147828" y="163830"/>
                </a:lnTo>
                <a:lnTo>
                  <a:pt x="147980" y="164126"/>
                </a:lnTo>
                <a:lnTo>
                  <a:pt x="150875" y="164394"/>
                </a:lnTo>
                <a:lnTo>
                  <a:pt x="150875" y="162560"/>
                </a:lnTo>
                <a:close/>
              </a:path>
              <a:path w="2226945" h="187960">
                <a:moveTo>
                  <a:pt x="164591" y="160020"/>
                </a:moveTo>
                <a:lnTo>
                  <a:pt x="164591" y="163830"/>
                </a:lnTo>
                <a:lnTo>
                  <a:pt x="165201" y="164337"/>
                </a:lnTo>
                <a:lnTo>
                  <a:pt x="166115" y="163195"/>
                </a:lnTo>
                <a:lnTo>
                  <a:pt x="166020" y="160972"/>
                </a:lnTo>
                <a:lnTo>
                  <a:pt x="164591" y="160020"/>
                </a:lnTo>
                <a:close/>
              </a:path>
              <a:path w="2226945" h="187960">
                <a:moveTo>
                  <a:pt x="175259" y="156210"/>
                </a:moveTo>
                <a:lnTo>
                  <a:pt x="174707" y="156302"/>
                </a:lnTo>
                <a:lnTo>
                  <a:pt x="174023" y="164290"/>
                </a:lnTo>
                <a:lnTo>
                  <a:pt x="174244" y="164253"/>
                </a:lnTo>
                <a:lnTo>
                  <a:pt x="174367" y="163957"/>
                </a:lnTo>
                <a:lnTo>
                  <a:pt x="175368" y="158115"/>
                </a:lnTo>
                <a:lnTo>
                  <a:pt x="175259" y="156210"/>
                </a:lnTo>
                <a:close/>
              </a:path>
              <a:path w="2226945" h="187960">
                <a:moveTo>
                  <a:pt x="155447" y="161290"/>
                </a:moveTo>
                <a:lnTo>
                  <a:pt x="154533" y="162051"/>
                </a:lnTo>
                <a:lnTo>
                  <a:pt x="154483" y="162378"/>
                </a:lnTo>
                <a:lnTo>
                  <a:pt x="155447" y="164253"/>
                </a:lnTo>
                <a:lnTo>
                  <a:pt x="155447" y="161290"/>
                </a:lnTo>
                <a:close/>
              </a:path>
              <a:path w="2226945" h="187960">
                <a:moveTo>
                  <a:pt x="175494" y="157382"/>
                </a:moveTo>
                <a:lnTo>
                  <a:pt x="174318" y="164240"/>
                </a:lnTo>
                <a:lnTo>
                  <a:pt x="176784" y="163830"/>
                </a:lnTo>
                <a:lnTo>
                  <a:pt x="175494" y="157382"/>
                </a:lnTo>
                <a:close/>
              </a:path>
              <a:path w="2226945" h="187960">
                <a:moveTo>
                  <a:pt x="147828" y="163830"/>
                </a:moveTo>
                <a:lnTo>
                  <a:pt x="147434" y="164075"/>
                </a:lnTo>
                <a:lnTo>
                  <a:pt x="147980" y="164126"/>
                </a:lnTo>
                <a:lnTo>
                  <a:pt x="147828" y="163830"/>
                </a:lnTo>
                <a:close/>
              </a:path>
              <a:path w="2226945" h="187960">
                <a:moveTo>
                  <a:pt x="315468" y="163830"/>
                </a:moveTo>
                <a:lnTo>
                  <a:pt x="310895" y="163830"/>
                </a:lnTo>
                <a:lnTo>
                  <a:pt x="315637" y="164112"/>
                </a:lnTo>
                <a:lnTo>
                  <a:pt x="315468" y="163830"/>
                </a:lnTo>
                <a:close/>
              </a:path>
              <a:path w="2226945" h="187960">
                <a:moveTo>
                  <a:pt x="150875" y="162560"/>
                </a:moveTo>
                <a:lnTo>
                  <a:pt x="147828" y="162560"/>
                </a:lnTo>
                <a:lnTo>
                  <a:pt x="146151" y="163957"/>
                </a:lnTo>
                <a:lnTo>
                  <a:pt x="147434" y="164075"/>
                </a:lnTo>
                <a:lnTo>
                  <a:pt x="147828" y="163830"/>
                </a:lnTo>
                <a:lnTo>
                  <a:pt x="150875" y="162560"/>
                </a:lnTo>
                <a:close/>
              </a:path>
              <a:path w="2226945" h="187960">
                <a:moveTo>
                  <a:pt x="454151" y="163830"/>
                </a:moveTo>
                <a:lnTo>
                  <a:pt x="451103" y="163830"/>
                </a:lnTo>
                <a:lnTo>
                  <a:pt x="450954" y="163996"/>
                </a:lnTo>
                <a:lnTo>
                  <a:pt x="454151" y="163830"/>
                </a:lnTo>
                <a:close/>
              </a:path>
              <a:path w="2226945" h="187960">
                <a:moveTo>
                  <a:pt x="40494" y="160020"/>
                </a:moveTo>
                <a:lnTo>
                  <a:pt x="39623" y="160020"/>
                </a:lnTo>
                <a:lnTo>
                  <a:pt x="35051" y="162560"/>
                </a:lnTo>
                <a:lnTo>
                  <a:pt x="35051" y="163988"/>
                </a:lnTo>
                <a:lnTo>
                  <a:pt x="40494" y="160020"/>
                </a:lnTo>
                <a:close/>
              </a:path>
              <a:path w="2226945" h="187960">
                <a:moveTo>
                  <a:pt x="147828" y="147320"/>
                </a:moveTo>
                <a:lnTo>
                  <a:pt x="144779" y="163830"/>
                </a:lnTo>
                <a:lnTo>
                  <a:pt x="146151" y="163957"/>
                </a:lnTo>
                <a:lnTo>
                  <a:pt x="147828" y="162560"/>
                </a:lnTo>
                <a:lnTo>
                  <a:pt x="150875" y="162560"/>
                </a:lnTo>
                <a:lnTo>
                  <a:pt x="151485" y="162051"/>
                </a:lnTo>
                <a:lnTo>
                  <a:pt x="151472" y="161786"/>
                </a:lnTo>
                <a:lnTo>
                  <a:pt x="150984" y="161380"/>
                </a:lnTo>
                <a:lnTo>
                  <a:pt x="150980" y="152313"/>
                </a:lnTo>
                <a:lnTo>
                  <a:pt x="153923" y="149860"/>
                </a:lnTo>
                <a:lnTo>
                  <a:pt x="151256" y="147637"/>
                </a:lnTo>
                <a:lnTo>
                  <a:pt x="147828" y="147320"/>
                </a:lnTo>
                <a:close/>
              </a:path>
              <a:path w="2226945" h="187960">
                <a:moveTo>
                  <a:pt x="25908" y="161290"/>
                </a:moveTo>
                <a:lnTo>
                  <a:pt x="28956" y="163830"/>
                </a:lnTo>
                <a:lnTo>
                  <a:pt x="29718" y="163830"/>
                </a:lnTo>
                <a:lnTo>
                  <a:pt x="28956" y="162560"/>
                </a:lnTo>
                <a:lnTo>
                  <a:pt x="25908" y="161290"/>
                </a:lnTo>
                <a:close/>
              </a:path>
              <a:path w="2226945" h="187960">
                <a:moveTo>
                  <a:pt x="30479" y="163195"/>
                </a:moveTo>
                <a:lnTo>
                  <a:pt x="30479" y="163830"/>
                </a:lnTo>
                <a:lnTo>
                  <a:pt x="30987" y="163406"/>
                </a:lnTo>
                <a:lnTo>
                  <a:pt x="30479" y="163195"/>
                </a:lnTo>
                <a:close/>
              </a:path>
              <a:path w="2226945" h="187960">
                <a:moveTo>
                  <a:pt x="33528" y="161290"/>
                </a:moveTo>
                <a:lnTo>
                  <a:pt x="30987" y="163406"/>
                </a:lnTo>
                <a:lnTo>
                  <a:pt x="32003" y="163830"/>
                </a:lnTo>
                <a:lnTo>
                  <a:pt x="33504" y="162401"/>
                </a:lnTo>
                <a:lnTo>
                  <a:pt x="33528" y="161290"/>
                </a:lnTo>
                <a:close/>
              </a:path>
              <a:path w="2226945" h="187960">
                <a:moveTo>
                  <a:pt x="33528" y="162378"/>
                </a:moveTo>
                <a:lnTo>
                  <a:pt x="32003" y="163830"/>
                </a:lnTo>
                <a:lnTo>
                  <a:pt x="33528" y="163830"/>
                </a:lnTo>
                <a:lnTo>
                  <a:pt x="33528" y="162378"/>
                </a:lnTo>
                <a:close/>
              </a:path>
              <a:path w="2226945" h="187960">
                <a:moveTo>
                  <a:pt x="44195" y="157321"/>
                </a:moveTo>
                <a:lnTo>
                  <a:pt x="41147" y="159543"/>
                </a:lnTo>
                <a:lnTo>
                  <a:pt x="41039" y="161380"/>
                </a:lnTo>
                <a:lnTo>
                  <a:pt x="38100" y="163830"/>
                </a:lnTo>
                <a:lnTo>
                  <a:pt x="39623" y="163830"/>
                </a:lnTo>
                <a:lnTo>
                  <a:pt x="42671" y="161290"/>
                </a:lnTo>
                <a:lnTo>
                  <a:pt x="44195" y="161290"/>
                </a:lnTo>
                <a:lnTo>
                  <a:pt x="44195" y="157321"/>
                </a:lnTo>
                <a:close/>
              </a:path>
              <a:path w="2226945" h="187960">
                <a:moveTo>
                  <a:pt x="140861" y="163104"/>
                </a:moveTo>
                <a:lnTo>
                  <a:pt x="141731" y="163830"/>
                </a:lnTo>
                <a:lnTo>
                  <a:pt x="144779" y="163830"/>
                </a:lnTo>
                <a:lnTo>
                  <a:pt x="140861" y="163104"/>
                </a:lnTo>
                <a:close/>
              </a:path>
              <a:path w="2226945" h="187960">
                <a:moveTo>
                  <a:pt x="147828" y="147320"/>
                </a:moveTo>
                <a:lnTo>
                  <a:pt x="141731" y="147320"/>
                </a:lnTo>
                <a:lnTo>
                  <a:pt x="140115" y="148218"/>
                </a:lnTo>
                <a:lnTo>
                  <a:pt x="140062" y="148408"/>
                </a:lnTo>
                <a:lnTo>
                  <a:pt x="140207" y="148590"/>
                </a:lnTo>
                <a:lnTo>
                  <a:pt x="140207" y="157480"/>
                </a:lnTo>
                <a:lnTo>
                  <a:pt x="137769" y="160527"/>
                </a:lnTo>
                <a:lnTo>
                  <a:pt x="140861" y="163104"/>
                </a:lnTo>
                <a:lnTo>
                  <a:pt x="144779" y="163830"/>
                </a:lnTo>
                <a:lnTo>
                  <a:pt x="147828" y="147320"/>
                </a:lnTo>
                <a:close/>
              </a:path>
              <a:path w="2226945" h="187960">
                <a:moveTo>
                  <a:pt x="151892" y="162136"/>
                </a:moveTo>
                <a:lnTo>
                  <a:pt x="150875" y="162560"/>
                </a:lnTo>
                <a:lnTo>
                  <a:pt x="150875" y="163830"/>
                </a:lnTo>
                <a:lnTo>
                  <a:pt x="152019" y="162401"/>
                </a:lnTo>
                <a:lnTo>
                  <a:pt x="151942" y="162178"/>
                </a:lnTo>
                <a:close/>
              </a:path>
              <a:path w="2226945" h="187960">
                <a:moveTo>
                  <a:pt x="153924" y="161290"/>
                </a:moveTo>
                <a:lnTo>
                  <a:pt x="152400" y="161925"/>
                </a:lnTo>
                <a:lnTo>
                  <a:pt x="152209" y="162401"/>
                </a:lnTo>
                <a:lnTo>
                  <a:pt x="153924" y="163830"/>
                </a:lnTo>
                <a:lnTo>
                  <a:pt x="153923" y="162560"/>
                </a:lnTo>
                <a:lnTo>
                  <a:pt x="154304" y="162242"/>
                </a:lnTo>
                <a:lnTo>
                  <a:pt x="154179" y="161786"/>
                </a:lnTo>
                <a:lnTo>
                  <a:pt x="153924" y="161290"/>
                </a:lnTo>
                <a:close/>
              </a:path>
              <a:path w="2226945" h="187960">
                <a:moveTo>
                  <a:pt x="161543" y="161290"/>
                </a:moveTo>
                <a:lnTo>
                  <a:pt x="160019" y="161290"/>
                </a:lnTo>
                <a:lnTo>
                  <a:pt x="159829" y="162401"/>
                </a:lnTo>
                <a:lnTo>
                  <a:pt x="160019" y="162560"/>
                </a:lnTo>
                <a:lnTo>
                  <a:pt x="160019" y="163830"/>
                </a:lnTo>
                <a:lnTo>
                  <a:pt x="161543" y="161290"/>
                </a:lnTo>
                <a:close/>
              </a:path>
              <a:path w="2226945" h="187960">
                <a:moveTo>
                  <a:pt x="161544" y="161290"/>
                </a:moveTo>
                <a:lnTo>
                  <a:pt x="160019" y="163830"/>
                </a:lnTo>
                <a:lnTo>
                  <a:pt x="162153" y="162051"/>
                </a:lnTo>
                <a:lnTo>
                  <a:pt x="162140" y="161786"/>
                </a:lnTo>
                <a:lnTo>
                  <a:pt x="161544" y="161290"/>
                </a:lnTo>
                <a:close/>
              </a:path>
              <a:path w="2226945" h="187960">
                <a:moveTo>
                  <a:pt x="172212" y="158115"/>
                </a:moveTo>
                <a:lnTo>
                  <a:pt x="172212" y="162560"/>
                </a:lnTo>
                <a:lnTo>
                  <a:pt x="173735" y="163830"/>
                </a:lnTo>
                <a:lnTo>
                  <a:pt x="173735" y="160020"/>
                </a:lnTo>
                <a:lnTo>
                  <a:pt x="172212" y="158115"/>
                </a:lnTo>
                <a:close/>
              </a:path>
              <a:path w="2226945" h="187960">
                <a:moveTo>
                  <a:pt x="182879" y="156210"/>
                </a:moveTo>
                <a:lnTo>
                  <a:pt x="178307" y="156210"/>
                </a:lnTo>
                <a:lnTo>
                  <a:pt x="179714" y="157382"/>
                </a:lnTo>
                <a:lnTo>
                  <a:pt x="179831" y="162560"/>
                </a:lnTo>
                <a:lnTo>
                  <a:pt x="178307" y="163830"/>
                </a:lnTo>
                <a:lnTo>
                  <a:pt x="182879" y="163830"/>
                </a:lnTo>
                <a:lnTo>
                  <a:pt x="182879" y="156210"/>
                </a:lnTo>
                <a:close/>
              </a:path>
              <a:path w="2226945" h="187960">
                <a:moveTo>
                  <a:pt x="167242" y="161786"/>
                </a:moveTo>
                <a:lnTo>
                  <a:pt x="167131" y="162136"/>
                </a:lnTo>
                <a:lnTo>
                  <a:pt x="168859" y="163576"/>
                </a:lnTo>
                <a:lnTo>
                  <a:pt x="168695" y="162755"/>
                </a:lnTo>
                <a:lnTo>
                  <a:pt x="167242" y="161786"/>
                </a:lnTo>
                <a:close/>
              </a:path>
              <a:path w="2226945" h="187960">
                <a:moveTo>
                  <a:pt x="48767" y="161925"/>
                </a:moveTo>
                <a:lnTo>
                  <a:pt x="48767" y="163547"/>
                </a:lnTo>
                <a:lnTo>
                  <a:pt x="50291" y="162560"/>
                </a:lnTo>
                <a:lnTo>
                  <a:pt x="48767" y="161925"/>
                </a:lnTo>
                <a:close/>
              </a:path>
              <a:path w="2226945" h="187960">
                <a:moveTo>
                  <a:pt x="35880" y="154316"/>
                </a:moveTo>
                <a:lnTo>
                  <a:pt x="30479" y="160745"/>
                </a:lnTo>
                <a:lnTo>
                  <a:pt x="30479" y="163195"/>
                </a:lnTo>
                <a:lnTo>
                  <a:pt x="30987" y="163406"/>
                </a:lnTo>
                <a:lnTo>
                  <a:pt x="33419" y="161380"/>
                </a:lnTo>
                <a:lnTo>
                  <a:pt x="33528" y="160020"/>
                </a:lnTo>
                <a:lnTo>
                  <a:pt x="36497" y="156307"/>
                </a:lnTo>
                <a:lnTo>
                  <a:pt x="36575" y="154432"/>
                </a:lnTo>
                <a:lnTo>
                  <a:pt x="35880" y="154316"/>
                </a:lnTo>
                <a:close/>
              </a:path>
              <a:path w="2226945" h="187960">
                <a:moveTo>
                  <a:pt x="30479" y="160745"/>
                </a:moveTo>
                <a:lnTo>
                  <a:pt x="28956" y="162560"/>
                </a:lnTo>
                <a:lnTo>
                  <a:pt x="30479" y="163195"/>
                </a:lnTo>
                <a:lnTo>
                  <a:pt x="30479" y="160745"/>
                </a:lnTo>
                <a:close/>
              </a:path>
              <a:path w="2226945" h="187960">
                <a:moveTo>
                  <a:pt x="166116" y="161290"/>
                </a:moveTo>
                <a:lnTo>
                  <a:pt x="166115" y="163195"/>
                </a:lnTo>
                <a:lnTo>
                  <a:pt x="167030" y="162051"/>
                </a:lnTo>
                <a:lnTo>
                  <a:pt x="166116" y="161290"/>
                </a:lnTo>
                <a:close/>
              </a:path>
              <a:path w="2226945" h="187960">
                <a:moveTo>
                  <a:pt x="134112" y="144780"/>
                </a:moveTo>
                <a:lnTo>
                  <a:pt x="131064" y="161290"/>
                </a:lnTo>
                <a:lnTo>
                  <a:pt x="140861" y="163104"/>
                </a:lnTo>
                <a:lnTo>
                  <a:pt x="138684" y="161290"/>
                </a:lnTo>
                <a:lnTo>
                  <a:pt x="137159" y="161290"/>
                </a:lnTo>
                <a:lnTo>
                  <a:pt x="137769" y="160527"/>
                </a:lnTo>
                <a:lnTo>
                  <a:pt x="137159" y="160020"/>
                </a:lnTo>
                <a:lnTo>
                  <a:pt x="137159" y="149860"/>
                </a:lnTo>
                <a:lnTo>
                  <a:pt x="139903" y="148336"/>
                </a:lnTo>
                <a:lnTo>
                  <a:pt x="139869" y="148166"/>
                </a:lnTo>
                <a:lnTo>
                  <a:pt x="137690" y="145442"/>
                </a:lnTo>
                <a:lnTo>
                  <a:pt x="134112" y="144780"/>
                </a:lnTo>
                <a:close/>
              </a:path>
              <a:path w="2226945" h="187960">
                <a:moveTo>
                  <a:pt x="294131" y="162560"/>
                </a:moveTo>
                <a:lnTo>
                  <a:pt x="289559" y="162560"/>
                </a:lnTo>
                <a:lnTo>
                  <a:pt x="294301" y="162842"/>
                </a:lnTo>
                <a:lnTo>
                  <a:pt x="294131" y="162560"/>
                </a:lnTo>
                <a:close/>
              </a:path>
              <a:path w="2226945" h="187960">
                <a:moveTo>
                  <a:pt x="480059" y="162560"/>
                </a:moveTo>
                <a:lnTo>
                  <a:pt x="475488" y="162560"/>
                </a:lnTo>
                <a:lnTo>
                  <a:pt x="475349" y="162790"/>
                </a:lnTo>
                <a:lnTo>
                  <a:pt x="480059" y="162560"/>
                </a:lnTo>
                <a:close/>
              </a:path>
              <a:path w="2226945" h="187960">
                <a:moveTo>
                  <a:pt x="167640" y="157480"/>
                </a:moveTo>
                <a:lnTo>
                  <a:pt x="167567" y="161380"/>
                </a:lnTo>
                <a:lnTo>
                  <a:pt x="167242" y="161786"/>
                </a:lnTo>
                <a:lnTo>
                  <a:pt x="168695" y="162755"/>
                </a:lnTo>
                <a:lnTo>
                  <a:pt x="167640" y="157480"/>
                </a:lnTo>
                <a:close/>
              </a:path>
              <a:path w="2226945" h="187960">
                <a:moveTo>
                  <a:pt x="23621" y="158750"/>
                </a:moveTo>
                <a:lnTo>
                  <a:pt x="25907" y="162560"/>
                </a:lnTo>
                <a:lnTo>
                  <a:pt x="27431" y="162560"/>
                </a:lnTo>
                <a:lnTo>
                  <a:pt x="26016" y="161380"/>
                </a:lnTo>
                <a:lnTo>
                  <a:pt x="25907" y="160020"/>
                </a:lnTo>
                <a:lnTo>
                  <a:pt x="23621" y="158750"/>
                </a:lnTo>
                <a:close/>
              </a:path>
              <a:path w="2226945" h="187960">
                <a:moveTo>
                  <a:pt x="28956" y="156754"/>
                </a:moveTo>
                <a:lnTo>
                  <a:pt x="28678" y="157056"/>
                </a:lnTo>
                <a:lnTo>
                  <a:pt x="25908" y="161290"/>
                </a:lnTo>
                <a:lnTo>
                  <a:pt x="28956" y="162560"/>
                </a:lnTo>
                <a:lnTo>
                  <a:pt x="28956" y="156754"/>
                </a:lnTo>
                <a:close/>
              </a:path>
              <a:path w="2226945" h="187960">
                <a:moveTo>
                  <a:pt x="32003" y="153670"/>
                </a:moveTo>
                <a:lnTo>
                  <a:pt x="31943" y="154990"/>
                </a:lnTo>
                <a:lnTo>
                  <a:pt x="29073" y="157382"/>
                </a:lnTo>
                <a:lnTo>
                  <a:pt x="28956" y="162560"/>
                </a:lnTo>
                <a:lnTo>
                  <a:pt x="30410" y="160337"/>
                </a:lnTo>
                <a:lnTo>
                  <a:pt x="30479" y="157480"/>
                </a:lnTo>
                <a:lnTo>
                  <a:pt x="34398" y="154214"/>
                </a:lnTo>
                <a:lnTo>
                  <a:pt x="34502" y="154086"/>
                </a:lnTo>
                <a:lnTo>
                  <a:pt x="32003" y="153670"/>
                </a:lnTo>
                <a:close/>
              </a:path>
              <a:path w="2226945" h="187960">
                <a:moveTo>
                  <a:pt x="30479" y="160231"/>
                </a:moveTo>
                <a:lnTo>
                  <a:pt x="28956" y="162560"/>
                </a:lnTo>
                <a:lnTo>
                  <a:pt x="30378" y="160866"/>
                </a:lnTo>
                <a:lnTo>
                  <a:pt x="30479" y="160231"/>
                </a:lnTo>
                <a:close/>
              </a:path>
              <a:path w="2226945" h="187960">
                <a:moveTo>
                  <a:pt x="41083" y="155183"/>
                </a:moveTo>
                <a:lnTo>
                  <a:pt x="37337" y="158750"/>
                </a:lnTo>
                <a:lnTo>
                  <a:pt x="35051" y="162560"/>
                </a:lnTo>
                <a:lnTo>
                  <a:pt x="39623" y="160020"/>
                </a:lnTo>
                <a:lnTo>
                  <a:pt x="40494" y="160020"/>
                </a:lnTo>
                <a:lnTo>
                  <a:pt x="41147" y="159543"/>
                </a:lnTo>
                <a:lnTo>
                  <a:pt x="41083" y="155183"/>
                </a:lnTo>
                <a:close/>
              </a:path>
              <a:path w="2226945" h="187960">
                <a:moveTo>
                  <a:pt x="48768" y="161290"/>
                </a:moveTo>
                <a:lnTo>
                  <a:pt x="48767" y="161925"/>
                </a:lnTo>
                <a:lnTo>
                  <a:pt x="50291" y="162560"/>
                </a:lnTo>
                <a:lnTo>
                  <a:pt x="48768" y="161290"/>
                </a:lnTo>
                <a:close/>
              </a:path>
              <a:path w="2226945" h="187960">
                <a:moveTo>
                  <a:pt x="50292" y="161290"/>
                </a:moveTo>
                <a:lnTo>
                  <a:pt x="49530" y="161290"/>
                </a:lnTo>
                <a:lnTo>
                  <a:pt x="51816" y="162560"/>
                </a:lnTo>
                <a:lnTo>
                  <a:pt x="50292" y="161290"/>
                </a:lnTo>
                <a:close/>
              </a:path>
              <a:path w="2226945" h="187960">
                <a:moveTo>
                  <a:pt x="151637" y="161925"/>
                </a:moveTo>
                <a:lnTo>
                  <a:pt x="150875" y="162560"/>
                </a:lnTo>
                <a:lnTo>
                  <a:pt x="151790" y="162178"/>
                </a:lnTo>
                <a:lnTo>
                  <a:pt x="151637" y="161925"/>
                </a:lnTo>
                <a:close/>
              </a:path>
              <a:path w="2226945" h="187960">
                <a:moveTo>
                  <a:pt x="623315" y="146050"/>
                </a:moveTo>
                <a:lnTo>
                  <a:pt x="619887" y="146367"/>
                </a:lnTo>
                <a:lnTo>
                  <a:pt x="617219" y="148590"/>
                </a:lnTo>
                <a:lnTo>
                  <a:pt x="617219" y="160020"/>
                </a:lnTo>
                <a:lnTo>
                  <a:pt x="620268" y="162560"/>
                </a:lnTo>
                <a:lnTo>
                  <a:pt x="626363" y="162560"/>
                </a:lnTo>
                <a:lnTo>
                  <a:pt x="623315" y="146050"/>
                </a:lnTo>
                <a:close/>
              </a:path>
              <a:path w="2226945" h="187960">
                <a:moveTo>
                  <a:pt x="651828" y="141524"/>
                </a:moveTo>
                <a:lnTo>
                  <a:pt x="623315" y="146050"/>
                </a:lnTo>
                <a:lnTo>
                  <a:pt x="626363" y="162560"/>
                </a:lnTo>
                <a:lnTo>
                  <a:pt x="630631" y="161882"/>
                </a:lnTo>
                <a:lnTo>
                  <a:pt x="633983" y="160020"/>
                </a:lnTo>
                <a:lnTo>
                  <a:pt x="633983" y="148590"/>
                </a:lnTo>
                <a:lnTo>
                  <a:pt x="629412" y="146050"/>
                </a:lnTo>
                <a:lnTo>
                  <a:pt x="649224" y="146050"/>
                </a:lnTo>
                <a:lnTo>
                  <a:pt x="649224" y="144780"/>
                </a:lnTo>
                <a:lnTo>
                  <a:pt x="651828" y="141524"/>
                </a:lnTo>
                <a:close/>
              </a:path>
              <a:path w="2226945" h="187960">
                <a:moveTo>
                  <a:pt x="630631" y="161882"/>
                </a:moveTo>
                <a:lnTo>
                  <a:pt x="626363" y="162560"/>
                </a:lnTo>
                <a:lnTo>
                  <a:pt x="629412" y="162560"/>
                </a:lnTo>
                <a:lnTo>
                  <a:pt x="630631" y="161882"/>
                </a:lnTo>
                <a:close/>
              </a:path>
              <a:path w="2226945" h="187960">
                <a:moveTo>
                  <a:pt x="161544" y="148590"/>
                </a:moveTo>
                <a:lnTo>
                  <a:pt x="159299" y="160745"/>
                </a:lnTo>
                <a:lnTo>
                  <a:pt x="159207" y="161882"/>
                </a:lnTo>
                <a:lnTo>
                  <a:pt x="159829" y="162401"/>
                </a:lnTo>
                <a:lnTo>
                  <a:pt x="160019" y="161290"/>
                </a:lnTo>
                <a:lnTo>
                  <a:pt x="163067" y="161290"/>
                </a:lnTo>
                <a:lnTo>
                  <a:pt x="164591" y="160020"/>
                </a:lnTo>
                <a:lnTo>
                  <a:pt x="165998" y="156503"/>
                </a:lnTo>
                <a:lnTo>
                  <a:pt x="166115" y="154940"/>
                </a:lnTo>
                <a:lnTo>
                  <a:pt x="167544" y="153352"/>
                </a:lnTo>
                <a:lnTo>
                  <a:pt x="167417" y="152122"/>
                </a:lnTo>
                <a:lnTo>
                  <a:pt x="164809" y="148862"/>
                </a:lnTo>
                <a:lnTo>
                  <a:pt x="161544" y="148590"/>
                </a:lnTo>
                <a:close/>
              </a:path>
              <a:path w="2226945" h="187960">
                <a:moveTo>
                  <a:pt x="38099" y="157480"/>
                </a:moveTo>
                <a:lnTo>
                  <a:pt x="33528" y="161290"/>
                </a:lnTo>
                <a:lnTo>
                  <a:pt x="33528" y="162378"/>
                </a:lnTo>
                <a:lnTo>
                  <a:pt x="37337" y="158750"/>
                </a:lnTo>
                <a:lnTo>
                  <a:pt x="38099" y="157480"/>
                </a:lnTo>
                <a:close/>
              </a:path>
              <a:path w="2226945" h="187960">
                <a:moveTo>
                  <a:pt x="152400" y="161925"/>
                </a:moveTo>
                <a:lnTo>
                  <a:pt x="151892" y="162136"/>
                </a:lnTo>
                <a:lnTo>
                  <a:pt x="152095" y="162306"/>
                </a:lnTo>
                <a:lnTo>
                  <a:pt x="152400" y="161925"/>
                </a:lnTo>
                <a:close/>
              </a:path>
              <a:path w="2226945" h="187960">
                <a:moveTo>
                  <a:pt x="45719" y="156210"/>
                </a:moveTo>
                <a:lnTo>
                  <a:pt x="44195" y="157321"/>
                </a:lnTo>
                <a:lnTo>
                  <a:pt x="44195" y="162242"/>
                </a:lnTo>
                <a:lnTo>
                  <a:pt x="47243" y="160020"/>
                </a:lnTo>
                <a:lnTo>
                  <a:pt x="45719" y="156210"/>
                </a:lnTo>
                <a:close/>
              </a:path>
              <a:path w="2226945" h="187960">
                <a:moveTo>
                  <a:pt x="155447" y="161290"/>
                </a:moveTo>
                <a:lnTo>
                  <a:pt x="153924" y="161290"/>
                </a:lnTo>
                <a:lnTo>
                  <a:pt x="154381" y="162178"/>
                </a:lnTo>
                <a:lnTo>
                  <a:pt x="155447" y="161290"/>
                </a:lnTo>
                <a:close/>
              </a:path>
              <a:path w="2226945" h="187960">
                <a:moveTo>
                  <a:pt x="152907" y="161290"/>
                </a:moveTo>
                <a:lnTo>
                  <a:pt x="152399" y="161290"/>
                </a:lnTo>
                <a:lnTo>
                  <a:pt x="151637" y="161925"/>
                </a:lnTo>
                <a:lnTo>
                  <a:pt x="151892" y="162136"/>
                </a:lnTo>
                <a:lnTo>
                  <a:pt x="152400" y="161925"/>
                </a:lnTo>
                <a:lnTo>
                  <a:pt x="152907" y="161290"/>
                </a:lnTo>
                <a:close/>
              </a:path>
              <a:path w="2226945" h="187960">
                <a:moveTo>
                  <a:pt x="166115" y="161036"/>
                </a:moveTo>
                <a:lnTo>
                  <a:pt x="166224" y="161380"/>
                </a:lnTo>
                <a:lnTo>
                  <a:pt x="167030" y="162051"/>
                </a:lnTo>
                <a:lnTo>
                  <a:pt x="167242" y="161786"/>
                </a:lnTo>
                <a:lnTo>
                  <a:pt x="166115" y="161036"/>
                </a:lnTo>
                <a:close/>
              </a:path>
              <a:path w="2226945" h="187960">
                <a:moveTo>
                  <a:pt x="47243" y="160020"/>
                </a:moveTo>
                <a:lnTo>
                  <a:pt x="47244" y="161290"/>
                </a:lnTo>
                <a:lnTo>
                  <a:pt x="48767" y="161925"/>
                </a:lnTo>
                <a:lnTo>
                  <a:pt x="48767" y="161290"/>
                </a:lnTo>
                <a:lnTo>
                  <a:pt x="47243" y="160020"/>
                </a:lnTo>
                <a:close/>
              </a:path>
              <a:path w="2226945" h="187960">
                <a:moveTo>
                  <a:pt x="153924" y="149860"/>
                </a:moveTo>
                <a:lnTo>
                  <a:pt x="151110" y="152204"/>
                </a:lnTo>
                <a:lnTo>
                  <a:pt x="150984" y="161380"/>
                </a:lnTo>
                <a:lnTo>
                  <a:pt x="151637" y="161925"/>
                </a:lnTo>
                <a:lnTo>
                  <a:pt x="152399" y="161290"/>
                </a:lnTo>
                <a:lnTo>
                  <a:pt x="152907" y="161290"/>
                </a:lnTo>
                <a:lnTo>
                  <a:pt x="153923" y="160020"/>
                </a:lnTo>
                <a:lnTo>
                  <a:pt x="153924" y="149860"/>
                </a:lnTo>
                <a:close/>
              </a:path>
              <a:path w="2226945" h="187960">
                <a:moveTo>
                  <a:pt x="161543" y="148590"/>
                </a:moveTo>
                <a:lnTo>
                  <a:pt x="155447" y="148590"/>
                </a:lnTo>
                <a:lnTo>
                  <a:pt x="153924" y="149860"/>
                </a:lnTo>
                <a:lnTo>
                  <a:pt x="153923" y="160020"/>
                </a:lnTo>
                <a:lnTo>
                  <a:pt x="152400" y="161925"/>
                </a:lnTo>
                <a:lnTo>
                  <a:pt x="153923" y="161290"/>
                </a:lnTo>
                <a:lnTo>
                  <a:pt x="159199" y="161290"/>
                </a:lnTo>
                <a:lnTo>
                  <a:pt x="161543" y="148590"/>
                </a:lnTo>
                <a:close/>
              </a:path>
              <a:path w="2226945" h="187960">
                <a:moveTo>
                  <a:pt x="163067" y="161290"/>
                </a:moveTo>
                <a:lnTo>
                  <a:pt x="161544" y="161290"/>
                </a:lnTo>
                <a:lnTo>
                  <a:pt x="162306" y="161925"/>
                </a:lnTo>
                <a:lnTo>
                  <a:pt x="163067" y="161290"/>
                </a:lnTo>
                <a:close/>
              </a:path>
              <a:path w="2226945" h="187960">
                <a:moveTo>
                  <a:pt x="649224" y="146050"/>
                </a:moveTo>
                <a:lnTo>
                  <a:pt x="629412" y="146050"/>
                </a:lnTo>
                <a:lnTo>
                  <a:pt x="633983" y="148590"/>
                </a:lnTo>
                <a:lnTo>
                  <a:pt x="633983" y="160020"/>
                </a:lnTo>
                <a:lnTo>
                  <a:pt x="630631" y="161882"/>
                </a:lnTo>
                <a:lnTo>
                  <a:pt x="658367" y="157480"/>
                </a:lnTo>
                <a:lnTo>
                  <a:pt x="652272" y="157480"/>
                </a:lnTo>
                <a:lnTo>
                  <a:pt x="649284" y="154990"/>
                </a:lnTo>
                <a:lnTo>
                  <a:pt x="649224" y="146050"/>
                </a:lnTo>
                <a:close/>
              </a:path>
              <a:path w="2226945" h="187960">
                <a:moveTo>
                  <a:pt x="159199" y="161290"/>
                </a:moveTo>
                <a:lnTo>
                  <a:pt x="158496" y="161290"/>
                </a:lnTo>
                <a:lnTo>
                  <a:pt x="159105" y="161798"/>
                </a:lnTo>
                <a:lnTo>
                  <a:pt x="159199" y="161290"/>
                </a:lnTo>
                <a:close/>
              </a:path>
              <a:path w="2226945" h="187960">
                <a:moveTo>
                  <a:pt x="167639" y="153246"/>
                </a:moveTo>
                <a:lnTo>
                  <a:pt x="166115" y="154940"/>
                </a:lnTo>
                <a:lnTo>
                  <a:pt x="166115" y="161036"/>
                </a:lnTo>
                <a:lnTo>
                  <a:pt x="167242" y="161786"/>
                </a:lnTo>
                <a:lnTo>
                  <a:pt x="167567" y="161380"/>
                </a:lnTo>
                <a:lnTo>
                  <a:pt x="167639" y="153246"/>
                </a:lnTo>
                <a:close/>
              </a:path>
              <a:path w="2226945" h="187960">
                <a:moveTo>
                  <a:pt x="252984" y="161290"/>
                </a:moveTo>
                <a:lnTo>
                  <a:pt x="249935" y="161290"/>
                </a:lnTo>
                <a:lnTo>
                  <a:pt x="253532" y="161594"/>
                </a:lnTo>
                <a:lnTo>
                  <a:pt x="252984" y="161290"/>
                </a:lnTo>
                <a:close/>
              </a:path>
              <a:path w="2226945" h="187960">
                <a:moveTo>
                  <a:pt x="249935" y="161290"/>
                </a:moveTo>
                <a:lnTo>
                  <a:pt x="248412" y="161290"/>
                </a:lnTo>
                <a:lnTo>
                  <a:pt x="249927" y="161380"/>
                </a:lnTo>
                <a:close/>
              </a:path>
              <a:path w="2226945" h="187960">
                <a:moveTo>
                  <a:pt x="28690" y="157038"/>
                </a:moveTo>
                <a:lnTo>
                  <a:pt x="25907" y="160020"/>
                </a:lnTo>
                <a:lnTo>
                  <a:pt x="25907" y="161290"/>
                </a:lnTo>
                <a:lnTo>
                  <a:pt x="28690" y="157038"/>
                </a:lnTo>
                <a:close/>
              </a:path>
              <a:path w="2226945" h="187960">
                <a:moveTo>
                  <a:pt x="36575" y="154432"/>
                </a:moveTo>
                <a:lnTo>
                  <a:pt x="36497" y="156307"/>
                </a:lnTo>
                <a:lnTo>
                  <a:pt x="33528" y="160020"/>
                </a:lnTo>
                <a:lnTo>
                  <a:pt x="33528" y="161290"/>
                </a:lnTo>
                <a:lnTo>
                  <a:pt x="38099" y="157480"/>
                </a:lnTo>
                <a:lnTo>
                  <a:pt x="38100" y="154686"/>
                </a:lnTo>
                <a:lnTo>
                  <a:pt x="36575" y="154432"/>
                </a:lnTo>
                <a:close/>
              </a:path>
              <a:path w="2226945" h="187960">
                <a:moveTo>
                  <a:pt x="47243" y="160020"/>
                </a:moveTo>
                <a:lnTo>
                  <a:pt x="48768" y="161290"/>
                </a:lnTo>
                <a:lnTo>
                  <a:pt x="48767" y="160866"/>
                </a:lnTo>
                <a:lnTo>
                  <a:pt x="47243" y="160020"/>
                </a:lnTo>
                <a:close/>
              </a:path>
              <a:path w="2226945" h="187960">
                <a:moveTo>
                  <a:pt x="127635" y="160972"/>
                </a:moveTo>
                <a:lnTo>
                  <a:pt x="128016" y="161290"/>
                </a:lnTo>
                <a:lnTo>
                  <a:pt x="131064" y="161290"/>
                </a:lnTo>
                <a:lnTo>
                  <a:pt x="127635" y="160972"/>
                </a:lnTo>
                <a:close/>
              </a:path>
              <a:path w="2226945" h="187960">
                <a:moveTo>
                  <a:pt x="134112" y="144780"/>
                </a:moveTo>
                <a:lnTo>
                  <a:pt x="128015" y="144780"/>
                </a:lnTo>
                <a:lnTo>
                  <a:pt x="126111" y="146367"/>
                </a:lnTo>
                <a:lnTo>
                  <a:pt x="126110" y="146685"/>
                </a:lnTo>
                <a:lnTo>
                  <a:pt x="126374" y="147124"/>
                </a:lnTo>
                <a:lnTo>
                  <a:pt x="126413" y="156307"/>
                </a:lnTo>
                <a:lnTo>
                  <a:pt x="124663" y="158496"/>
                </a:lnTo>
                <a:lnTo>
                  <a:pt x="127635" y="160972"/>
                </a:lnTo>
                <a:lnTo>
                  <a:pt x="131064" y="161290"/>
                </a:lnTo>
                <a:lnTo>
                  <a:pt x="134112" y="144780"/>
                </a:lnTo>
                <a:close/>
              </a:path>
              <a:path w="2226945" h="187960">
                <a:moveTo>
                  <a:pt x="137769" y="160527"/>
                </a:moveTo>
                <a:lnTo>
                  <a:pt x="137159" y="161290"/>
                </a:lnTo>
                <a:lnTo>
                  <a:pt x="138684" y="161290"/>
                </a:lnTo>
                <a:lnTo>
                  <a:pt x="137769" y="160527"/>
                </a:lnTo>
                <a:close/>
              </a:path>
              <a:path w="2226945" h="187960">
                <a:moveTo>
                  <a:pt x="166115" y="156210"/>
                </a:moveTo>
                <a:lnTo>
                  <a:pt x="164591" y="160020"/>
                </a:lnTo>
                <a:lnTo>
                  <a:pt x="166115" y="161036"/>
                </a:lnTo>
                <a:lnTo>
                  <a:pt x="166115" y="156210"/>
                </a:lnTo>
                <a:close/>
              </a:path>
              <a:path w="2226945" h="187960">
                <a:moveTo>
                  <a:pt x="118872" y="142240"/>
                </a:moveTo>
                <a:lnTo>
                  <a:pt x="117347" y="160020"/>
                </a:lnTo>
                <a:lnTo>
                  <a:pt x="127635" y="160972"/>
                </a:lnTo>
                <a:lnTo>
                  <a:pt x="126492" y="160020"/>
                </a:lnTo>
                <a:lnTo>
                  <a:pt x="118872" y="160020"/>
                </a:lnTo>
                <a:lnTo>
                  <a:pt x="118872" y="142240"/>
                </a:lnTo>
                <a:close/>
              </a:path>
              <a:path w="2226945" h="187960">
                <a:moveTo>
                  <a:pt x="47243" y="158115"/>
                </a:moveTo>
                <a:lnTo>
                  <a:pt x="47243" y="160020"/>
                </a:lnTo>
                <a:lnTo>
                  <a:pt x="48767" y="160866"/>
                </a:lnTo>
                <a:lnTo>
                  <a:pt x="48767" y="160020"/>
                </a:lnTo>
                <a:lnTo>
                  <a:pt x="47243" y="158115"/>
                </a:lnTo>
                <a:close/>
              </a:path>
              <a:path w="2226945" h="187960">
                <a:moveTo>
                  <a:pt x="34543" y="154093"/>
                </a:moveTo>
                <a:lnTo>
                  <a:pt x="30485" y="160223"/>
                </a:lnTo>
                <a:lnTo>
                  <a:pt x="30479" y="160745"/>
                </a:lnTo>
                <a:lnTo>
                  <a:pt x="35356" y="154940"/>
                </a:lnTo>
                <a:lnTo>
                  <a:pt x="35052" y="154940"/>
                </a:lnTo>
                <a:lnTo>
                  <a:pt x="34543" y="154093"/>
                </a:lnTo>
                <a:close/>
              </a:path>
              <a:path w="2226945" h="187960">
                <a:moveTo>
                  <a:pt x="139973" y="148296"/>
                </a:moveTo>
                <a:lnTo>
                  <a:pt x="137159" y="149860"/>
                </a:lnTo>
                <a:lnTo>
                  <a:pt x="137159" y="160020"/>
                </a:lnTo>
                <a:lnTo>
                  <a:pt x="137769" y="160527"/>
                </a:lnTo>
                <a:lnTo>
                  <a:pt x="140207" y="157480"/>
                </a:lnTo>
                <a:lnTo>
                  <a:pt x="140207" y="148590"/>
                </a:lnTo>
                <a:lnTo>
                  <a:pt x="139973" y="148296"/>
                </a:lnTo>
                <a:close/>
              </a:path>
              <a:path w="2226945" h="187960">
                <a:moveTo>
                  <a:pt x="507492" y="160020"/>
                </a:moveTo>
                <a:lnTo>
                  <a:pt x="504444" y="160020"/>
                </a:lnTo>
                <a:lnTo>
                  <a:pt x="504063" y="160337"/>
                </a:lnTo>
                <a:lnTo>
                  <a:pt x="507492" y="160020"/>
                </a:lnTo>
                <a:close/>
              </a:path>
              <a:path w="2226945" h="187960">
                <a:moveTo>
                  <a:pt x="34442" y="154178"/>
                </a:moveTo>
                <a:lnTo>
                  <a:pt x="30597" y="157382"/>
                </a:lnTo>
                <a:lnTo>
                  <a:pt x="30479" y="160231"/>
                </a:lnTo>
                <a:lnTo>
                  <a:pt x="34442" y="154178"/>
                </a:lnTo>
                <a:close/>
              </a:path>
              <a:path w="2226945" h="187960">
                <a:moveTo>
                  <a:pt x="231647" y="160020"/>
                </a:moveTo>
                <a:lnTo>
                  <a:pt x="228600" y="160020"/>
                </a:lnTo>
                <a:lnTo>
                  <a:pt x="232013" y="160223"/>
                </a:lnTo>
                <a:lnTo>
                  <a:pt x="231647" y="160020"/>
                </a:lnTo>
                <a:close/>
              </a:path>
              <a:path w="2226945" h="187960">
                <a:moveTo>
                  <a:pt x="21336" y="157480"/>
                </a:moveTo>
                <a:lnTo>
                  <a:pt x="24384" y="160020"/>
                </a:lnTo>
                <a:lnTo>
                  <a:pt x="23621" y="158750"/>
                </a:lnTo>
                <a:lnTo>
                  <a:pt x="21336" y="157480"/>
                </a:lnTo>
                <a:close/>
              </a:path>
              <a:path w="2226945" h="187960">
                <a:moveTo>
                  <a:pt x="22860" y="157480"/>
                </a:moveTo>
                <a:lnTo>
                  <a:pt x="23621" y="158750"/>
                </a:lnTo>
                <a:lnTo>
                  <a:pt x="25907" y="160020"/>
                </a:lnTo>
                <a:lnTo>
                  <a:pt x="22860" y="157480"/>
                </a:lnTo>
                <a:close/>
              </a:path>
              <a:path w="2226945" h="187960">
                <a:moveTo>
                  <a:pt x="25907" y="154214"/>
                </a:moveTo>
                <a:lnTo>
                  <a:pt x="22860" y="157480"/>
                </a:lnTo>
                <a:lnTo>
                  <a:pt x="25907" y="160020"/>
                </a:lnTo>
                <a:lnTo>
                  <a:pt x="25907" y="154214"/>
                </a:lnTo>
                <a:close/>
              </a:path>
              <a:path w="2226945" h="187960">
                <a:moveTo>
                  <a:pt x="28102" y="154990"/>
                </a:moveTo>
                <a:lnTo>
                  <a:pt x="25907" y="156210"/>
                </a:lnTo>
                <a:lnTo>
                  <a:pt x="25907" y="160020"/>
                </a:lnTo>
                <a:lnTo>
                  <a:pt x="28102" y="154990"/>
                </a:lnTo>
                <a:close/>
              </a:path>
              <a:path w="2226945" h="187960">
                <a:moveTo>
                  <a:pt x="29336" y="154305"/>
                </a:moveTo>
                <a:lnTo>
                  <a:pt x="28102" y="154990"/>
                </a:lnTo>
                <a:lnTo>
                  <a:pt x="25907" y="160020"/>
                </a:lnTo>
                <a:lnTo>
                  <a:pt x="28673" y="157056"/>
                </a:lnTo>
                <a:lnTo>
                  <a:pt x="28876" y="156754"/>
                </a:lnTo>
                <a:lnTo>
                  <a:pt x="28956" y="154940"/>
                </a:lnTo>
                <a:lnTo>
                  <a:pt x="29336" y="154305"/>
                </a:lnTo>
                <a:close/>
              </a:path>
              <a:path w="2226945" h="187960">
                <a:moveTo>
                  <a:pt x="45719" y="156210"/>
                </a:moveTo>
                <a:lnTo>
                  <a:pt x="47243" y="160020"/>
                </a:lnTo>
                <a:lnTo>
                  <a:pt x="47243" y="158115"/>
                </a:lnTo>
                <a:lnTo>
                  <a:pt x="45719" y="156210"/>
                </a:lnTo>
                <a:close/>
              </a:path>
              <a:path w="2226945" h="187960">
                <a:moveTo>
                  <a:pt x="98264" y="159026"/>
                </a:moveTo>
                <a:lnTo>
                  <a:pt x="99059" y="160020"/>
                </a:lnTo>
                <a:lnTo>
                  <a:pt x="103631" y="160020"/>
                </a:lnTo>
                <a:lnTo>
                  <a:pt x="98264" y="159026"/>
                </a:lnTo>
                <a:close/>
              </a:path>
              <a:path w="2226945" h="187960">
                <a:moveTo>
                  <a:pt x="103631" y="142240"/>
                </a:moveTo>
                <a:lnTo>
                  <a:pt x="99059" y="142240"/>
                </a:lnTo>
                <a:lnTo>
                  <a:pt x="97536" y="144780"/>
                </a:lnTo>
                <a:lnTo>
                  <a:pt x="98842" y="145868"/>
                </a:lnTo>
                <a:lnTo>
                  <a:pt x="98968" y="154990"/>
                </a:lnTo>
                <a:lnTo>
                  <a:pt x="96246" y="156503"/>
                </a:lnTo>
                <a:lnTo>
                  <a:pt x="98264" y="159026"/>
                </a:lnTo>
                <a:lnTo>
                  <a:pt x="103631" y="160020"/>
                </a:lnTo>
                <a:lnTo>
                  <a:pt x="103631" y="142240"/>
                </a:lnTo>
                <a:close/>
              </a:path>
              <a:path w="2226945" h="187960">
                <a:moveTo>
                  <a:pt x="105156" y="142240"/>
                </a:moveTo>
                <a:lnTo>
                  <a:pt x="103631" y="142240"/>
                </a:lnTo>
                <a:lnTo>
                  <a:pt x="103631" y="160020"/>
                </a:lnTo>
                <a:lnTo>
                  <a:pt x="105156" y="142240"/>
                </a:lnTo>
                <a:close/>
              </a:path>
              <a:path w="2226945" h="187960">
                <a:moveTo>
                  <a:pt x="109728" y="142240"/>
                </a:moveTo>
                <a:lnTo>
                  <a:pt x="105156" y="142240"/>
                </a:lnTo>
                <a:lnTo>
                  <a:pt x="103631" y="160020"/>
                </a:lnTo>
                <a:lnTo>
                  <a:pt x="109728" y="160020"/>
                </a:lnTo>
                <a:lnTo>
                  <a:pt x="111556" y="157734"/>
                </a:lnTo>
                <a:lnTo>
                  <a:pt x="109845" y="156307"/>
                </a:lnTo>
                <a:lnTo>
                  <a:pt x="109728" y="147320"/>
                </a:lnTo>
                <a:lnTo>
                  <a:pt x="111556" y="145287"/>
                </a:lnTo>
                <a:lnTo>
                  <a:pt x="109728" y="142240"/>
                </a:lnTo>
                <a:close/>
              </a:path>
              <a:path w="2226945" h="187960">
                <a:moveTo>
                  <a:pt x="111556" y="157734"/>
                </a:moveTo>
                <a:lnTo>
                  <a:pt x="109728" y="160020"/>
                </a:lnTo>
                <a:lnTo>
                  <a:pt x="114300" y="160020"/>
                </a:lnTo>
                <a:lnTo>
                  <a:pt x="111556" y="157734"/>
                </a:lnTo>
                <a:close/>
              </a:path>
              <a:path w="2226945" h="187960">
                <a:moveTo>
                  <a:pt x="118872" y="142240"/>
                </a:moveTo>
                <a:lnTo>
                  <a:pt x="114299" y="142240"/>
                </a:lnTo>
                <a:lnTo>
                  <a:pt x="111556" y="145287"/>
                </a:lnTo>
                <a:lnTo>
                  <a:pt x="112658" y="147124"/>
                </a:lnTo>
                <a:lnTo>
                  <a:pt x="112697" y="156307"/>
                </a:lnTo>
                <a:lnTo>
                  <a:pt x="111556" y="157734"/>
                </a:lnTo>
                <a:lnTo>
                  <a:pt x="114300" y="160020"/>
                </a:lnTo>
                <a:lnTo>
                  <a:pt x="117347" y="160020"/>
                </a:lnTo>
                <a:lnTo>
                  <a:pt x="118872" y="142240"/>
                </a:lnTo>
                <a:close/>
              </a:path>
              <a:path w="2226945" h="187960">
                <a:moveTo>
                  <a:pt x="118872" y="142240"/>
                </a:moveTo>
                <a:lnTo>
                  <a:pt x="118872" y="160020"/>
                </a:lnTo>
                <a:lnTo>
                  <a:pt x="123443" y="160020"/>
                </a:lnTo>
                <a:lnTo>
                  <a:pt x="124663" y="158496"/>
                </a:lnTo>
                <a:lnTo>
                  <a:pt x="123444" y="157480"/>
                </a:lnTo>
                <a:lnTo>
                  <a:pt x="123443" y="148590"/>
                </a:lnTo>
                <a:lnTo>
                  <a:pt x="125905" y="146538"/>
                </a:lnTo>
                <a:lnTo>
                  <a:pt x="125920" y="146367"/>
                </a:lnTo>
                <a:lnTo>
                  <a:pt x="123952" y="143086"/>
                </a:lnTo>
                <a:lnTo>
                  <a:pt x="118872" y="142240"/>
                </a:lnTo>
                <a:close/>
              </a:path>
              <a:path w="2226945" h="187960">
                <a:moveTo>
                  <a:pt x="124663" y="158496"/>
                </a:moveTo>
                <a:lnTo>
                  <a:pt x="123443" y="160020"/>
                </a:lnTo>
                <a:lnTo>
                  <a:pt x="126492" y="160020"/>
                </a:lnTo>
                <a:lnTo>
                  <a:pt x="124663" y="158496"/>
                </a:lnTo>
                <a:close/>
              </a:path>
              <a:path w="2226945" h="187960">
                <a:moveTo>
                  <a:pt x="41147" y="155193"/>
                </a:moveTo>
                <a:lnTo>
                  <a:pt x="41147" y="159543"/>
                </a:lnTo>
                <a:lnTo>
                  <a:pt x="44112" y="157382"/>
                </a:lnTo>
                <a:lnTo>
                  <a:pt x="44195" y="156210"/>
                </a:lnTo>
                <a:lnTo>
                  <a:pt x="42671" y="156210"/>
                </a:lnTo>
                <a:lnTo>
                  <a:pt x="41968" y="155330"/>
                </a:lnTo>
                <a:lnTo>
                  <a:pt x="41147" y="155193"/>
                </a:lnTo>
                <a:close/>
              </a:path>
              <a:path w="2226945" h="187960">
                <a:moveTo>
                  <a:pt x="94488" y="142240"/>
                </a:moveTo>
                <a:lnTo>
                  <a:pt x="91439" y="142240"/>
                </a:lnTo>
                <a:lnTo>
                  <a:pt x="89916" y="157480"/>
                </a:lnTo>
                <a:lnTo>
                  <a:pt x="98264" y="159026"/>
                </a:lnTo>
                <a:lnTo>
                  <a:pt x="97028" y="157480"/>
                </a:lnTo>
                <a:lnTo>
                  <a:pt x="94487" y="157480"/>
                </a:lnTo>
                <a:lnTo>
                  <a:pt x="96246" y="156503"/>
                </a:lnTo>
                <a:lnTo>
                  <a:pt x="96090" y="156307"/>
                </a:lnTo>
                <a:lnTo>
                  <a:pt x="96129" y="147124"/>
                </a:lnTo>
                <a:lnTo>
                  <a:pt x="97535" y="144780"/>
                </a:lnTo>
                <a:lnTo>
                  <a:pt x="94488" y="142240"/>
                </a:lnTo>
                <a:close/>
              </a:path>
              <a:path w="2226945" h="187960">
                <a:moveTo>
                  <a:pt x="22859" y="153670"/>
                </a:moveTo>
                <a:lnTo>
                  <a:pt x="21336" y="157480"/>
                </a:lnTo>
                <a:lnTo>
                  <a:pt x="23621" y="158750"/>
                </a:lnTo>
                <a:lnTo>
                  <a:pt x="22860" y="157480"/>
                </a:lnTo>
                <a:lnTo>
                  <a:pt x="22859" y="153670"/>
                </a:lnTo>
                <a:close/>
              </a:path>
              <a:path w="2226945" h="187960">
                <a:moveTo>
                  <a:pt x="40894" y="155151"/>
                </a:moveTo>
                <a:lnTo>
                  <a:pt x="38099" y="157480"/>
                </a:lnTo>
                <a:lnTo>
                  <a:pt x="37337" y="158750"/>
                </a:lnTo>
                <a:lnTo>
                  <a:pt x="41083" y="155183"/>
                </a:lnTo>
                <a:lnTo>
                  <a:pt x="40894" y="155151"/>
                </a:lnTo>
                <a:close/>
              </a:path>
              <a:path w="2226945" h="187960">
                <a:moveTo>
                  <a:pt x="125984" y="146473"/>
                </a:moveTo>
                <a:lnTo>
                  <a:pt x="123443" y="148590"/>
                </a:lnTo>
                <a:lnTo>
                  <a:pt x="123444" y="157480"/>
                </a:lnTo>
                <a:lnTo>
                  <a:pt x="124663" y="158496"/>
                </a:lnTo>
                <a:lnTo>
                  <a:pt x="126413" y="156307"/>
                </a:lnTo>
                <a:lnTo>
                  <a:pt x="126374" y="147124"/>
                </a:lnTo>
                <a:lnTo>
                  <a:pt x="125984" y="146473"/>
                </a:lnTo>
                <a:close/>
              </a:path>
              <a:path w="2226945" h="187960">
                <a:moveTo>
                  <a:pt x="45338" y="155892"/>
                </a:moveTo>
                <a:lnTo>
                  <a:pt x="45719" y="156210"/>
                </a:lnTo>
                <a:lnTo>
                  <a:pt x="47243" y="158115"/>
                </a:lnTo>
                <a:lnTo>
                  <a:pt x="47165" y="157382"/>
                </a:lnTo>
                <a:lnTo>
                  <a:pt x="46071" y="156014"/>
                </a:lnTo>
                <a:lnTo>
                  <a:pt x="45338" y="155892"/>
                </a:lnTo>
                <a:close/>
              </a:path>
              <a:path w="2226945" h="187960">
                <a:moveTo>
                  <a:pt x="173354" y="156527"/>
                </a:moveTo>
                <a:lnTo>
                  <a:pt x="171450" y="156845"/>
                </a:lnTo>
                <a:lnTo>
                  <a:pt x="171350" y="157038"/>
                </a:lnTo>
                <a:lnTo>
                  <a:pt x="172212" y="158115"/>
                </a:lnTo>
                <a:lnTo>
                  <a:pt x="172329" y="157382"/>
                </a:lnTo>
                <a:lnTo>
                  <a:pt x="173354" y="156527"/>
                </a:lnTo>
                <a:close/>
              </a:path>
              <a:path w="2226945" h="187960">
                <a:moveTo>
                  <a:pt x="111556" y="145287"/>
                </a:moveTo>
                <a:lnTo>
                  <a:pt x="109903" y="147124"/>
                </a:lnTo>
                <a:lnTo>
                  <a:pt x="109845" y="156307"/>
                </a:lnTo>
                <a:lnTo>
                  <a:pt x="111556" y="157734"/>
                </a:lnTo>
                <a:lnTo>
                  <a:pt x="112697" y="156307"/>
                </a:lnTo>
                <a:lnTo>
                  <a:pt x="112658" y="147124"/>
                </a:lnTo>
                <a:lnTo>
                  <a:pt x="111556" y="145287"/>
                </a:lnTo>
                <a:close/>
              </a:path>
              <a:path w="2226945" h="187960">
                <a:moveTo>
                  <a:pt x="19812" y="154577"/>
                </a:moveTo>
                <a:lnTo>
                  <a:pt x="18470" y="156014"/>
                </a:lnTo>
                <a:lnTo>
                  <a:pt x="18405" y="156307"/>
                </a:lnTo>
                <a:lnTo>
                  <a:pt x="19812" y="157480"/>
                </a:lnTo>
                <a:lnTo>
                  <a:pt x="21336" y="157480"/>
                </a:lnTo>
                <a:lnTo>
                  <a:pt x="19929" y="156307"/>
                </a:lnTo>
                <a:lnTo>
                  <a:pt x="19812" y="154577"/>
                </a:lnTo>
                <a:close/>
              </a:path>
              <a:path w="2226945" h="187960">
                <a:moveTo>
                  <a:pt x="21761" y="152488"/>
                </a:moveTo>
                <a:lnTo>
                  <a:pt x="20055" y="154316"/>
                </a:lnTo>
                <a:lnTo>
                  <a:pt x="19929" y="156307"/>
                </a:lnTo>
                <a:lnTo>
                  <a:pt x="21336" y="157480"/>
                </a:lnTo>
                <a:lnTo>
                  <a:pt x="22810" y="153793"/>
                </a:lnTo>
                <a:lnTo>
                  <a:pt x="22859" y="152717"/>
                </a:lnTo>
                <a:lnTo>
                  <a:pt x="21761" y="152488"/>
                </a:lnTo>
                <a:close/>
              </a:path>
              <a:path w="2226945" h="187960">
                <a:moveTo>
                  <a:pt x="23513" y="152853"/>
                </a:moveTo>
                <a:lnTo>
                  <a:pt x="22859" y="153670"/>
                </a:lnTo>
                <a:lnTo>
                  <a:pt x="22859" y="157480"/>
                </a:lnTo>
                <a:lnTo>
                  <a:pt x="25230" y="154940"/>
                </a:lnTo>
                <a:lnTo>
                  <a:pt x="24383" y="154940"/>
                </a:lnTo>
                <a:lnTo>
                  <a:pt x="25145" y="153670"/>
                </a:lnTo>
                <a:lnTo>
                  <a:pt x="24384" y="153670"/>
                </a:lnTo>
                <a:lnTo>
                  <a:pt x="23680" y="152888"/>
                </a:lnTo>
                <a:lnTo>
                  <a:pt x="23513" y="152853"/>
                </a:lnTo>
                <a:close/>
              </a:path>
              <a:path w="2226945" h="187960">
                <a:moveTo>
                  <a:pt x="32003" y="153488"/>
                </a:moveTo>
                <a:lnTo>
                  <a:pt x="29068" y="156633"/>
                </a:lnTo>
                <a:lnTo>
                  <a:pt x="28956" y="157480"/>
                </a:lnTo>
                <a:lnTo>
                  <a:pt x="31943" y="154990"/>
                </a:lnTo>
                <a:lnTo>
                  <a:pt x="32003" y="153488"/>
                </a:lnTo>
                <a:close/>
              </a:path>
              <a:path w="2226945" h="187960">
                <a:moveTo>
                  <a:pt x="38100" y="154686"/>
                </a:moveTo>
                <a:lnTo>
                  <a:pt x="38100" y="157480"/>
                </a:lnTo>
                <a:lnTo>
                  <a:pt x="40894" y="155151"/>
                </a:lnTo>
                <a:lnTo>
                  <a:pt x="38100" y="154686"/>
                </a:lnTo>
                <a:close/>
              </a:path>
              <a:path w="2226945" h="187960">
                <a:moveTo>
                  <a:pt x="61975" y="157056"/>
                </a:moveTo>
                <a:lnTo>
                  <a:pt x="62484" y="157480"/>
                </a:lnTo>
                <a:lnTo>
                  <a:pt x="65532" y="157480"/>
                </a:lnTo>
                <a:lnTo>
                  <a:pt x="61975" y="157056"/>
                </a:lnTo>
                <a:close/>
              </a:path>
              <a:path w="2226945" h="187960">
                <a:moveTo>
                  <a:pt x="67056" y="140970"/>
                </a:moveTo>
                <a:lnTo>
                  <a:pt x="62484" y="140970"/>
                </a:lnTo>
                <a:lnTo>
                  <a:pt x="62048" y="141332"/>
                </a:lnTo>
                <a:lnTo>
                  <a:pt x="62033" y="141489"/>
                </a:lnTo>
                <a:lnTo>
                  <a:pt x="64007" y="144780"/>
                </a:lnTo>
                <a:lnTo>
                  <a:pt x="64007" y="153670"/>
                </a:lnTo>
                <a:lnTo>
                  <a:pt x="61194" y="156014"/>
                </a:lnTo>
                <a:lnTo>
                  <a:pt x="61077" y="156307"/>
                </a:lnTo>
                <a:lnTo>
                  <a:pt x="61975" y="157056"/>
                </a:lnTo>
                <a:lnTo>
                  <a:pt x="65532" y="157480"/>
                </a:lnTo>
                <a:lnTo>
                  <a:pt x="67056" y="140970"/>
                </a:lnTo>
                <a:close/>
              </a:path>
              <a:path w="2226945" h="187960">
                <a:moveTo>
                  <a:pt x="67056" y="140970"/>
                </a:moveTo>
                <a:lnTo>
                  <a:pt x="65531" y="157480"/>
                </a:lnTo>
                <a:lnTo>
                  <a:pt x="67056" y="157480"/>
                </a:lnTo>
                <a:lnTo>
                  <a:pt x="67056" y="140970"/>
                </a:lnTo>
                <a:close/>
              </a:path>
              <a:path w="2226945" h="187960">
                <a:moveTo>
                  <a:pt x="67056" y="140970"/>
                </a:moveTo>
                <a:lnTo>
                  <a:pt x="67056" y="157480"/>
                </a:lnTo>
                <a:lnTo>
                  <a:pt x="71627" y="157480"/>
                </a:lnTo>
                <a:lnTo>
                  <a:pt x="72565" y="156307"/>
                </a:lnTo>
                <a:lnTo>
                  <a:pt x="70195" y="154990"/>
                </a:lnTo>
                <a:lnTo>
                  <a:pt x="70103" y="146050"/>
                </a:lnTo>
                <a:lnTo>
                  <a:pt x="73062" y="142762"/>
                </a:lnTo>
                <a:lnTo>
                  <a:pt x="72043" y="141489"/>
                </a:lnTo>
                <a:lnTo>
                  <a:pt x="67056" y="140970"/>
                </a:lnTo>
                <a:close/>
              </a:path>
              <a:path w="2226945" h="187960">
                <a:moveTo>
                  <a:pt x="72565" y="156307"/>
                </a:moveTo>
                <a:lnTo>
                  <a:pt x="71627" y="157480"/>
                </a:lnTo>
                <a:lnTo>
                  <a:pt x="74676" y="157480"/>
                </a:lnTo>
                <a:lnTo>
                  <a:pt x="72565" y="156307"/>
                </a:lnTo>
                <a:close/>
              </a:path>
              <a:path w="2226945" h="187960">
                <a:moveTo>
                  <a:pt x="74022" y="141695"/>
                </a:moveTo>
                <a:lnTo>
                  <a:pt x="73206" y="142602"/>
                </a:lnTo>
                <a:lnTo>
                  <a:pt x="73120" y="142835"/>
                </a:lnTo>
                <a:lnTo>
                  <a:pt x="74675" y="144780"/>
                </a:lnTo>
                <a:lnTo>
                  <a:pt x="74576" y="153793"/>
                </a:lnTo>
                <a:lnTo>
                  <a:pt x="72565" y="156307"/>
                </a:lnTo>
                <a:lnTo>
                  <a:pt x="74676" y="157480"/>
                </a:lnTo>
                <a:lnTo>
                  <a:pt x="77723" y="157480"/>
                </a:lnTo>
                <a:lnTo>
                  <a:pt x="79247" y="142240"/>
                </a:lnTo>
                <a:lnTo>
                  <a:pt x="74022" y="141695"/>
                </a:lnTo>
                <a:close/>
              </a:path>
              <a:path w="2226945" h="187960">
                <a:moveTo>
                  <a:pt x="79247" y="142240"/>
                </a:moveTo>
                <a:lnTo>
                  <a:pt x="77723" y="157480"/>
                </a:lnTo>
                <a:lnTo>
                  <a:pt x="79247" y="157480"/>
                </a:lnTo>
                <a:lnTo>
                  <a:pt x="79247" y="142240"/>
                </a:lnTo>
                <a:close/>
              </a:path>
              <a:path w="2226945" h="187960">
                <a:moveTo>
                  <a:pt x="79247" y="140970"/>
                </a:moveTo>
                <a:lnTo>
                  <a:pt x="79247" y="157480"/>
                </a:lnTo>
                <a:lnTo>
                  <a:pt x="83819" y="157480"/>
                </a:lnTo>
                <a:lnTo>
                  <a:pt x="84537" y="156882"/>
                </a:lnTo>
                <a:lnTo>
                  <a:pt x="84473" y="156754"/>
                </a:lnTo>
                <a:lnTo>
                  <a:pt x="82356" y="154990"/>
                </a:lnTo>
                <a:lnTo>
                  <a:pt x="82295" y="146050"/>
                </a:lnTo>
                <a:lnTo>
                  <a:pt x="84867" y="142835"/>
                </a:lnTo>
                <a:lnTo>
                  <a:pt x="84799" y="142602"/>
                </a:lnTo>
                <a:lnTo>
                  <a:pt x="84171" y="141556"/>
                </a:lnTo>
                <a:lnTo>
                  <a:pt x="79247" y="140970"/>
                </a:lnTo>
                <a:close/>
              </a:path>
              <a:path w="2226945" h="187960">
                <a:moveTo>
                  <a:pt x="84581" y="156845"/>
                </a:moveTo>
                <a:lnTo>
                  <a:pt x="83819" y="157480"/>
                </a:lnTo>
                <a:lnTo>
                  <a:pt x="85344" y="157480"/>
                </a:lnTo>
                <a:lnTo>
                  <a:pt x="84581" y="156845"/>
                </a:lnTo>
                <a:close/>
              </a:path>
              <a:path w="2226945" h="187960">
                <a:moveTo>
                  <a:pt x="89915" y="142240"/>
                </a:moveTo>
                <a:lnTo>
                  <a:pt x="85343" y="142240"/>
                </a:lnTo>
                <a:lnTo>
                  <a:pt x="85053" y="142602"/>
                </a:lnTo>
                <a:lnTo>
                  <a:pt x="84939" y="142835"/>
                </a:lnTo>
                <a:lnTo>
                  <a:pt x="86747" y="145849"/>
                </a:lnTo>
                <a:lnTo>
                  <a:pt x="86807" y="154990"/>
                </a:lnTo>
                <a:lnTo>
                  <a:pt x="84690" y="156754"/>
                </a:lnTo>
                <a:lnTo>
                  <a:pt x="84626" y="156882"/>
                </a:lnTo>
                <a:lnTo>
                  <a:pt x="85344" y="157480"/>
                </a:lnTo>
                <a:lnTo>
                  <a:pt x="89915" y="157480"/>
                </a:lnTo>
                <a:lnTo>
                  <a:pt x="89915" y="142240"/>
                </a:lnTo>
                <a:close/>
              </a:path>
              <a:path w="2226945" h="187960">
                <a:moveTo>
                  <a:pt x="91439" y="142240"/>
                </a:moveTo>
                <a:lnTo>
                  <a:pt x="89915" y="142240"/>
                </a:lnTo>
                <a:lnTo>
                  <a:pt x="89915" y="157480"/>
                </a:lnTo>
                <a:lnTo>
                  <a:pt x="91439" y="142240"/>
                </a:lnTo>
                <a:close/>
              </a:path>
              <a:path w="2226945" h="187960">
                <a:moveTo>
                  <a:pt x="96246" y="156503"/>
                </a:moveTo>
                <a:lnTo>
                  <a:pt x="94487" y="157480"/>
                </a:lnTo>
                <a:lnTo>
                  <a:pt x="97028" y="157480"/>
                </a:lnTo>
                <a:lnTo>
                  <a:pt x="96246" y="156503"/>
                </a:lnTo>
                <a:close/>
              </a:path>
              <a:path w="2226945" h="187960">
                <a:moveTo>
                  <a:pt x="175259" y="149860"/>
                </a:moveTo>
                <a:lnTo>
                  <a:pt x="170687" y="149860"/>
                </a:lnTo>
                <a:lnTo>
                  <a:pt x="167766" y="153105"/>
                </a:lnTo>
                <a:lnTo>
                  <a:pt x="167639" y="157480"/>
                </a:lnTo>
                <a:lnTo>
                  <a:pt x="171225" y="156882"/>
                </a:lnTo>
                <a:lnTo>
                  <a:pt x="170687" y="156210"/>
                </a:lnTo>
                <a:lnTo>
                  <a:pt x="174715" y="156210"/>
                </a:lnTo>
                <a:lnTo>
                  <a:pt x="175259" y="149860"/>
                </a:lnTo>
                <a:close/>
              </a:path>
              <a:path w="2226945" h="187960">
                <a:moveTo>
                  <a:pt x="655319" y="140970"/>
                </a:moveTo>
                <a:lnTo>
                  <a:pt x="651828" y="141524"/>
                </a:lnTo>
                <a:lnTo>
                  <a:pt x="649224" y="144780"/>
                </a:lnTo>
                <a:lnTo>
                  <a:pt x="649284" y="154990"/>
                </a:lnTo>
                <a:lnTo>
                  <a:pt x="652272" y="157480"/>
                </a:lnTo>
                <a:lnTo>
                  <a:pt x="658368" y="157480"/>
                </a:lnTo>
                <a:lnTo>
                  <a:pt x="655319" y="140970"/>
                </a:lnTo>
                <a:close/>
              </a:path>
              <a:path w="2226945" h="187960">
                <a:moveTo>
                  <a:pt x="685016" y="137595"/>
                </a:moveTo>
                <a:lnTo>
                  <a:pt x="655319" y="140970"/>
                </a:lnTo>
                <a:lnTo>
                  <a:pt x="658368" y="157480"/>
                </a:lnTo>
                <a:lnTo>
                  <a:pt x="662211" y="157038"/>
                </a:lnTo>
                <a:lnTo>
                  <a:pt x="665896" y="154990"/>
                </a:lnTo>
                <a:lnTo>
                  <a:pt x="665988" y="144780"/>
                </a:lnTo>
                <a:lnTo>
                  <a:pt x="661415" y="140970"/>
                </a:lnTo>
                <a:lnTo>
                  <a:pt x="681227" y="140970"/>
                </a:lnTo>
                <a:lnTo>
                  <a:pt x="681227" y="139700"/>
                </a:lnTo>
                <a:lnTo>
                  <a:pt x="685016" y="137595"/>
                </a:lnTo>
                <a:close/>
              </a:path>
              <a:path w="2226945" h="187960">
                <a:moveTo>
                  <a:pt x="662199" y="157044"/>
                </a:moveTo>
                <a:lnTo>
                  <a:pt x="658367" y="157480"/>
                </a:lnTo>
                <a:lnTo>
                  <a:pt x="661415" y="157480"/>
                </a:lnTo>
                <a:lnTo>
                  <a:pt x="662199" y="157044"/>
                </a:lnTo>
                <a:close/>
              </a:path>
              <a:path w="2226945" h="187960">
                <a:moveTo>
                  <a:pt x="175695" y="156210"/>
                </a:moveTo>
                <a:lnTo>
                  <a:pt x="175259" y="156210"/>
                </a:lnTo>
                <a:lnTo>
                  <a:pt x="175494" y="157382"/>
                </a:lnTo>
                <a:lnTo>
                  <a:pt x="175695" y="156210"/>
                </a:lnTo>
                <a:close/>
              </a:path>
              <a:path w="2226945" h="187960">
                <a:moveTo>
                  <a:pt x="44195" y="155701"/>
                </a:moveTo>
                <a:lnTo>
                  <a:pt x="44195" y="157321"/>
                </a:lnTo>
                <a:lnTo>
                  <a:pt x="45719" y="156210"/>
                </a:lnTo>
                <a:lnTo>
                  <a:pt x="45338" y="155892"/>
                </a:lnTo>
                <a:lnTo>
                  <a:pt x="44195" y="155701"/>
                </a:lnTo>
                <a:close/>
              </a:path>
              <a:path w="2226945" h="187960">
                <a:moveTo>
                  <a:pt x="57879" y="139877"/>
                </a:moveTo>
                <a:lnTo>
                  <a:pt x="56387" y="147955"/>
                </a:lnTo>
                <a:lnTo>
                  <a:pt x="56270" y="152497"/>
                </a:lnTo>
                <a:lnTo>
                  <a:pt x="55418" y="153208"/>
                </a:lnTo>
                <a:lnTo>
                  <a:pt x="54863" y="156210"/>
                </a:lnTo>
                <a:lnTo>
                  <a:pt x="61975" y="157056"/>
                </a:lnTo>
                <a:lnTo>
                  <a:pt x="57912" y="153670"/>
                </a:lnTo>
                <a:lnTo>
                  <a:pt x="57912" y="144780"/>
                </a:lnTo>
                <a:lnTo>
                  <a:pt x="61860" y="141489"/>
                </a:lnTo>
                <a:lnTo>
                  <a:pt x="61848" y="141181"/>
                </a:lnTo>
                <a:lnTo>
                  <a:pt x="61311" y="140286"/>
                </a:lnTo>
                <a:lnTo>
                  <a:pt x="57879" y="139877"/>
                </a:lnTo>
                <a:close/>
              </a:path>
              <a:path w="2226945" h="187960">
                <a:moveTo>
                  <a:pt x="213359" y="156210"/>
                </a:moveTo>
                <a:lnTo>
                  <a:pt x="210312" y="156210"/>
                </a:lnTo>
                <a:lnTo>
                  <a:pt x="214375" y="157056"/>
                </a:lnTo>
                <a:lnTo>
                  <a:pt x="213359" y="156210"/>
                </a:lnTo>
                <a:close/>
              </a:path>
              <a:path w="2226945" h="187960">
                <a:moveTo>
                  <a:pt x="681227" y="140970"/>
                </a:moveTo>
                <a:lnTo>
                  <a:pt x="661415" y="140970"/>
                </a:lnTo>
                <a:lnTo>
                  <a:pt x="665988" y="144780"/>
                </a:lnTo>
                <a:lnTo>
                  <a:pt x="665896" y="154990"/>
                </a:lnTo>
                <a:lnTo>
                  <a:pt x="662199" y="157044"/>
                </a:lnTo>
                <a:lnTo>
                  <a:pt x="691895" y="153670"/>
                </a:lnTo>
                <a:lnTo>
                  <a:pt x="685800" y="153670"/>
                </a:lnTo>
                <a:lnTo>
                  <a:pt x="681271" y="148638"/>
                </a:lnTo>
                <a:lnTo>
                  <a:pt x="681227" y="140970"/>
                </a:lnTo>
                <a:close/>
              </a:path>
              <a:path w="2226945" h="187960">
                <a:moveTo>
                  <a:pt x="28956" y="156633"/>
                </a:moveTo>
                <a:lnTo>
                  <a:pt x="28690" y="157038"/>
                </a:lnTo>
                <a:lnTo>
                  <a:pt x="28836" y="156882"/>
                </a:lnTo>
                <a:lnTo>
                  <a:pt x="28956" y="156633"/>
                </a:lnTo>
                <a:close/>
              </a:path>
              <a:path w="2226945" h="187960">
                <a:moveTo>
                  <a:pt x="173735" y="156210"/>
                </a:moveTo>
                <a:lnTo>
                  <a:pt x="170687" y="156210"/>
                </a:lnTo>
                <a:lnTo>
                  <a:pt x="171225" y="156882"/>
                </a:lnTo>
                <a:lnTo>
                  <a:pt x="173354" y="156527"/>
                </a:lnTo>
                <a:lnTo>
                  <a:pt x="173735" y="156210"/>
                </a:lnTo>
                <a:close/>
              </a:path>
              <a:path w="2226945" h="187960">
                <a:moveTo>
                  <a:pt x="84908" y="142784"/>
                </a:moveTo>
                <a:lnTo>
                  <a:pt x="82456" y="145849"/>
                </a:lnTo>
                <a:lnTo>
                  <a:pt x="82356" y="154990"/>
                </a:lnTo>
                <a:lnTo>
                  <a:pt x="84581" y="156845"/>
                </a:lnTo>
                <a:lnTo>
                  <a:pt x="86807" y="154990"/>
                </a:lnTo>
                <a:lnTo>
                  <a:pt x="86747" y="145849"/>
                </a:lnTo>
                <a:lnTo>
                  <a:pt x="84908" y="142784"/>
                </a:lnTo>
                <a:close/>
              </a:path>
              <a:path w="2226945" h="187960">
                <a:moveTo>
                  <a:pt x="537971" y="156210"/>
                </a:moveTo>
                <a:lnTo>
                  <a:pt x="533400" y="156210"/>
                </a:lnTo>
                <a:lnTo>
                  <a:pt x="533029" y="156827"/>
                </a:lnTo>
                <a:lnTo>
                  <a:pt x="537971" y="156210"/>
                </a:lnTo>
                <a:close/>
              </a:path>
              <a:path w="2226945" h="187960">
                <a:moveTo>
                  <a:pt x="32003" y="151976"/>
                </a:moveTo>
                <a:lnTo>
                  <a:pt x="29041" y="156503"/>
                </a:lnTo>
                <a:lnTo>
                  <a:pt x="28956" y="156754"/>
                </a:lnTo>
                <a:lnTo>
                  <a:pt x="32000" y="153492"/>
                </a:lnTo>
                <a:lnTo>
                  <a:pt x="32003" y="151976"/>
                </a:lnTo>
                <a:close/>
              </a:path>
              <a:path w="2226945" h="187960">
                <a:moveTo>
                  <a:pt x="32003" y="149860"/>
                </a:moveTo>
                <a:lnTo>
                  <a:pt x="30597" y="152204"/>
                </a:lnTo>
                <a:lnTo>
                  <a:pt x="30479" y="153670"/>
                </a:lnTo>
                <a:lnTo>
                  <a:pt x="29336" y="154305"/>
                </a:lnTo>
                <a:lnTo>
                  <a:pt x="29058" y="154768"/>
                </a:lnTo>
                <a:lnTo>
                  <a:pt x="28956" y="156633"/>
                </a:lnTo>
                <a:lnTo>
                  <a:pt x="31908" y="152122"/>
                </a:lnTo>
                <a:lnTo>
                  <a:pt x="32003" y="149860"/>
                </a:lnTo>
                <a:close/>
              </a:path>
              <a:path w="2226945" h="187960">
                <a:moveTo>
                  <a:pt x="174715" y="156210"/>
                </a:moveTo>
                <a:lnTo>
                  <a:pt x="173735" y="156210"/>
                </a:lnTo>
                <a:lnTo>
                  <a:pt x="173354" y="156527"/>
                </a:lnTo>
                <a:lnTo>
                  <a:pt x="174673" y="156307"/>
                </a:lnTo>
                <a:close/>
              </a:path>
              <a:path w="2226945" h="187960">
                <a:moveTo>
                  <a:pt x="97536" y="144780"/>
                </a:moveTo>
                <a:lnTo>
                  <a:pt x="96129" y="147124"/>
                </a:lnTo>
                <a:lnTo>
                  <a:pt x="96090" y="156307"/>
                </a:lnTo>
                <a:lnTo>
                  <a:pt x="96246" y="156503"/>
                </a:lnTo>
                <a:lnTo>
                  <a:pt x="98968" y="154990"/>
                </a:lnTo>
                <a:lnTo>
                  <a:pt x="99059" y="146050"/>
                </a:lnTo>
                <a:lnTo>
                  <a:pt x="97536" y="144780"/>
                </a:lnTo>
                <a:close/>
              </a:path>
              <a:path w="2226945" h="187960">
                <a:moveTo>
                  <a:pt x="73062" y="142762"/>
                </a:moveTo>
                <a:lnTo>
                  <a:pt x="70284" y="145849"/>
                </a:lnTo>
                <a:lnTo>
                  <a:pt x="70195" y="154990"/>
                </a:lnTo>
                <a:lnTo>
                  <a:pt x="72565" y="156307"/>
                </a:lnTo>
                <a:lnTo>
                  <a:pt x="74576" y="153793"/>
                </a:lnTo>
                <a:lnTo>
                  <a:pt x="74675" y="144780"/>
                </a:lnTo>
                <a:lnTo>
                  <a:pt x="73062" y="142762"/>
                </a:lnTo>
                <a:close/>
              </a:path>
              <a:path w="2226945" h="187960">
                <a:moveTo>
                  <a:pt x="175259" y="149860"/>
                </a:moveTo>
                <a:lnTo>
                  <a:pt x="174707" y="156302"/>
                </a:lnTo>
                <a:lnTo>
                  <a:pt x="175259" y="156210"/>
                </a:lnTo>
                <a:lnTo>
                  <a:pt x="175695" y="156210"/>
                </a:lnTo>
                <a:lnTo>
                  <a:pt x="176745" y="150085"/>
                </a:lnTo>
                <a:lnTo>
                  <a:pt x="175259" y="149860"/>
                </a:lnTo>
                <a:close/>
              </a:path>
              <a:path w="2226945" h="187960">
                <a:moveTo>
                  <a:pt x="14223" y="153246"/>
                </a:moveTo>
                <a:lnTo>
                  <a:pt x="15240" y="154940"/>
                </a:lnTo>
                <a:lnTo>
                  <a:pt x="16763" y="156210"/>
                </a:lnTo>
                <a:lnTo>
                  <a:pt x="18287" y="156210"/>
                </a:lnTo>
                <a:lnTo>
                  <a:pt x="16764" y="154940"/>
                </a:lnTo>
                <a:lnTo>
                  <a:pt x="16002" y="153670"/>
                </a:lnTo>
                <a:lnTo>
                  <a:pt x="15239" y="153670"/>
                </a:lnTo>
                <a:lnTo>
                  <a:pt x="14223" y="153246"/>
                </a:lnTo>
                <a:close/>
              </a:path>
              <a:path w="2226945" h="187960">
                <a:moveTo>
                  <a:pt x="19673" y="151476"/>
                </a:moveTo>
                <a:lnTo>
                  <a:pt x="16908" y="154768"/>
                </a:lnTo>
                <a:lnTo>
                  <a:pt x="16824" y="154990"/>
                </a:lnTo>
                <a:lnTo>
                  <a:pt x="18287" y="156210"/>
                </a:lnTo>
                <a:lnTo>
                  <a:pt x="19710" y="154686"/>
                </a:lnTo>
                <a:lnTo>
                  <a:pt x="19812" y="151553"/>
                </a:lnTo>
                <a:lnTo>
                  <a:pt x="19673" y="151476"/>
                </a:lnTo>
                <a:close/>
              </a:path>
              <a:path w="2226945" h="187960">
                <a:moveTo>
                  <a:pt x="27783" y="152204"/>
                </a:moveTo>
                <a:lnTo>
                  <a:pt x="27666" y="152400"/>
                </a:lnTo>
                <a:lnTo>
                  <a:pt x="27431" y="153670"/>
                </a:lnTo>
                <a:lnTo>
                  <a:pt x="26415" y="153670"/>
                </a:lnTo>
                <a:lnTo>
                  <a:pt x="26027" y="154086"/>
                </a:lnTo>
                <a:lnTo>
                  <a:pt x="25907" y="156210"/>
                </a:lnTo>
                <a:lnTo>
                  <a:pt x="28102" y="154990"/>
                </a:lnTo>
                <a:lnTo>
                  <a:pt x="28678" y="153670"/>
                </a:lnTo>
                <a:lnTo>
                  <a:pt x="27431" y="153670"/>
                </a:lnTo>
                <a:lnTo>
                  <a:pt x="26581" y="153492"/>
                </a:lnTo>
                <a:lnTo>
                  <a:pt x="28756" y="153492"/>
                </a:lnTo>
                <a:lnTo>
                  <a:pt x="28701" y="153352"/>
                </a:lnTo>
                <a:lnTo>
                  <a:pt x="27783" y="152204"/>
                </a:lnTo>
                <a:close/>
              </a:path>
              <a:path w="2226945" h="187960">
                <a:moveTo>
                  <a:pt x="41968" y="155330"/>
                </a:moveTo>
                <a:lnTo>
                  <a:pt x="42671" y="156210"/>
                </a:lnTo>
                <a:lnTo>
                  <a:pt x="44195" y="156210"/>
                </a:lnTo>
                <a:lnTo>
                  <a:pt x="44195" y="155701"/>
                </a:lnTo>
                <a:lnTo>
                  <a:pt x="41968" y="155330"/>
                </a:lnTo>
                <a:close/>
              </a:path>
              <a:path w="2226945" h="187960">
                <a:moveTo>
                  <a:pt x="46071" y="156014"/>
                </a:moveTo>
                <a:lnTo>
                  <a:pt x="46227" y="156210"/>
                </a:lnTo>
                <a:lnTo>
                  <a:pt x="47243" y="156210"/>
                </a:lnTo>
                <a:lnTo>
                  <a:pt x="46071" y="156014"/>
                </a:lnTo>
                <a:close/>
              </a:path>
              <a:path w="2226945" h="187960">
                <a:moveTo>
                  <a:pt x="47243" y="151553"/>
                </a:moveTo>
                <a:lnTo>
                  <a:pt x="44881" y="154178"/>
                </a:lnTo>
                <a:lnTo>
                  <a:pt x="44805" y="154432"/>
                </a:lnTo>
                <a:lnTo>
                  <a:pt x="46071" y="156014"/>
                </a:lnTo>
                <a:lnTo>
                  <a:pt x="47243" y="156210"/>
                </a:lnTo>
                <a:lnTo>
                  <a:pt x="47467" y="153793"/>
                </a:lnTo>
                <a:lnTo>
                  <a:pt x="47243" y="153670"/>
                </a:lnTo>
                <a:lnTo>
                  <a:pt x="47243" y="151553"/>
                </a:lnTo>
                <a:close/>
              </a:path>
              <a:path w="2226945" h="187960">
                <a:moveTo>
                  <a:pt x="47467" y="153793"/>
                </a:moveTo>
                <a:lnTo>
                  <a:pt x="47243" y="156210"/>
                </a:lnTo>
                <a:lnTo>
                  <a:pt x="51815" y="156210"/>
                </a:lnTo>
                <a:lnTo>
                  <a:pt x="47467" y="153793"/>
                </a:lnTo>
                <a:close/>
              </a:path>
              <a:path w="2226945" h="187960">
                <a:moveTo>
                  <a:pt x="51815" y="139700"/>
                </a:moveTo>
                <a:lnTo>
                  <a:pt x="48767" y="143086"/>
                </a:lnTo>
                <a:lnTo>
                  <a:pt x="48664" y="149975"/>
                </a:lnTo>
                <a:lnTo>
                  <a:pt x="47815" y="150918"/>
                </a:lnTo>
                <a:lnTo>
                  <a:pt x="47712" y="151130"/>
                </a:lnTo>
                <a:lnTo>
                  <a:pt x="47467" y="153793"/>
                </a:lnTo>
                <a:lnTo>
                  <a:pt x="51815" y="156210"/>
                </a:lnTo>
                <a:lnTo>
                  <a:pt x="55076" y="153492"/>
                </a:lnTo>
                <a:lnTo>
                  <a:pt x="55191" y="152662"/>
                </a:lnTo>
                <a:lnTo>
                  <a:pt x="56039" y="143473"/>
                </a:lnTo>
                <a:lnTo>
                  <a:pt x="56061" y="142058"/>
                </a:lnTo>
                <a:lnTo>
                  <a:pt x="51815" y="139700"/>
                </a:lnTo>
                <a:close/>
              </a:path>
              <a:path w="2226945" h="187960">
                <a:moveTo>
                  <a:pt x="55117" y="153458"/>
                </a:moveTo>
                <a:lnTo>
                  <a:pt x="51815" y="156210"/>
                </a:lnTo>
                <a:lnTo>
                  <a:pt x="54863" y="156210"/>
                </a:lnTo>
                <a:lnTo>
                  <a:pt x="55117" y="153458"/>
                </a:lnTo>
                <a:close/>
              </a:path>
              <a:path w="2226945" h="187960">
                <a:moveTo>
                  <a:pt x="55418" y="153208"/>
                </a:moveTo>
                <a:lnTo>
                  <a:pt x="55141" y="153439"/>
                </a:lnTo>
                <a:lnTo>
                  <a:pt x="55098" y="153670"/>
                </a:lnTo>
                <a:lnTo>
                  <a:pt x="54863" y="156210"/>
                </a:lnTo>
                <a:lnTo>
                  <a:pt x="55418" y="153208"/>
                </a:lnTo>
                <a:close/>
              </a:path>
              <a:path w="2226945" h="187960">
                <a:moveTo>
                  <a:pt x="61976" y="141393"/>
                </a:moveTo>
                <a:lnTo>
                  <a:pt x="57912" y="144780"/>
                </a:lnTo>
                <a:lnTo>
                  <a:pt x="57912" y="153670"/>
                </a:lnTo>
                <a:lnTo>
                  <a:pt x="60959" y="156210"/>
                </a:lnTo>
                <a:lnTo>
                  <a:pt x="64007" y="153670"/>
                </a:lnTo>
                <a:lnTo>
                  <a:pt x="64007" y="144780"/>
                </a:lnTo>
                <a:lnTo>
                  <a:pt x="61976" y="141393"/>
                </a:lnTo>
                <a:close/>
              </a:path>
              <a:path w="2226945" h="187960">
                <a:moveTo>
                  <a:pt x="180289" y="150622"/>
                </a:moveTo>
                <a:lnTo>
                  <a:pt x="182777" y="154768"/>
                </a:lnTo>
                <a:lnTo>
                  <a:pt x="182879" y="156210"/>
                </a:lnTo>
                <a:lnTo>
                  <a:pt x="185927" y="152400"/>
                </a:lnTo>
                <a:lnTo>
                  <a:pt x="192024" y="152400"/>
                </a:lnTo>
                <a:lnTo>
                  <a:pt x="180289" y="150622"/>
                </a:lnTo>
                <a:close/>
              </a:path>
              <a:path w="2226945" h="187960">
                <a:moveTo>
                  <a:pt x="44733" y="154342"/>
                </a:moveTo>
                <a:lnTo>
                  <a:pt x="44350" y="154768"/>
                </a:lnTo>
                <a:lnTo>
                  <a:pt x="44256" y="154990"/>
                </a:lnTo>
                <a:lnTo>
                  <a:pt x="45338" y="155892"/>
                </a:lnTo>
                <a:lnTo>
                  <a:pt x="46071" y="156014"/>
                </a:lnTo>
                <a:lnTo>
                  <a:pt x="44733" y="154342"/>
                </a:lnTo>
                <a:close/>
              </a:path>
              <a:path w="2226945" h="187960">
                <a:moveTo>
                  <a:pt x="44196" y="154940"/>
                </a:moveTo>
                <a:lnTo>
                  <a:pt x="44195" y="155701"/>
                </a:lnTo>
                <a:lnTo>
                  <a:pt x="45338" y="155892"/>
                </a:lnTo>
                <a:lnTo>
                  <a:pt x="44196" y="154940"/>
                </a:lnTo>
                <a:close/>
              </a:path>
              <a:path w="2226945" h="187960">
                <a:moveTo>
                  <a:pt x="42671" y="153670"/>
                </a:moveTo>
                <a:lnTo>
                  <a:pt x="41518" y="154768"/>
                </a:lnTo>
                <a:lnTo>
                  <a:pt x="41968" y="155330"/>
                </a:lnTo>
                <a:lnTo>
                  <a:pt x="44195" y="155701"/>
                </a:lnTo>
                <a:lnTo>
                  <a:pt x="44195" y="154940"/>
                </a:lnTo>
                <a:lnTo>
                  <a:pt x="42671" y="153670"/>
                </a:lnTo>
                <a:close/>
              </a:path>
              <a:path w="2226945" h="187960">
                <a:moveTo>
                  <a:pt x="41518" y="154768"/>
                </a:moveTo>
                <a:lnTo>
                  <a:pt x="41147" y="155121"/>
                </a:lnTo>
                <a:lnTo>
                  <a:pt x="41968" y="155330"/>
                </a:lnTo>
                <a:lnTo>
                  <a:pt x="41518" y="154768"/>
                </a:lnTo>
                <a:close/>
              </a:path>
              <a:path w="2226945" h="187960">
                <a:moveTo>
                  <a:pt x="41147" y="154940"/>
                </a:moveTo>
                <a:lnTo>
                  <a:pt x="40894" y="155151"/>
                </a:lnTo>
                <a:lnTo>
                  <a:pt x="41083" y="155183"/>
                </a:lnTo>
                <a:lnTo>
                  <a:pt x="41147" y="154940"/>
                </a:lnTo>
                <a:close/>
              </a:path>
              <a:path w="2226945" h="187960">
                <a:moveTo>
                  <a:pt x="39834" y="152662"/>
                </a:moveTo>
                <a:lnTo>
                  <a:pt x="39624" y="154940"/>
                </a:lnTo>
                <a:lnTo>
                  <a:pt x="40894" y="155151"/>
                </a:lnTo>
                <a:lnTo>
                  <a:pt x="41087" y="154990"/>
                </a:lnTo>
                <a:lnTo>
                  <a:pt x="40973" y="154086"/>
                </a:lnTo>
                <a:lnTo>
                  <a:pt x="39834" y="152662"/>
                </a:lnTo>
                <a:close/>
              </a:path>
              <a:path w="2226945" h="187960">
                <a:moveTo>
                  <a:pt x="41452" y="154686"/>
                </a:moveTo>
                <a:lnTo>
                  <a:pt x="41147" y="154940"/>
                </a:lnTo>
                <a:lnTo>
                  <a:pt x="41147" y="155121"/>
                </a:lnTo>
                <a:lnTo>
                  <a:pt x="41338" y="154940"/>
                </a:lnTo>
                <a:lnTo>
                  <a:pt x="41452" y="154686"/>
                </a:lnTo>
                <a:close/>
              </a:path>
              <a:path w="2226945" h="187960">
                <a:moveTo>
                  <a:pt x="28776" y="153445"/>
                </a:moveTo>
                <a:lnTo>
                  <a:pt x="28102" y="154990"/>
                </a:lnTo>
                <a:lnTo>
                  <a:pt x="29269" y="154342"/>
                </a:lnTo>
                <a:lnTo>
                  <a:pt x="29391" y="154214"/>
                </a:lnTo>
                <a:lnTo>
                  <a:pt x="29717" y="153670"/>
                </a:lnTo>
                <a:lnTo>
                  <a:pt x="28956" y="153670"/>
                </a:lnTo>
                <a:lnTo>
                  <a:pt x="28776" y="153445"/>
                </a:lnTo>
                <a:close/>
              </a:path>
              <a:path w="2226945" h="187960">
                <a:moveTo>
                  <a:pt x="13715" y="153035"/>
                </a:moveTo>
                <a:lnTo>
                  <a:pt x="13715" y="153670"/>
                </a:lnTo>
                <a:lnTo>
                  <a:pt x="15240" y="154940"/>
                </a:lnTo>
                <a:lnTo>
                  <a:pt x="14223" y="153246"/>
                </a:lnTo>
                <a:lnTo>
                  <a:pt x="13715" y="153035"/>
                </a:lnTo>
                <a:close/>
              </a:path>
              <a:path w="2226945" h="187960">
                <a:moveTo>
                  <a:pt x="16763" y="150767"/>
                </a:moveTo>
                <a:lnTo>
                  <a:pt x="16129" y="151447"/>
                </a:lnTo>
                <a:lnTo>
                  <a:pt x="15747" y="152400"/>
                </a:lnTo>
                <a:lnTo>
                  <a:pt x="15620" y="153035"/>
                </a:lnTo>
                <a:lnTo>
                  <a:pt x="16764" y="154940"/>
                </a:lnTo>
                <a:lnTo>
                  <a:pt x="16763" y="150767"/>
                </a:lnTo>
                <a:close/>
              </a:path>
              <a:path w="2226945" h="187960">
                <a:moveTo>
                  <a:pt x="17726" y="151464"/>
                </a:moveTo>
                <a:lnTo>
                  <a:pt x="16864" y="153439"/>
                </a:lnTo>
                <a:lnTo>
                  <a:pt x="16763" y="154940"/>
                </a:lnTo>
                <a:lnTo>
                  <a:pt x="18897" y="152400"/>
                </a:lnTo>
                <a:lnTo>
                  <a:pt x="18288" y="152400"/>
                </a:lnTo>
                <a:lnTo>
                  <a:pt x="17726" y="151464"/>
                </a:lnTo>
                <a:close/>
              </a:path>
              <a:path w="2226945" h="187960">
                <a:moveTo>
                  <a:pt x="25399" y="153246"/>
                </a:moveTo>
                <a:lnTo>
                  <a:pt x="24383" y="154940"/>
                </a:lnTo>
                <a:lnTo>
                  <a:pt x="25230" y="154940"/>
                </a:lnTo>
                <a:lnTo>
                  <a:pt x="25823" y="154305"/>
                </a:lnTo>
                <a:lnTo>
                  <a:pt x="25907" y="153352"/>
                </a:lnTo>
                <a:lnTo>
                  <a:pt x="25399" y="153246"/>
                </a:lnTo>
                <a:close/>
              </a:path>
              <a:path w="2226945" h="187960">
                <a:moveTo>
                  <a:pt x="34543" y="154093"/>
                </a:moveTo>
                <a:lnTo>
                  <a:pt x="35052" y="154940"/>
                </a:lnTo>
                <a:lnTo>
                  <a:pt x="35356" y="154940"/>
                </a:lnTo>
                <a:lnTo>
                  <a:pt x="35783" y="154432"/>
                </a:lnTo>
                <a:lnTo>
                  <a:pt x="34543" y="154093"/>
                </a:lnTo>
                <a:close/>
              </a:path>
              <a:path w="2226945" h="187960">
                <a:moveTo>
                  <a:pt x="39623" y="151765"/>
                </a:moveTo>
                <a:lnTo>
                  <a:pt x="38100" y="153670"/>
                </a:lnTo>
                <a:lnTo>
                  <a:pt x="38100" y="154686"/>
                </a:lnTo>
                <a:lnTo>
                  <a:pt x="39624" y="154940"/>
                </a:lnTo>
                <a:lnTo>
                  <a:pt x="39834" y="152662"/>
                </a:lnTo>
                <a:lnTo>
                  <a:pt x="39702" y="152497"/>
                </a:lnTo>
                <a:lnTo>
                  <a:pt x="39623" y="151765"/>
                </a:lnTo>
                <a:close/>
              </a:path>
              <a:path w="2226945" h="187960">
                <a:moveTo>
                  <a:pt x="41148" y="154305"/>
                </a:moveTo>
                <a:lnTo>
                  <a:pt x="41147" y="154940"/>
                </a:lnTo>
                <a:lnTo>
                  <a:pt x="41353" y="154768"/>
                </a:lnTo>
                <a:lnTo>
                  <a:pt x="41249" y="154432"/>
                </a:lnTo>
                <a:close/>
              </a:path>
              <a:path w="2226945" h="187960">
                <a:moveTo>
                  <a:pt x="41147" y="149860"/>
                </a:moveTo>
                <a:lnTo>
                  <a:pt x="40553" y="150603"/>
                </a:lnTo>
                <a:lnTo>
                  <a:pt x="40470" y="150918"/>
                </a:lnTo>
                <a:lnTo>
                  <a:pt x="42671" y="153670"/>
                </a:lnTo>
                <a:lnTo>
                  <a:pt x="44196" y="154940"/>
                </a:lnTo>
                <a:lnTo>
                  <a:pt x="41147" y="149860"/>
                </a:lnTo>
                <a:close/>
              </a:path>
              <a:path w="2226945" h="187960">
                <a:moveTo>
                  <a:pt x="45719" y="139700"/>
                </a:moveTo>
                <a:lnTo>
                  <a:pt x="42671" y="139700"/>
                </a:lnTo>
                <a:lnTo>
                  <a:pt x="41147" y="140970"/>
                </a:lnTo>
                <a:lnTo>
                  <a:pt x="41217" y="149975"/>
                </a:lnTo>
                <a:lnTo>
                  <a:pt x="44196" y="154940"/>
                </a:lnTo>
                <a:lnTo>
                  <a:pt x="44653" y="154432"/>
                </a:lnTo>
                <a:lnTo>
                  <a:pt x="44505" y="154056"/>
                </a:lnTo>
                <a:lnTo>
                  <a:pt x="44195" y="153670"/>
                </a:lnTo>
                <a:lnTo>
                  <a:pt x="45338" y="153670"/>
                </a:lnTo>
                <a:lnTo>
                  <a:pt x="47167" y="151637"/>
                </a:lnTo>
                <a:lnTo>
                  <a:pt x="47243" y="144780"/>
                </a:lnTo>
                <a:lnTo>
                  <a:pt x="48386" y="143510"/>
                </a:lnTo>
                <a:lnTo>
                  <a:pt x="48550" y="142058"/>
                </a:lnTo>
                <a:lnTo>
                  <a:pt x="45719" y="139700"/>
                </a:lnTo>
                <a:close/>
              </a:path>
              <a:path w="2226945" h="187960">
                <a:moveTo>
                  <a:pt x="42671" y="153670"/>
                </a:moveTo>
                <a:lnTo>
                  <a:pt x="41583" y="154577"/>
                </a:lnTo>
                <a:lnTo>
                  <a:pt x="41518" y="154768"/>
                </a:lnTo>
                <a:lnTo>
                  <a:pt x="42671" y="153670"/>
                </a:lnTo>
                <a:close/>
              </a:path>
              <a:path w="2226945" h="187960">
                <a:moveTo>
                  <a:pt x="38100" y="151674"/>
                </a:moveTo>
                <a:lnTo>
                  <a:pt x="36690" y="153352"/>
                </a:lnTo>
                <a:lnTo>
                  <a:pt x="36575" y="154432"/>
                </a:lnTo>
                <a:lnTo>
                  <a:pt x="38100" y="154686"/>
                </a:lnTo>
                <a:lnTo>
                  <a:pt x="38100" y="151674"/>
                </a:lnTo>
                <a:close/>
              </a:path>
              <a:path w="2226945" h="187960">
                <a:moveTo>
                  <a:pt x="40385" y="150812"/>
                </a:moveTo>
                <a:lnTo>
                  <a:pt x="40386" y="151130"/>
                </a:lnTo>
                <a:lnTo>
                  <a:pt x="41147" y="152400"/>
                </a:lnTo>
                <a:lnTo>
                  <a:pt x="41249" y="154432"/>
                </a:lnTo>
                <a:lnTo>
                  <a:pt x="41452" y="154686"/>
                </a:lnTo>
                <a:lnTo>
                  <a:pt x="42671" y="153670"/>
                </a:lnTo>
                <a:lnTo>
                  <a:pt x="40385" y="150812"/>
                </a:lnTo>
                <a:close/>
              </a:path>
              <a:path w="2226945" h="187960">
                <a:moveTo>
                  <a:pt x="20280" y="151813"/>
                </a:moveTo>
                <a:lnTo>
                  <a:pt x="19881" y="152313"/>
                </a:lnTo>
                <a:lnTo>
                  <a:pt x="19812" y="154577"/>
                </a:lnTo>
                <a:lnTo>
                  <a:pt x="21761" y="152488"/>
                </a:lnTo>
                <a:lnTo>
                  <a:pt x="21336" y="152400"/>
                </a:lnTo>
                <a:lnTo>
                  <a:pt x="20280" y="151813"/>
                </a:lnTo>
                <a:close/>
              </a:path>
              <a:path w="2226945" h="187960">
                <a:moveTo>
                  <a:pt x="36575" y="153488"/>
                </a:moveTo>
                <a:lnTo>
                  <a:pt x="35880" y="154316"/>
                </a:lnTo>
                <a:lnTo>
                  <a:pt x="36575" y="154432"/>
                </a:lnTo>
                <a:lnTo>
                  <a:pt x="36575" y="153488"/>
                </a:lnTo>
                <a:close/>
              </a:path>
              <a:path w="2226945" h="187960">
                <a:moveTo>
                  <a:pt x="45338" y="153670"/>
                </a:moveTo>
                <a:lnTo>
                  <a:pt x="44195" y="153670"/>
                </a:lnTo>
                <a:lnTo>
                  <a:pt x="44733" y="154342"/>
                </a:lnTo>
                <a:lnTo>
                  <a:pt x="45338" y="153670"/>
                </a:lnTo>
                <a:close/>
              </a:path>
              <a:path w="2226945" h="187960">
                <a:moveTo>
                  <a:pt x="36423" y="153670"/>
                </a:moveTo>
                <a:lnTo>
                  <a:pt x="35051" y="153670"/>
                </a:lnTo>
                <a:lnTo>
                  <a:pt x="34543" y="154093"/>
                </a:lnTo>
                <a:lnTo>
                  <a:pt x="35880" y="154316"/>
                </a:lnTo>
                <a:lnTo>
                  <a:pt x="36423" y="153670"/>
                </a:lnTo>
                <a:close/>
              </a:path>
              <a:path w="2226945" h="187960">
                <a:moveTo>
                  <a:pt x="30479" y="152400"/>
                </a:moveTo>
                <a:lnTo>
                  <a:pt x="29336" y="154305"/>
                </a:lnTo>
                <a:lnTo>
                  <a:pt x="30479" y="153670"/>
                </a:lnTo>
                <a:lnTo>
                  <a:pt x="30479" y="152400"/>
                </a:lnTo>
                <a:close/>
              </a:path>
              <a:path w="2226945" h="187960">
                <a:moveTo>
                  <a:pt x="40277" y="150948"/>
                </a:moveTo>
                <a:lnTo>
                  <a:pt x="39986" y="151311"/>
                </a:lnTo>
                <a:lnTo>
                  <a:pt x="39922" y="152773"/>
                </a:lnTo>
                <a:lnTo>
                  <a:pt x="41148" y="154305"/>
                </a:lnTo>
                <a:lnTo>
                  <a:pt x="41030" y="152204"/>
                </a:lnTo>
                <a:lnTo>
                  <a:pt x="40277" y="150948"/>
                </a:lnTo>
                <a:close/>
              </a:path>
              <a:path w="2226945" h="187960">
                <a:moveTo>
                  <a:pt x="25907" y="153352"/>
                </a:moveTo>
                <a:lnTo>
                  <a:pt x="25907" y="154214"/>
                </a:lnTo>
                <a:lnTo>
                  <a:pt x="26581" y="153492"/>
                </a:lnTo>
                <a:lnTo>
                  <a:pt x="25907" y="153352"/>
                </a:lnTo>
                <a:close/>
              </a:path>
              <a:path w="2226945" h="187960">
                <a:moveTo>
                  <a:pt x="566927" y="153670"/>
                </a:moveTo>
                <a:lnTo>
                  <a:pt x="562356" y="153670"/>
                </a:lnTo>
                <a:lnTo>
                  <a:pt x="561818" y="154118"/>
                </a:lnTo>
                <a:lnTo>
                  <a:pt x="566927" y="153670"/>
                </a:lnTo>
                <a:close/>
              </a:path>
              <a:path w="2226945" h="187960">
                <a:moveTo>
                  <a:pt x="36575" y="150918"/>
                </a:moveTo>
                <a:lnTo>
                  <a:pt x="34521" y="154056"/>
                </a:lnTo>
                <a:lnTo>
                  <a:pt x="35051" y="153670"/>
                </a:lnTo>
                <a:lnTo>
                  <a:pt x="36423" y="153670"/>
                </a:lnTo>
                <a:lnTo>
                  <a:pt x="36572" y="153492"/>
                </a:lnTo>
                <a:lnTo>
                  <a:pt x="36575" y="150918"/>
                </a:lnTo>
                <a:close/>
              </a:path>
              <a:path w="2226945" h="187960">
                <a:moveTo>
                  <a:pt x="33329" y="152068"/>
                </a:moveTo>
                <a:lnTo>
                  <a:pt x="32050" y="153439"/>
                </a:lnTo>
                <a:lnTo>
                  <a:pt x="32003" y="153670"/>
                </a:lnTo>
                <a:lnTo>
                  <a:pt x="34502" y="154086"/>
                </a:lnTo>
                <a:lnTo>
                  <a:pt x="34290" y="153670"/>
                </a:lnTo>
                <a:lnTo>
                  <a:pt x="33528" y="153670"/>
                </a:lnTo>
                <a:lnTo>
                  <a:pt x="33805" y="153208"/>
                </a:lnTo>
                <a:lnTo>
                  <a:pt x="33685" y="152662"/>
                </a:lnTo>
                <a:lnTo>
                  <a:pt x="33329" y="152068"/>
                </a:lnTo>
                <a:close/>
              </a:path>
              <a:path w="2226945" h="187960">
                <a:moveTo>
                  <a:pt x="36575" y="148590"/>
                </a:moveTo>
                <a:lnTo>
                  <a:pt x="34132" y="152662"/>
                </a:lnTo>
                <a:lnTo>
                  <a:pt x="34012" y="153208"/>
                </a:lnTo>
                <a:lnTo>
                  <a:pt x="34521" y="154056"/>
                </a:lnTo>
                <a:lnTo>
                  <a:pt x="36556" y="150948"/>
                </a:lnTo>
                <a:lnTo>
                  <a:pt x="36575" y="148590"/>
                </a:lnTo>
                <a:close/>
              </a:path>
              <a:path w="2226945" h="187960">
                <a:moveTo>
                  <a:pt x="47722" y="151021"/>
                </a:moveTo>
                <a:lnTo>
                  <a:pt x="47339" y="151447"/>
                </a:lnTo>
                <a:lnTo>
                  <a:pt x="47243" y="153670"/>
                </a:lnTo>
                <a:lnTo>
                  <a:pt x="47467" y="153793"/>
                </a:lnTo>
                <a:lnTo>
                  <a:pt x="47722" y="151021"/>
                </a:lnTo>
                <a:close/>
              </a:path>
              <a:path w="2226945" h="187960">
                <a:moveTo>
                  <a:pt x="12192" y="152400"/>
                </a:moveTo>
                <a:lnTo>
                  <a:pt x="13715" y="153670"/>
                </a:lnTo>
                <a:lnTo>
                  <a:pt x="13715" y="153035"/>
                </a:lnTo>
                <a:lnTo>
                  <a:pt x="12192" y="152400"/>
                </a:lnTo>
                <a:close/>
              </a:path>
              <a:path w="2226945" h="187960">
                <a:moveTo>
                  <a:pt x="13833" y="148638"/>
                </a:moveTo>
                <a:lnTo>
                  <a:pt x="13769" y="152488"/>
                </a:lnTo>
                <a:lnTo>
                  <a:pt x="14223" y="153246"/>
                </a:lnTo>
                <a:lnTo>
                  <a:pt x="15239" y="153670"/>
                </a:lnTo>
                <a:lnTo>
                  <a:pt x="15424" y="153208"/>
                </a:lnTo>
                <a:lnTo>
                  <a:pt x="15298" y="152497"/>
                </a:lnTo>
                <a:lnTo>
                  <a:pt x="15422" y="152204"/>
                </a:lnTo>
                <a:lnTo>
                  <a:pt x="16129" y="151447"/>
                </a:lnTo>
                <a:lnTo>
                  <a:pt x="16763" y="149860"/>
                </a:lnTo>
                <a:lnTo>
                  <a:pt x="15239" y="149860"/>
                </a:lnTo>
                <a:lnTo>
                  <a:pt x="15239" y="149225"/>
                </a:lnTo>
                <a:lnTo>
                  <a:pt x="13833" y="148638"/>
                </a:lnTo>
                <a:close/>
              </a:path>
              <a:path w="2226945" h="187960">
                <a:moveTo>
                  <a:pt x="15544" y="152908"/>
                </a:moveTo>
                <a:lnTo>
                  <a:pt x="15239" y="153670"/>
                </a:lnTo>
                <a:lnTo>
                  <a:pt x="16002" y="153670"/>
                </a:lnTo>
                <a:lnTo>
                  <a:pt x="15544" y="152908"/>
                </a:lnTo>
                <a:close/>
              </a:path>
              <a:path w="2226945" h="187960">
                <a:moveTo>
                  <a:pt x="17095" y="150412"/>
                </a:moveTo>
                <a:lnTo>
                  <a:pt x="16763" y="150767"/>
                </a:lnTo>
                <a:lnTo>
                  <a:pt x="16763" y="153670"/>
                </a:lnTo>
                <a:lnTo>
                  <a:pt x="17721" y="151476"/>
                </a:lnTo>
                <a:lnTo>
                  <a:pt x="17095" y="150412"/>
                </a:lnTo>
                <a:close/>
              </a:path>
              <a:path w="2226945" h="187960">
                <a:moveTo>
                  <a:pt x="22859" y="152717"/>
                </a:moveTo>
                <a:lnTo>
                  <a:pt x="22859" y="153670"/>
                </a:lnTo>
                <a:lnTo>
                  <a:pt x="23164" y="152908"/>
                </a:lnTo>
                <a:lnTo>
                  <a:pt x="23128" y="152773"/>
                </a:lnTo>
                <a:lnTo>
                  <a:pt x="22859" y="152717"/>
                </a:lnTo>
                <a:close/>
              </a:path>
              <a:path w="2226945" h="187960">
                <a:moveTo>
                  <a:pt x="23211" y="152790"/>
                </a:moveTo>
                <a:lnTo>
                  <a:pt x="22859" y="153670"/>
                </a:lnTo>
                <a:lnTo>
                  <a:pt x="23513" y="152853"/>
                </a:lnTo>
                <a:lnTo>
                  <a:pt x="23211" y="152790"/>
                </a:lnTo>
                <a:close/>
              </a:path>
              <a:path w="2226945" h="187960">
                <a:moveTo>
                  <a:pt x="23680" y="152888"/>
                </a:moveTo>
                <a:lnTo>
                  <a:pt x="24384" y="153670"/>
                </a:lnTo>
                <a:lnTo>
                  <a:pt x="25145" y="153670"/>
                </a:lnTo>
                <a:lnTo>
                  <a:pt x="25399" y="153246"/>
                </a:lnTo>
                <a:lnTo>
                  <a:pt x="23680" y="152888"/>
                </a:lnTo>
                <a:close/>
              </a:path>
              <a:path w="2226945" h="187960">
                <a:moveTo>
                  <a:pt x="27682" y="152313"/>
                </a:moveTo>
                <a:lnTo>
                  <a:pt x="26581" y="153492"/>
                </a:lnTo>
                <a:lnTo>
                  <a:pt x="27431" y="153670"/>
                </a:lnTo>
                <a:lnTo>
                  <a:pt x="27682" y="152313"/>
                </a:lnTo>
                <a:close/>
              </a:path>
              <a:path w="2226945" h="187960">
                <a:moveTo>
                  <a:pt x="30479" y="149542"/>
                </a:moveTo>
                <a:lnTo>
                  <a:pt x="28925" y="153105"/>
                </a:lnTo>
                <a:lnTo>
                  <a:pt x="28814" y="153492"/>
                </a:lnTo>
                <a:lnTo>
                  <a:pt x="28956" y="153670"/>
                </a:lnTo>
                <a:lnTo>
                  <a:pt x="29717" y="153670"/>
                </a:lnTo>
                <a:lnTo>
                  <a:pt x="30426" y="152488"/>
                </a:lnTo>
                <a:lnTo>
                  <a:pt x="30479" y="149542"/>
                </a:lnTo>
                <a:close/>
              </a:path>
              <a:path w="2226945" h="187960">
                <a:moveTo>
                  <a:pt x="33909" y="153035"/>
                </a:moveTo>
                <a:lnTo>
                  <a:pt x="33528" y="153670"/>
                </a:lnTo>
                <a:lnTo>
                  <a:pt x="34290" y="153670"/>
                </a:lnTo>
                <a:lnTo>
                  <a:pt x="33909" y="153035"/>
                </a:lnTo>
                <a:close/>
              </a:path>
              <a:path w="2226945" h="187960">
                <a:moveTo>
                  <a:pt x="39623" y="149860"/>
                </a:moveTo>
                <a:lnTo>
                  <a:pt x="38201" y="151553"/>
                </a:lnTo>
                <a:lnTo>
                  <a:pt x="38100" y="153670"/>
                </a:lnTo>
                <a:lnTo>
                  <a:pt x="39567" y="151835"/>
                </a:lnTo>
                <a:lnTo>
                  <a:pt x="39623" y="149860"/>
                </a:lnTo>
                <a:close/>
              </a:path>
              <a:path w="2226945" h="187960">
                <a:moveTo>
                  <a:pt x="688848" y="137160"/>
                </a:moveTo>
                <a:lnTo>
                  <a:pt x="685016" y="137595"/>
                </a:lnTo>
                <a:lnTo>
                  <a:pt x="681227" y="139700"/>
                </a:lnTo>
                <a:lnTo>
                  <a:pt x="681271" y="148638"/>
                </a:lnTo>
                <a:lnTo>
                  <a:pt x="685800" y="153670"/>
                </a:lnTo>
                <a:lnTo>
                  <a:pt x="691895" y="153670"/>
                </a:lnTo>
                <a:lnTo>
                  <a:pt x="688848" y="137160"/>
                </a:lnTo>
                <a:close/>
              </a:path>
              <a:path w="2226945" h="187960">
                <a:moveTo>
                  <a:pt x="716851" y="131603"/>
                </a:moveTo>
                <a:lnTo>
                  <a:pt x="688848" y="137160"/>
                </a:lnTo>
                <a:lnTo>
                  <a:pt x="691895" y="153670"/>
                </a:lnTo>
                <a:lnTo>
                  <a:pt x="695451" y="153105"/>
                </a:lnTo>
                <a:lnTo>
                  <a:pt x="699472" y="148638"/>
                </a:lnTo>
                <a:lnTo>
                  <a:pt x="699515" y="139700"/>
                </a:lnTo>
                <a:lnTo>
                  <a:pt x="694944" y="137160"/>
                </a:lnTo>
                <a:lnTo>
                  <a:pt x="713232" y="137160"/>
                </a:lnTo>
                <a:lnTo>
                  <a:pt x="713232" y="134620"/>
                </a:lnTo>
                <a:lnTo>
                  <a:pt x="716851" y="131603"/>
                </a:lnTo>
                <a:close/>
              </a:path>
              <a:path w="2226945" h="187960">
                <a:moveTo>
                  <a:pt x="695451" y="153105"/>
                </a:moveTo>
                <a:lnTo>
                  <a:pt x="691895" y="153670"/>
                </a:lnTo>
                <a:lnTo>
                  <a:pt x="694944" y="153670"/>
                </a:lnTo>
                <a:lnTo>
                  <a:pt x="695451" y="153105"/>
                </a:lnTo>
                <a:close/>
              </a:path>
              <a:path w="2226945" h="187960">
                <a:moveTo>
                  <a:pt x="26778" y="150948"/>
                </a:moveTo>
                <a:lnTo>
                  <a:pt x="26025" y="152204"/>
                </a:lnTo>
                <a:lnTo>
                  <a:pt x="25907" y="153352"/>
                </a:lnTo>
                <a:lnTo>
                  <a:pt x="26581" y="153492"/>
                </a:lnTo>
                <a:lnTo>
                  <a:pt x="27601" y="152400"/>
                </a:lnTo>
                <a:lnTo>
                  <a:pt x="27431" y="152400"/>
                </a:lnTo>
                <a:lnTo>
                  <a:pt x="27549" y="152204"/>
                </a:lnTo>
                <a:lnTo>
                  <a:pt x="27432" y="151765"/>
                </a:lnTo>
                <a:lnTo>
                  <a:pt x="26778" y="150948"/>
                </a:lnTo>
                <a:close/>
              </a:path>
              <a:path w="2226945" h="187960">
                <a:moveTo>
                  <a:pt x="32491" y="151231"/>
                </a:moveTo>
                <a:lnTo>
                  <a:pt x="32110" y="151813"/>
                </a:lnTo>
                <a:lnTo>
                  <a:pt x="32003" y="153488"/>
                </a:lnTo>
                <a:lnTo>
                  <a:pt x="32116" y="153105"/>
                </a:lnTo>
                <a:lnTo>
                  <a:pt x="32491" y="151231"/>
                </a:lnTo>
                <a:close/>
              </a:path>
              <a:path w="2226945" h="187960">
                <a:moveTo>
                  <a:pt x="37642" y="149288"/>
                </a:moveTo>
                <a:lnTo>
                  <a:pt x="36674" y="150767"/>
                </a:lnTo>
                <a:lnTo>
                  <a:pt x="36575" y="153488"/>
                </a:lnTo>
                <a:lnTo>
                  <a:pt x="38023" y="151765"/>
                </a:lnTo>
                <a:lnTo>
                  <a:pt x="38100" y="149860"/>
                </a:lnTo>
                <a:lnTo>
                  <a:pt x="37642" y="149288"/>
                </a:lnTo>
                <a:close/>
              </a:path>
              <a:path w="2226945" h="187960">
                <a:moveTo>
                  <a:pt x="56164" y="142116"/>
                </a:moveTo>
                <a:lnTo>
                  <a:pt x="55117" y="153458"/>
                </a:lnTo>
                <a:lnTo>
                  <a:pt x="55371" y="153246"/>
                </a:lnTo>
                <a:lnTo>
                  <a:pt x="55498" y="152773"/>
                </a:lnTo>
                <a:lnTo>
                  <a:pt x="56348" y="148166"/>
                </a:lnTo>
                <a:lnTo>
                  <a:pt x="56267" y="142173"/>
                </a:lnTo>
                <a:close/>
              </a:path>
              <a:path w="2226945" h="187960">
                <a:moveTo>
                  <a:pt x="30479" y="149315"/>
                </a:moveTo>
                <a:lnTo>
                  <a:pt x="27996" y="151976"/>
                </a:lnTo>
                <a:lnTo>
                  <a:pt x="27870" y="152313"/>
                </a:lnTo>
                <a:lnTo>
                  <a:pt x="28776" y="153445"/>
                </a:lnTo>
                <a:lnTo>
                  <a:pt x="30452" y="149605"/>
                </a:lnTo>
                <a:lnTo>
                  <a:pt x="30479" y="149315"/>
                </a:lnTo>
                <a:close/>
              </a:path>
              <a:path w="2226945" h="187960">
                <a:moveTo>
                  <a:pt x="32666" y="150964"/>
                </a:moveTo>
                <a:lnTo>
                  <a:pt x="32491" y="151231"/>
                </a:lnTo>
                <a:lnTo>
                  <a:pt x="32050" y="153439"/>
                </a:lnTo>
                <a:lnTo>
                  <a:pt x="33202" y="152204"/>
                </a:lnTo>
                <a:lnTo>
                  <a:pt x="33092" y="151674"/>
                </a:lnTo>
                <a:lnTo>
                  <a:pt x="32666" y="150964"/>
                </a:lnTo>
                <a:close/>
              </a:path>
              <a:path w="2226945" h="187960">
                <a:moveTo>
                  <a:pt x="25907" y="152400"/>
                </a:moveTo>
                <a:lnTo>
                  <a:pt x="25399" y="153246"/>
                </a:lnTo>
                <a:lnTo>
                  <a:pt x="25907" y="153352"/>
                </a:lnTo>
                <a:lnTo>
                  <a:pt x="25907" y="152400"/>
                </a:lnTo>
                <a:close/>
              </a:path>
              <a:path w="2226945" h="187960">
                <a:moveTo>
                  <a:pt x="13716" y="152400"/>
                </a:moveTo>
                <a:lnTo>
                  <a:pt x="13715" y="153035"/>
                </a:lnTo>
                <a:lnTo>
                  <a:pt x="14223" y="153246"/>
                </a:lnTo>
                <a:lnTo>
                  <a:pt x="13716" y="152400"/>
                </a:lnTo>
                <a:close/>
              </a:path>
              <a:path w="2226945" h="187960">
                <a:moveTo>
                  <a:pt x="25907" y="149860"/>
                </a:moveTo>
                <a:lnTo>
                  <a:pt x="23665" y="152662"/>
                </a:lnTo>
                <a:lnTo>
                  <a:pt x="23649" y="152853"/>
                </a:lnTo>
                <a:lnTo>
                  <a:pt x="25399" y="153246"/>
                </a:lnTo>
                <a:lnTo>
                  <a:pt x="26669" y="151130"/>
                </a:lnTo>
                <a:lnTo>
                  <a:pt x="26633" y="150767"/>
                </a:lnTo>
                <a:lnTo>
                  <a:pt x="25907" y="149860"/>
                </a:lnTo>
                <a:close/>
              </a:path>
              <a:path w="2226945" h="187960">
                <a:moveTo>
                  <a:pt x="164809" y="148862"/>
                </a:moveTo>
                <a:lnTo>
                  <a:pt x="167570" y="152313"/>
                </a:lnTo>
                <a:lnTo>
                  <a:pt x="167639" y="153246"/>
                </a:lnTo>
                <a:lnTo>
                  <a:pt x="170687" y="149860"/>
                </a:lnTo>
                <a:lnTo>
                  <a:pt x="176784" y="149860"/>
                </a:lnTo>
                <a:lnTo>
                  <a:pt x="164809" y="148862"/>
                </a:lnTo>
                <a:close/>
              </a:path>
              <a:path w="2226945" h="187960">
                <a:moveTo>
                  <a:pt x="195072" y="152400"/>
                </a:moveTo>
                <a:lnTo>
                  <a:pt x="192024" y="152400"/>
                </a:lnTo>
                <a:lnTo>
                  <a:pt x="196087" y="153246"/>
                </a:lnTo>
                <a:lnTo>
                  <a:pt x="195072" y="152400"/>
                </a:lnTo>
                <a:close/>
              </a:path>
              <a:path w="2226945" h="187960">
                <a:moveTo>
                  <a:pt x="56387" y="147955"/>
                </a:moveTo>
                <a:lnTo>
                  <a:pt x="55418" y="153208"/>
                </a:lnTo>
                <a:lnTo>
                  <a:pt x="56270" y="152497"/>
                </a:lnTo>
                <a:lnTo>
                  <a:pt x="56387" y="147955"/>
                </a:lnTo>
                <a:close/>
              </a:path>
              <a:path w="2226945" h="187960">
                <a:moveTo>
                  <a:pt x="713232" y="137160"/>
                </a:moveTo>
                <a:lnTo>
                  <a:pt x="694944" y="137160"/>
                </a:lnTo>
                <a:lnTo>
                  <a:pt x="699515" y="139700"/>
                </a:lnTo>
                <a:lnTo>
                  <a:pt x="699472" y="148638"/>
                </a:lnTo>
                <a:lnTo>
                  <a:pt x="695451" y="153105"/>
                </a:lnTo>
                <a:lnTo>
                  <a:pt x="723899" y="148590"/>
                </a:lnTo>
                <a:lnTo>
                  <a:pt x="717804" y="148590"/>
                </a:lnTo>
                <a:lnTo>
                  <a:pt x="713232" y="144780"/>
                </a:lnTo>
                <a:lnTo>
                  <a:pt x="713232" y="137160"/>
                </a:lnTo>
                <a:close/>
              </a:path>
              <a:path w="2226945" h="187960">
                <a:moveTo>
                  <a:pt x="12833" y="150929"/>
                </a:moveTo>
                <a:lnTo>
                  <a:pt x="12192" y="152400"/>
                </a:lnTo>
                <a:lnTo>
                  <a:pt x="13715" y="153035"/>
                </a:lnTo>
                <a:lnTo>
                  <a:pt x="13598" y="152204"/>
                </a:lnTo>
                <a:lnTo>
                  <a:pt x="12833" y="150929"/>
                </a:lnTo>
                <a:close/>
              </a:path>
              <a:path w="2226945" h="187960">
                <a:moveTo>
                  <a:pt x="36575" y="148590"/>
                </a:moveTo>
                <a:lnTo>
                  <a:pt x="33415" y="151976"/>
                </a:lnTo>
                <a:lnTo>
                  <a:pt x="33361" y="152122"/>
                </a:lnTo>
                <a:lnTo>
                  <a:pt x="33909" y="153035"/>
                </a:lnTo>
                <a:lnTo>
                  <a:pt x="36575" y="148590"/>
                </a:lnTo>
                <a:close/>
              </a:path>
              <a:path w="2226945" h="187960">
                <a:moveTo>
                  <a:pt x="16129" y="151447"/>
                </a:moveTo>
                <a:lnTo>
                  <a:pt x="15321" y="152313"/>
                </a:lnTo>
                <a:lnTo>
                  <a:pt x="15293" y="152488"/>
                </a:lnTo>
                <a:lnTo>
                  <a:pt x="15544" y="152908"/>
                </a:lnTo>
                <a:lnTo>
                  <a:pt x="16129" y="151447"/>
                </a:lnTo>
                <a:close/>
              </a:path>
              <a:path w="2226945" h="187960">
                <a:moveTo>
                  <a:pt x="23577" y="152773"/>
                </a:moveTo>
                <a:close/>
              </a:path>
              <a:path w="2226945" h="187960">
                <a:moveTo>
                  <a:pt x="23328" y="152497"/>
                </a:moveTo>
                <a:lnTo>
                  <a:pt x="23211" y="152790"/>
                </a:lnTo>
                <a:lnTo>
                  <a:pt x="23513" y="152853"/>
                </a:lnTo>
                <a:lnTo>
                  <a:pt x="23477" y="152662"/>
                </a:lnTo>
                <a:lnTo>
                  <a:pt x="23328" y="152497"/>
                </a:lnTo>
                <a:close/>
              </a:path>
              <a:path w="2226945" h="187960">
                <a:moveTo>
                  <a:pt x="22859" y="151976"/>
                </a:moveTo>
                <a:lnTo>
                  <a:pt x="22859" y="152717"/>
                </a:lnTo>
                <a:lnTo>
                  <a:pt x="23211" y="152790"/>
                </a:lnTo>
                <a:lnTo>
                  <a:pt x="23162" y="152313"/>
                </a:lnTo>
                <a:lnTo>
                  <a:pt x="22859" y="151976"/>
                </a:lnTo>
                <a:close/>
              </a:path>
              <a:path w="2226945" h="187960">
                <a:moveTo>
                  <a:pt x="25907" y="148166"/>
                </a:moveTo>
                <a:lnTo>
                  <a:pt x="25673" y="148296"/>
                </a:lnTo>
                <a:lnTo>
                  <a:pt x="24510" y="149542"/>
                </a:lnTo>
                <a:lnTo>
                  <a:pt x="23328" y="152497"/>
                </a:lnTo>
                <a:lnTo>
                  <a:pt x="23577" y="152773"/>
                </a:lnTo>
                <a:lnTo>
                  <a:pt x="25815" y="149975"/>
                </a:lnTo>
                <a:lnTo>
                  <a:pt x="25907" y="148166"/>
                </a:lnTo>
                <a:close/>
              </a:path>
              <a:path w="2226945" h="187960">
                <a:moveTo>
                  <a:pt x="22555" y="151637"/>
                </a:moveTo>
                <a:lnTo>
                  <a:pt x="21925" y="152313"/>
                </a:lnTo>
                <a:lnTo>
                  <a:pt x="21804" y="152497"/>
                </a:lnTo>
                <a:lnTo>
                  <a:pt x="22859" y="152717"/>
                </a:lnTo>
                <a:lnTo>
                  <a:pt x="22733" y="151835"/>
                </a:lnTo>
                <a:lnTo>
                  <a:pt x="22555" y="151637"/>
                </a:lnTo>
                <a:close/>
              </a:path>
              <a:path w="2226945" h="187960">
                <a:moveTo>
                  <a:pt x="39955" y="151350"/>
                </a:moveTo>
                <a:lnTo>
                  <a:pt x="39793" y="151553"/>
                </a:lnTo>
                <a:lnTo>
                  <a:pt x="39702" y="152497"/>
                </a:lnTo>
                <a:lnTo>
                  <a:pt x="39834" y="152662"/>
                </a:lnTo>
                <a:lnTo>
                  <a:pt x="39955" y="151350"/>
                </a:lnTo>
                <a:close/>
              </a:path>
              <a:path w="2226945" h="187960">
                <a:moveTo>
                  <a:pt x="24510" y="149542"/>
                </a:moveTo>
                <a:lnTo>
                  <a:pt x="23029" y="151130"/>
                </a:lnTo>
                <a:lnTo>
                  <a:pt x="22942" y="152068"/>
                </a:lnTo>
                <a:lnTo>
                  <a:pt x="23328" y="152497"/>
                </a:lnTo>
                <a:lnTo>
                  <a:pt x="24510" y="149542"/>
                </a:lnTo>
                <a:close/>
              </a:path>
              <a:path w="2226945" h="187960">
                <a:moveTo>
                  <a:pt x="21640" y="150622"/>
                </a:moveTo>
                <a:lnTo>
                  <a:pt x="21336" y="152400"/>
                </a:lnTo>
                <a:lnTo>
                  <a:pt x="21761" y="152488"/>
                </a:lnTo>
                <a:lnTo>
                  <a:pt x="22436" y="151765"/>
                </a:lnTo>
                <a:lnTo>
                  <a:pt x="22383" y="151447"/>
                </a:lnTo>
                <a:lnTo>
                  <a:pt x="21640" y="150622"/>
                </a:lnTo>
                <a:close/>
              </a:path>
              <a:path w="2226945" h="187960">
                <a:moveTo>
                  <a:pt x="4571" y="147320"/>
                </a:moveTo>
                <a:lnTo>
                  <a:pt x="9144" y="152400"/>
                </a:lnTo>
                <a:lnTo>
                  <a:pt x="10668" y="152400"/>
                </a:lnTo>
                <a:lnTo>
                  <a:pt x="8636" y="149860"/>
                </a:lnTo>
                <a:lnTo>
                  <a:pt x="7619" y="149860"/>
                </a:lnTo>
                <a:lnTo>
                  <a:pt x="4571" y="147320"/>
                </a:lnTo>
                <a:close/>
              </a:path>
              <a:path w="2226945" h="187960">
                <a:moveTo>
                  <a:pt x="8773" y="147491"/>
                </a:moveTo>
                <a:lnTo>
                  <a:pt x="7620" y="148590"/>
                </a:lnTo>
                <a:lnTo>
                  <a:pt x="10668" y="152400"/>
                </a:lnTo>
                <a:lnTo>
                  <a:pt x="12192" y="152400"/>
                </a:lnTo>
                <a:lnTo>
                  <a:pt x="9196" y="149903"/>
                </a:lnTo>
                <a:lnTo>
                  <a:pt x="9143" y="147955"/>
                </a:lnTo>
                <a:lnTo>
                  <a:pt x="8773" y="147491"/>
                </a:lnTo>
                <a:close/>
              </a:path>
              <a:path w="2226945" h="187960">
                <a:moveTo>
                  <a:pt x="9143" y="147955"/>
                </a:moveTo>
                <a:lnTo>
                  <a:pt x="9196" y="149903"/>
                </a:lnTo>
                <a:lnTo>
                  <a:pt x="12192" y="152400"/>
                </a:lnTo>
                <a:lnTo>
                  <a:pt x="10667" y="149860"/>
                </a:lnTo>
                <a:lnTo>
                  <a:pt x="9143" y="147955"/>
                </a:lnTo>
                <a:close/>
              </a:path>
              <a:path w="2226945" h="187960">
                <a:moveTo>
                  <a:pt x="11538" y="148045"/>
                </a:moveTo>
                <a:lnTo>
                  <a:pt x="10842" y="149497"/>
                </a:lnTo>
                <a:lnTo>
                  <a:pt x="10737" y="149975"/>
                </a:lnTo>
                <a:lnTo>
                  <a:pt x="12191" y="152400"/>
                </a:lnTo>
                <a:lnTo>
                  <a:pt x="12793" y="151021"/>
                </a:lnTo>
                <a:lnTo>
                  <a:pt x="12736" y="150767"/>
                </a:lnTo>
                <a:lnTo>
                  <a:pt x="12261" y="149975"/>
                </a:lnTo>
                <a:lnTo>
                  <a:pt x="12191" y="148590"/>
                </a:lnTo>
                <a:lnTo>
                  <a:pt x="11538" y="148045"/>
                </a:lnTo>
                <a:close/>
              </a:path>
              <a:path w="2226945" h="187960">
                <a:moveTo>
                  <a:pt x="13411" y="149605"/>
                </a:moveTo>
                <a:lnTo>
                  <a:pt x="13072" y="150382"/>
                </a:lnTo>
                <a:lnTo>
                  <a:pt x="12953" y="151130"/>
                </a:lnTo>
                <a:lnTo>
                  <a:pt x="13716" y="152400"/>
                </a:lnTo>
                <a:lnTo>
                  <a:pt x="13715" y="149860"/>
                </a:lnTo>
                <a:lnTo>
                  <a:pt x="13411" y="149605"/>
                </a:lnTo>
                <a:close/>
              </a:path>
              <a:path w="2226945" h="187960">
                <a:moveTo>
                  <a:pt x="18102" y="150603"/>
                </a:moveTo>
                <a:lnTo>
                  <a:pt x="17951" y="150948"/>
                </a:lnTo>
                <a:lnTo>
                  <a:pt x="17830" y="151637"/>
                </a:lnTo>
                <a:lnTo>
                  <a:pt x="18288" y="152400"/>
                </a:lnTo>
                <a:lnTo>
                  <a:pt x="19050" y="151130"/>
                </a:lnTo>
                <a:lnTo>
                  <a:pt x="18102" y="150603"/>
                </a:lnTo>
                <a:close/>
              </a:path>
              <a:path w="2226945" h="187960">
                <a:moveTo>
                  <a:pt x="19049" y="151130"/>
                </a:moveTo>
                <a:lnTo>
                  <a:pt x="18287" y="152400"/>
                </a:lnTo>
                <a:lnTo>
                  <a:pt x="18897" y="152400"/>
                </a:lnTo>
                <a:lnTo>
                  <a:pt x="19608" y="151553"/>
                </a:lnTo>
                <a:lnTo>
                  <a:pt x="19049" y="151130"/>
                </a:lnTo>
                <a:close/>
              </a:path>
              <a:path w="2226945" h="187960">
                <a:moveTo>
                  <a:pt x="19812" y="151553"/>
                </a:moveTo>
                <a:lnTo>
                  <a:pt x="19812" y="152400"/>
                </a:lnTo>
                <a:lnTo>
                  <a:pt x="20263" y="151835"/>
                </a:lnTo>
                <a:lnTo>
                  <a:pt x="19812" y="151553"/>
                </a:lnTo>
                <a:close/>
              </a:path>
              <a:path w="2226945" h="187960">
                <a:moveTo>
                  <a:pt x="21425" y="150382"/>
                </a:moveTo>
                <a:lnTo>
                  <a:pt x="20421" y="151637"/>
                </a:lnTo>
                <a:lnTo>
                  <a:pt x="20320" y="151835"/>
                </a:lnTo>
                <a:lnTo>
                  <a:pt x="21336" y="152400"/>
                </a:lnTo>
                <a:lnTo>
                  <a:pt x="21584" y="150948"/>
                </a:lnTo>
                <a:lnTo>
                  <a:pt x="21564" y="150537"/>
                </a:lnTo>
                <a:lnTo>
                  <a:pt x="21425" y="150382"/>
                </a:lnTo>
                <a:close/>
              </a:path>
              <a:path w="2226945" h="187960">
                <a:moveTo>
                  <a:pt x="27649" y="152037"/>
                </a:moveTo>
                <a:lnTo>
                  <a:pt x="27431" y="152400"/>
                </a:lnTo>
                <a:lnTo>
                  <a:pt x="27601" y="152400"/>
                </a:lnTo>
                <a:lnTo>
                  <a:pt x="27649" y="152037"/>
                </a:lnTo>
                <a:close/>
              </a:path>
              <a:path w="2226945" h="187960">
                <a:moveTo>
                  <a:pt x="32003" y="147682"/>
                </a:moveTo>
                <a:lnTo>
                  <a:pt x="30683" y="149098"/>
                </a:lnTo>
                <a:lnTo>
                  <a:pt x="30590" y="149288"/>
                </a:lnTo>
                <a:lnTo>
                  <a:pt x="30479" y="152400"/>
                </a:lnTo>
                <a:lnTo>
                  <a:pt x="31934" y="149975"/>
                </a:lnTo>
                <a:lnTo>
                  <a:pt x="32003" y="147682"/>
                </a:lnTo>
                <a:close/>
              </a:path>
              <a:path w="2226945" h="187960">
                <a:moveTo>
                  <a:pt x="30479" y="147320"/>
                </a:moveTo>
                <a:lnTo>
                  <a:pt x="27889" y="151637"/>
                </a:lnTo>
                <a:lnTo>
                  <a:pt x="27783" y="152204"/>
                </a:lnTo>
                <a:lnTo>
                  <a:pt x="30416" y="149383"/>
                </a:lnTo>
                <a:lnTo>
                  <a:pt x="30479" y="147320"/>
                </a:lnTo>
                <a:close/>
              </a:path>
              <a:path w="2226945" h="187960">
                <a:moveTo>
                  <a:pt x="35052" y="147320"/>
                </a:moveTo>
                <a:lnTo>
                  <a:pt x="32890" y="150622"/>
                </a:lnTo>
                <a:lnTo>
                  <a:pt x="32765" y="151130"/>
                </a:lnTo>
                <a:lnTo>
                  <a:pt x="33329" y="152068"/>
                </a:lnTo>
                <a:lnTo>
                  <a:pt x="36575" y="148590"/>
                </a:lnTo>
                <a:lnTo>
                  <a:pt x="35052" y="147320"/>
                </a:lnTo>
                <a:close/>
              </a:path>
              <a:path w="2226945" h="187960">
                <a:moveTo>
                  <a:pt x="28447" y="148166"/>
                </a:moveTo>
                <a:lnTo>
                  <a:pt x="26887" y="150767"/>
                </a:lnTo>
                <a:lnTo>
                  <a:pt x="26836" y="151021"/>
                </a:lnTo>
                <a:lnTo>
                  <a:pt x="27649" y="152037"/>
                </a:lnTo>
                <a:lnTo>
                  <a:pt x="27774" y="151813"/>
                </a:lnTo>
                <a:lnTo>
                  <a:pt x="28447" y="148166"/>
                </a:lnTo>
                <a:close/>
              </a:path>
              <a:path w="2226945" h="187960">
                <a:moveTo>
                  <a:pt x="22859" y="151311"/>
                </a:moveTo>
                <a:lnTo>
                  <a:pt x="22732" y="151447"/>
                </a:lnTo>
                <a:lnTo>
                  <a:pt x="22669" y="151765"/>
                </a:lnTo>
                <a:lnTo>
                  <a:pt x="22859" y="151976"/>
                </a:lnTo>
                <a:lnTo>
                  <a:pt x="22859" y="151311"/>
                </a:lnTo>
                <a:close/>
              </a:path>
              <a:path w="2226945" h="187960">
                <a:moveTo>
                  <a:pt x="32003" y="149860"/>
                </a:moveTo>
                <a:lnTo>
                  <a:pt x="32003" y="151976"/>
                </a:lnTo>
                <a:lnTo>
                  <a:pt x="32439" y="151311"/>
                </a:lnTo>
                <a:lnTo>
                  <a:pt x="32554" y="150918"/>
                </a:lnTo>
                <a:lnTo>
                  <a:pt x="32450" y="150603"/>
                </a:lnTo>
                <a:lnTo>
                  <a:pt x="32003" y="149860"/>
                </a:lnTo>
                <a:close/>
              </a:path>
              <a:path w="2226945" h="187960">
                <a:moveTo>
                  <a:pt x="30480" y="147320"/>
                </a:moveTo>
                <a:lnTo>
                  <a:pt x="28956" y="147320"/>
                </a:lnTo>
                <a:lnTo>
                  <a:pt x="28447" y="148166"/>
                </a:lnTo>
                <a:lnTo>
                  <a:pt x="27770" y="151835"/>
                </a:lnTo>
                <a:lnTo>
                  <a:pt x="30480" y="147320"/>
                </a:lnTo>
                <a:close/>
              </a:path>
              <a:path w="2226945" h="187960">
                <a:moveTo>
                  <a:pt x="20994" y="149903"/>
                </a:moveTo>
                <a:lnTo>
                  <a:pt x="19879" y="151231"/>
                </a:lnTo>
                <a:lnTo>
                  <a:pt x="19812" y="151553"/>
                </a:lnTo>
                <a:lnTo>
                  <a:pt x="20280" y="151813"/>
                </a:lnTo>
                <a:lnTo>
                  <a:pt x="21425" y="150382"/>
                </a:lnTo>
                <a:lnTo>
                  <a:pt x="20994" y="149903"/>
                </a:lnTo>
                <a:close/>
              </a:path>
              <a:path w="2226945" h="187960">
                <a:moveTo>
                  <a:pt x="39624" y="149860"/>
                </a:moveTo>
                <a:lnTo>
                  <a:pt x="39623" y="151765"/>
                </a:lnTo>
                <a:lnTo>
                  <a:pt x="39878" y="151447"/>
                </a:lnTo>
                <a:lnTo>
                  <a:pt x="40004" y="150812"/>
                </a:lnTo>
                <a:lnTo>
                  <a:pt x="39937" y="150382"/>
                </a:lnTo>
                <a:lnTo>
                  <a:pt x="39624" y="149860"/>
                </a:lnTo>
                <a:close/>
              </a:path>
              <a:path w="2226945" h="187960">
                <a:moveTo>
                  <a:pt x="38100" y="138430"/>
                </a:moveTo>
                <a:lnTo>
                  <a:pt x="35052" y="138430"/>
                </a:lnTo>
                <a:lnTo>
                  <a:pt x="36575" y="139700"/>
                </a:lnTo>
                <a:lnTo>
                  <a:pt x="36575" y="147955"/>
                </a:lnTo>
                <a:lnTo>
                  <a:pt x="38099" y="148590"/>
                </a:lnTo>
                <a:lnTo>
                  <a:pt x="37822" y="149013"/>
                </a:lnTo>
                <a:lnTo>
                  <a:pt x="37718" y="149383"/>
                </a:lnTo>
                <a:lnTo>
                  <a:pt x="38100" y="149860"/>
                </a:lnTo>
                <a:lnTo>
                  <a:pt x="38100" y="151674"/>
                </a:lnTo>
                <a:lnTo>
                  <a:pt x="39623" y="149860"/>
                </a:lnTo>
                <a:lnTo>
                  <a:pt x="38100" y="147320"/>
                </a:lnTo>
                <a:lnTo>
                  <a:pt x="39623" y="147320"/>
                </a:lnTo>
                <a:lnTo>
                  <a:pt x="39704" y="142173"/>
                </a:lnTo>
                <a:lnTo>
                  <a:pt x="40893" y="141181"/>
                </a:lnTo>
                <a:lnTo>
                  <a:pt x="40843" y="140716"/>
                </a:lnTo>
                <a:lnTo>
                  <a:pt x="38100" y="138430"/>
                </a:lnTo>
                <a:close/>
              </a:path>
              <a:path w="2226945" h="187960">
                <a:moveTo>
                  <a:pt x="25907" y="144054"/>
                </a:moveTo>
                <a:lnTo>
                  <a:pt x="24400" y="145849"/>
                </a:lnTo>
                <a:lnTo>
                  <a:pt x="24384" y="146050"/>
                </a:lnTo>
                <a:lnTo>
                  <a:pt x="23875" y="146473"/>
                </a:lnTo>
                <a:lnTo>
                  <a:pt x="22898" y="147637"/>
                </a:lnTo>
                <a:lnTo>
                  <a:pt x="22820" y="148638"/>
                </a:lnTo>
                <a:lnTo>
                  <a:pt x="21751" y="149975"/>
                </a:lnTo>
                <a:lnTo>
                  <a:pt x="21640" y="150622"/>
                </a:lnTo>
                <a:lnTo>
                  <a:pt x="22555" y="151637"/>
                </a:lnTo>
                <a:lnTo>
                  <a:pt x="22823" y="151350"/>
                </a:lnTo>
                <a:lnTo>
                  <a:pt x="22859" y="149860"/>
                </a:lnTo>
                <a:lnTo>
                  <a:pt x="25907" y="146050"/>
                </a:lnTo>
                <a:lnTo>
                  <a:pt x="25907" y="144054"/>
                </a:lnTo>
                <a:close/>
              </a:path>
              <a:path w="2226945" h="187960">
                <a:moveTo>
                  <a:pt x="19812" y="151311"/>
                </a:moveTo>
                <a:lnTo>
                  <a:pt x="19673" y="151476"/>
                </a:lnTo>
                <a:lnTo>
                  <a:pt x="19812" y="151553"/>
                </a:lnTo>
                <a:lnTo>
                  <a:pt x="19812" y="151311"/>
                </a:lnTo>
                <a:close/>
              </a:path>
              <a:path w="2226945" h="187960">
                <a:moveTo>
                  <a:pt x="48419" y="143473"/>
                </a:moveTo>
                <a:lnTo>
                  <a:pt x="47243" y="144780"/>
                </a:lnTo>
                <a:lnTo>
                  <a:pt x="47243" y="151553"/>
                </a:lnTo>
                <a:lnTo>
                  <a:pt x="47624" y="151130"/>
                </a:lnTo>
                <a:lnTo>
                  <a:pt x="47746" y="150767"/>
                </a:lnTo>
                <a:lnTo>
                  <a:pt x="48419" y="143473"/>
                </a:lnTo>
                <a:close/>
              </a:path>
              <a:path w="2226945" h="187960">
                <a:moveTo>
                  <a:pt x="19812" y="149860"/>
                </a:moveTo>
                <a:lnTo>
                  <a:pt x="19049" y="151130"/>
                </a:lnTo>
                <a:lnTo>
                  <a:pt x="19673" y="151476"/>
                </a:lnTo>
                <a:lnTo>
                  <a:pt x="19812" y="149860"/>
                </a:lnTo>
                <a:close/>
              </a:path>
              <a:path w="2226945" h="187960">
                <a:moveTo>
                  <a:pt x="17321" y="150169"/>
                </a:moveTo>
                <a:lnTo>
                  <a:pt x="17210" y="150603"/>
                </a:lnTo>
                <a:lnTo>
                  <a:pt x="17726" y="151464"/>
                </a:lnTo>
                <a:lnTo>
                  <a:pt x="18030" y="150767"/>
                </a:lnTo>
                <a:lnTo>
                  <a:pt x="17983" y="150537"/>
                </a:lnTo>
                <a:lnTo>
                  <a:pt x="17321" y="150169"/>
                </a:lnTo>
                <a:close/>
              </a:path>
              <a:path w="2226945" h="187960">
                <a:moveTo>
                  <a:pt x="16763" y="149860"/>
                </a:moveTo>
                <a:lnTo>
                  <a:pt x="16129" y="151447"/>
                </a:lnTo>
                <a:lnTo>
                  <a:pt x="16721" y="150812"/>
                </a:lnTo>
                <a:lnTo>
                  <a:pt x="16763" y="149860"/>
                </a:lnTo>
                <a:close/>
              </a:path>
              <a:path w="2226945" h="187960">
                <a:moveTo>
                  <a:pt x="40030" y="150537"/>
                </a:moveTo>
                <a:lnTo>
                  <a:pt x="39955" y="151350"/>
                </a:lnTo>
                <a:lnTo>
                  <a:pt x="40219" y="151021"/>
                </a:lnTo>
                <a:lnTo>
                  <a:pt x="40168" y="150767"/>
                </a:lnTo>
                <a:lnTo>
                  <a:pt x="40030" y="150537"/>
                </a:lnTo>
                <a:close/>
              </a:path>
              <a:path w="2226945" h="187960">
                <a:moveTo>
                  <a:pt x="20465" y="149315"/>
                </a:moveTo>
                <a:lnTo>
                  <a:pt x="19812" y="149860"/>
                </a:lnTo>
                <a:lnTo>
                  <a:pt x="19812" y="151311"/>
                </a:lnTo>
                <a:lnTo>
                  <a:pt x="20934" y="149975"/>
                </a:lnTo>
                <a:lnTo>
                  <a:pt x="20465" y="149315"/>
                </a:lnTo>
                <a:close/>
              </a:path>
              <a:path w="2226945" h="187960">
                <a:moveTo>
                  <a:pt x="24819" y="148771"/>
                </a:moveTo>
                <a:lnTo>
                  <a:pt x="22859" y="149860"/>
                </a:lnTo>
                <a:lnTo>
                  <a:pt x="22859" y="151311"/>
                </a:lnTo>
                <a:lnTo>
                  <a:pt x="24451" y="149605"/>
                </a:lnTo>
                <a:lnTo>
                  <a:pt x="24574" y="149383"/>
                </a:lnTo>
                <a:lnTo>
                  <a:pt x="24819" y="148771"/>
                </a:lnTo>
                <a:close/>
              </a:path>
              <a:path w="2226945" h="187960">
                <a:moveTo>
                  <a:pt x="32575" y="150812"/>
                </a:moveTo>
                <a:lnTo>
                  <a:pt x="32491" y="151231"/>
                </a:lnTo>
                <a:lnTo>
                  <a:pt x="32575" y="150812"/>
                </a:lnTo>
                <a:close/>
              </a:path>
              <a:path w="2226945" h="187960">
                <a:moveTo>
                  <a:pt x="19812" y="147501"/>
                </a:moveTo>
                <a:lnTo>
                  <a:pt x="19191" y="148166"/>
                </a:lnTo>
                <a:lnTo>
                  <a:pt x="19091" y="148336"/>
                </a:lnTo>
                <a:lnTo>
                  <a:pt x="18198" y="150382"/>
                </a:lnTo>
                <a:lnTo>
                  <a:pt x="18135" y="150622"/>
                </a:lnTo>
                <a:lnTo>
                  <a:pt x="19049" y="151130"/>
                </a:lnTo>
                <a:lnTo>
                  <a:pt x="19742" y="149975"/>
                </a:lnTo>
                <a:lnTo>
                  <a:pt x="19812" y="147501"/>
                </a:lnTo>
                <a:close/>
              </a:path>
              <a:path w="2226945" h="187960">
                <a:moveTo>
                  <a:pt x="48767" y="143086"/>
                </a:moveTo>
                <a:lnTo>
                  <a:pt x="48419" y="143473"/>
                </a:lnTo>
                <a:lnTo>
                  <a:pt x="47722" y="151021"/>
                </a:lnTo>
                <a:lnTo>
                  <a:pt x="48664" y="149975"/>
                </a:lnTo>
                <a:lnTo>
                  <a:pt x="48767" y="143086"/>
                </a:lnTo>
                <a:close/>
              </a:path>
              <a:path w="2226945" h="187960">
                <a:moveTo>
                  <a:pt x="33528" y="146050"/>
                </a:moveTo>
                <a:lnTo>
                  <a:pt x="32765" y="149860"/>
                </a:lnTo>
                <a:lnTo>
                  <a:pt x="32666" y="150964"/>
                </a:lnTo>
                <a:lnTo>
                  <a:pt x="35051" y="147320"/>
                </a:lnTo>
                <a:lnTo>
                  <a:pt x="33528" y="146050"/>
                </a:lnTo>
                <a:close/>
              </a:path>
              <a:path w="2226945" h="187960">
                <a:moveTo>
                  <a:pt x="27431" y="147320"/>
                </a:moveTo>
                <a:lnTo>
                  <a:pt x="26125" y="148045"/>
                </a:lnTo>
                <a:lnTo>
                  <a:pt x="26000" y="149975"/>
                </a:lnTo>
                <a:lnTo>
                  <a:pt x="26778" y="150948"/>
                </a:lnTo>
                <a:lnTo>
                  <a:pt x="27362" y="149975"/>
                </a:lnTo>
                <a:lnTo>
                  <a:pt x="27431" y="147320"/>
                </a:lnTo>
                <a:close/>
              </a:path>
              <a:path w="2226945" h="187960">
                <a:moveTo>
                  <a:pt x="40044" y="150385"/>
                </a:moveTo>
                <a:lnTo>
                  <a:pt x="40070" y="150603"/>
                </a:lnTo>
                <a:lnTo>
                  <a:pt x="40277" y="150948"/>
                </a:lnTo>
                <a:lnTo>
                  <a:pt x="40165" y="150537"/>
                </a:lnTo>
                <a:lnTo>
                  <a:pt x="40044" y="150385"/>
                </a:lnTo>
                <a:close/>
              </a:path>
              <a:path w="2226945" h="187960">
                <a:moveTo>
                  <a:pt x="12953" y="149225"/>
                </a:moveTo>
                <a:lnTo>
                  <a:pt x="12191" y="149860"/>
                </a:lnTo>
                <a:lnTo>
                  <a:pt x="12833" y="150929"/>
                </a:lnTo>
                <a:lnTo>
                  <a:pt x="13300" y="149860"/>
                </a:lnTo>
                <a:lnTo>
                  <a:pt x="13280" y="149497"/>
                </a:lnTo>
                <a:lnTo>
                  <a:pt x="12953" y="149225"/>
                </a:lnTo>
                <a:close/>
              </a:path>
              <a:path w="2226945" h="187960">
                <a:moveTo>
                  <a:pt x="36576" y="147955"/>
                </a:moveTo>
                <a:lnTo>
                  <a:pt x="36575" y="150918"/>
                </a:lnTo>
                <a:lnTo>
                  <a:pt x="37624" y="149315"/>
                </a:lnTo>
                <a:lnTo>
                  <a:pt x="36576" y="147955"/>
                </a:lnTo>
                <a:close/>
              </a:path>
              <a:path w="2226945" h="187960">
                <a:moveTo>
                  <a:pt x="33528" y="146050"/>
                </a:moveTo>
                <a:lnTo>
                  <a:pt x="32182" y="147491"/>
                </a:lnTo>
                <a:lnTo>
                  <a:pt x="32073" y="149975"/>
                </a:lnTo>
                <a:lnTo>
                  <a:pt x="32575" y="150812"/>
                </a:lnTo>
                <a:lnTo>
                  <a:pt x="33528" y="146050"/>
                </a:lnTo>
                <a:close/>
              </a:path>
              <a:path w="2226945" h="187960">
                <a:moveTo>
                  <a:pt x="41147" y="140970"/>
                </a:moveTo>
                <a:lnTo>
                  <a:pt x="40893" y="141181"/>
                </a:lnTo>
                <a:lnTo>
                  <a:pt x="40268" y="147955"/>
                </a:lnTo>
                <a:lnTo>
                  <a:pt x="40165" y="150537"/>
                </a:lnTo>
                <a:lnTo>
                  <a:pt x="40385" y="150812"/>
                </a:lnTo>
                <a:lnTo>
                  <a:pt x="41055" y="149975"/>
                </a:lnTo>
                <a:lnTo>
                  <a:pt x="41147" y="140970"/>
                </a:lnTo>
                <a:close/>
              </a:path>
              <a:path w="2226945" h="187960">
                <a:moveTo>
                  <a:pt x="16763" y="149860"/>
                </a:moveTo>
                <a:lnTo>
                  <a:pt x="16763" y="150767"/>
                </a:lnTo>
                <a:lnTo>
                  <a:pt x="16978" y="150537"/>
                </a:lnTo>
                <a:lnTo>
                  <a:pt x="17077" y="150382"/>
                </a:lnTo>
                <a:lnTo>
                  <a:pt x="16763" y="149860"/>
                </a:lnTo>
                <a:close/>
              </a:path>
              <a:path w="2226945" h="187960">
                <a:moveTo>
                  <a:pt x="21751" y="149975"/>
                </a:moveTo>
                <a:lnTo>
                  <a:pt x="21425" y="150382"/>
                </a:lnTo>
                <a:lnTo>
                  <a:pt x="21640" y="150622"/>
                </a:lnTo>
                <a:lnTo>
                  <a:pt x="21751" y="149975"/>
                </a:lnTo>
                <a:close/>
              </a:path>
              <a:path w="2226945" h="187960">
                <a:moveTo>
                  <a:pt x="179831" y="149860"/>
                </a:moveTo>
                <a:lnTo>
                  <a:pt x="176784" y="149860"/>
                </a:lnTo>
                <a:lnTo>
                  <a:pt x="176745" y="150085"/>
                </a:lnTo>
                <a:lnTo>
                  <a:pt x="180289" y="150622"/>
                </a:lnTo>
                <a:lnTo>
                  <a:pt x="179831" y="149860"/>
                </a:lnTo>
                <a:close/>
              </a:path>
              <a:path w="2226945" h="187960">
                <a:moveTo>
                  <a:pt x="19142" y="148218"/>
                </a:moveTo>
                <a:lnTo>
                  <a:pt x="17321" y="150169"/>
                </a:lnTo>
                <a:lnTo>
                  <a:pt x="18102" y="150603"/>
                </a:lnTo>
                <a:lnTo>
                  <a:pt x="19142" y="148218"/>
                </a:lnTo>
                <a:close/>
              </a:path>
              <a:path w="2226945" h="187960">
                <a:moveTo>
                  <a:pt x="39623" y="149860"/>
                </a:moveTo>
                <a:lnTo>
                  <a:pt x="40030" y="150537"/>
                </a:lnTo>
                <a:lnTo>
                  <a:pt x="40042" y="150382"/>
                </a:lnTo>
                <a:lnTo>
                  <a:pt x="39623" y="149860"/>
                </a:lnTo>
                <a:close/>
              </a:path>
              <a:path w="2226945" h="187960">
                <a:moveTo>
                  <a:pt x="16763" y="149860"/>
                </a:moveTo>
                <a:lnTo>
                  <a:pt x="17095" y="150412"/>
                </a:lnTo>
                <a:lnTo>
                  <a:pt x="17321" y="150169"/>
                </a:lnTo>
                <a:lnTo>
                  <a:pt x="16763" y="149860"/>
                </a:lnTo>
                <a:close/>
              </a:path>
              <a:path w="2226945" h="187960">
                <a:moveTo>
                  <a:pt x="40893" y="141181"/>
                </a:moveTo>
                <a:lnTo>
                  <a:pt x="39841" y="142058"/>
                </a:lnTo>
                <a:lnTo>
                  <a:pt x="39716" y="149975"/>
                </a:lnTo>
                <a:lnTo>
                  <a:pt x="40044" y="150385"/>
                </a:lnTo>
                <a:lnTo>
                  <a:pt x="40893" y="141181"/>
                </a:lnTo>
                <a:close/>
              </a:path>
              <a:path w="2226945" h="187960">
                <a:moveTo>
                  <a:pt x="21961" y="148752"/>
                </a:moveTo>
                <a:lnTo>
                  <a:pt x="21031" y="149860"/>
                </a:lnTo>
                <a:lnTo>
                  <a:pt x="21425" y="150382"/>
                </a:lnTo>
                <a:lnTo>
                  <a:pt x="21663" y="150085"/>
                </a:lnTo>
                <a:lnTo>
                  <a:pt x="21771" y="149860"/>
                </a:lnTo>
                <a:lnTo>
                  <a:pt x="21961" y="148752"/>
                </a:lnTo>
                <a:close/>
              </a:path>
              <a:path w="2226945" h="187960">
                <a:moveTo>
                  <a:pt x="19376" y="147682"/>
                </a:moveTo>
                <a:lnTo>
                  <a:pt x="16763" y="149860"/>
                </a:lnTo>
                <a:lnTo>
                  <a:pt x="17321" y="150169"/>
                </a:lnTo>
                <a:lnTo>
                  <a:pt x="19069" y="148296"/>
                </a:lnTo>
                <a:lnTo>
                  <a:pt x="19165" y="148166"/>
                </a:lnTo>
                <a:lnTo>
                  <a:pt x="19376" y="147682"/>
                </a:lnTo>
                <a:close/>
              </a:path>
              <a:path w="2226945" h="187960">
                <a:moveTo>
                  <a:pt x="176784" y="149860"/>
                </a:moveTo>
                <a:lnTo>
                  <a:pt x="175259" y="149860"/>
                </a:lnTo>
                <a:lnTo>
                  <a:pt x="176745" y="150085"/>
                </a:lnTo>
                <a:lnTo>
                  <a:pt x="176784" y="149860"/>
                </a:lnTo>
                <a:close/>
              </a:path>
              <a:path w="2226945" h="187960">
                <a:moveTo>
                  <a:pt x="22859" y="147682"/>
                </a:moveTo>
                <a:lnTo>
                  <a:pt x="21961" y="148752"/>
                </a:lnTo>
                <a:lnTo>
                  <a:pt x="21751" y="149975"/>
                </a:lnTo>
                <a:lnTo>
                  <a:pt x="22820" y="148638"/>
                </a:lnTo>
                <a:lnTo>
                  <a:pt x="22859" y="147682"/>
                </a:lnTo>
                <a:close/>
              </a:path>
              <a:path w="2226945" h="187960">
                <a:moveTo>
                  <a:pt x="22097" y="147955"/>
                </a:moveTo>
                <a:lnTo>
                  <a:pt x="20574" y="149225"/>
                </a:lnTo>
                <a:lnTo>
                  <a:pt x="20526" y="149383"/>
                </a:lnTo>
                <a:lnTo>
                  <a:pt x="20994" y="149903"/>
                </a:lnTo>
                <a:lnTo>
                  <a:pt x="21945" y="148771"/>
                </a:lnTo>
                <a:lnTo>
                  <a:pt x="22097" y="147955"/>
                </a:lnTo>
                <a:close/>
              </a:path>
              <a:path w="2226945" h="187960">
                <a:moveTo>
                  <a:pt x="6095" y="133350"/>
                </a:moveTo>
                <a:lnTo>
                  <a:pt x="3047" y="133350"/>
                </a:lnTo>
                <a:lnTo>
                  <a:pt x="108" y="138248"/>
                </a:lnTo>
                <a:lnTo>
                  <a:pt x="0" y="146050"/>
                </a:lnTo>
                <a:lnTo>
                  <a:pt x="3047" y="149860"/>
                </a:lnTo>
                <a:lnTo>
                  <a:pt x="6095" y="149860"/>
                </a:lnTo>
                <a:lnTo>
                  <a:pt x="1523" y="146050"/>
                </a:lnTo>
                <a:lnTo>
                  <a:pt x="1523" y="138430"/>
                </a:lnTo>
                <a:lnTo>
                  <a:pt x="6095" y="133350"/>
                </a:lnTo>
                <a:close/>
              </a:path>
              <a:path w="2226945" h="187960">
                <a:moveTo>
                  <a:pt x="6603" y="134620"/>
                </a:moveTo>
                <a:lnTo>
                  <a:pt x="6095" y="134620"/>
                </a:lnTo>
                <a:lnTo>
                  <a:pt x="3193" y="138248"/>
                </a:lnTo>
                <a:lnTo>
                  <a:pt x="3165" y="147417"/>
                </a:lnTo>
                <a:lnTo>
                  <a:pt x="6095" y="149860"/>
                </a:lnTo>
                <a:lnTo>
                  <a:pt x="6857" y="149860"/>
                </a:lnTo>
                <a:lnTo>
                  <a:pt x="4659" y="147417"/>
                </a:lnTo>
                <a:lnTo>
                  <a:pt x="4571" y="137160"/>
                </a:lnTo>
                <a:lnTo>
                  <a:pt x="6603" y="134620"/>
                </a:lnTo>
                <a:close/>
              </a:path>
              <a:path w="2226945" h="187960">
                <a:moveTo>
                  <a:pt x="6369" y="148296"/>
                </a:moveTo>
                <a:lnTo>
                  <a:pt x="6154" y="148638"/>
                </a:lnTo>
                <a:lnTo>
                  <a:pt x="7619" y="149860"/>
                </a:lnTo>
                <a:lnTo>
                  <a:pt x="6369" y="148296"/>
                </a:lnTo>
                <a:close/>
              </a:path>
              <a:path w="2226945" h="187960">
                <a:moveTo>
                  <a:pt x="7619" y="146957"/>
                </a:moveTo>
                <a:lnTo>
                  <a:pt x="6491" y="148166"/>
                </a:lnTo>
                <a:lnTo>
                  <a:pt x="6458" y="148408"/>
                </a:lnTo>
                <a:lnTo>
                  <a:pt x="7619" y="149860"/>
                </a:lnTo>
                <a:lnTo>
                  <a:pt x="7619" y="146957"/>
                </a:lnTo>
                <a:close/>
              </a:path>
              <a:path w="2226945" h="187960">
                <a:moveTo>
                  <a:pt x="7620" y="148590"/>
                </a:moveTo>
                <a:lnTo>
                  <a:pt x="7619" y="149860"/>
                </a:lnTo>
                <a:lnTo>
                  <a:pt x="8636" y="149860"/>
                </a:lnTo>
                <a:lnTo>
                  <a:pt x="7620" y="148590"/>
                </a:lnTo>
                <a:close/>
              </a:path>
              <a:path w="2226945" h="187960">
                <a:moveTo>
                  <a:pt x="10667" y="145687"/>
                </a:moveTo>
                <a:lnTo>
                  <a:pt x="9334" y="146957"/>
                </a:lnTo>
                <a:lnTo>
                  <a:pt x="9216" y="148045"/>
                </a:lnTo>
                <a:lnTo>
                  <a:pt x="10667" y="149860"/>
                </a:lnTo>
                <a:lnTo>
                  <a:pt x="10667" y="145687"/>
                </a:lnTo>
                <a:close/>
              </a:path>
              <a:path w="2226945" h="187960">
                <a:moveTo>
                  <a:pt x="10667" y="147320"/>
                </a:moveTo>
                <a:lnTo>
                  <a:pt x="10667" y="149860"/>
                </a:lnTo>
                <a:lnTo>
                  <a:pt x="11480" y="148166"/>
                </a:lnTo>
                <a:lnTo>
                  <a:pt x="11429" y="147955"/>
                </a:lnTo>
                <a:lnTo>
                  <a:pt x="10667" y="147320"/>
                </a:lnTo>
                <a:close/>
              </a:path>
              <a:path w="2226945" h="187960">
                <a:moveTo>
                  <a:pt x="12191" y="148590"/>
                </a:moveTo>
                <a:lnTo>
                  <a:pt x="12191" y="149860"/>
                </a:lnTo>
                <a:lnTo>
                  <a:pt x="12700" y="149225"/>
                </a:lnTo>
                <a:lnTo>
                  <a:pt x="12700" y="149013"/>
                </a:lnTo>
                <a:lnTo>
                  <a:pt x="12191" y="148590"/>
                </a:lnTo>
                <a:close/>
              </a:path>
              <a:path w="2226945" h="187960">
                <a:moveTo>
                  <a:pt x="12801" y="149098"/>
                </a:moveTo>
                <a:lnTo>
                  <a:pt x="12191" y="149860"/>
                </a:lnTo>
                <a:lnTo>
                  <a:pt x="12953" y="149225"/>
                </a:lnTo>
                <a:lnTo>
                  <a:pt x="12801" y="149098"/>
                </a:lnTo>
                <a:close/>
              </a:path>
              <a:path w="2226945" h="187960">
                <a:moveTo>
                  <a:pt x="13715" y="148907"/>
                </a:moveTo>
                <a:lnTo>
                  <a:pt x="13411" y="149605"/>
                </a:lnTo>
                <a:lnTo>
                  <a:pt x="13715" y="149860"/>
                </a:lnTo>
                <a:lnTo>
                  <a:pt x="13715" y="148907"/>
                </a:lnTo>
                <a:close/>
              </a:path>
              <a:path w="2226945" h="187960">
                <a:moveTo>
                  <a:pt x="15240" y="149225"/>
                </a:moveTo>
                <a:lnTo>
                  <a:pt x="15239" y="149860"/>
                </a:lnTo>
                <a:lnTo>
                  <a:pt x="15620" y="149383"/>
                </a:lnTo>
                <a:lnTo>
                  <a:pt x="15240" y="149225"/>
                </a:lnTo>
                <a:close/>
              </a:path>
              <a:path w="2226945" h="187960">
                <a:moveTo>
                  <a:pt x="15621" y="149383"/>
                </a:moveTo>
                <a:lnTo>
                  <a:pt x="15239" y="149860"/>
                </a:lnTo>
                <a:lnTo>
                  <a:pt x="15893" y="149497"/>
                </a:lnTo>
                <a:lnTo>
                  <a:pt x="15621" y="149383"/>
                </a:lnTo>
                <a:close/>
              </a:path>
              <a:path w="2226945" h="187960">
                <a:moveTo>
                  <a:pt x="15893" y="149497"/>
                </a:moveTo>
                <a:lnTo>
                  <a:pt x="15239" y="149860"/>
                </a:lnTo>
                <a:lnTo>
                  <a:pt x="16763" y="149860"/>
                </a:lnTo>
                <a:lnTo>
                  <a:pt x="15893" y="149497"/>
                </a:lnTo>
                <a:close/>
              </a:path>
              <a:path w="2226945" h="187960">
                <a:moveTo>
                  <a:pt x="16382" y="149225"/>
                </a:moveTo>
                <a:lnTo>
                  <a:pt x="16097" y="149383"/>
                </a:lnTo>
                <a:lnTo>
                  <a:pt x="16002" y="149542"/>
                </a:lnTo>
                <a:lnTo>
                  <a:pt x="16763" y="149860"/>
                </a:lnTo>
                <a:lnTo>
                  <a:pt x="16382" y="149225"/>
                </a:lnTo>
                <a:close/>
              </a:path>
              <a:path w="2226945" h="187960">
                <a:moveTo>
                  <a:pt x="16763" y="149013"/>
                </a:moveTo>
                <a:lnTo>
                  <a:pt x="16382" y="149225"/>
                </a:lnTo>
                <a:lnTo>
                  <a:pt x="16763" y="149860"/>
                </a:lnTo>
                <a:lnTo>
                  <a:pt x="16763" y="149013"/>
                </a:lnTo>
                <a:close/>
              </a:path>
              <a:path w="2226945" h="187960">
                <a:moveTo>
                  <a:pt x="16954" y="148907"/>
                </a:moveTo>
                <a:lnTo>
                  <a:pt x="16763" y="149013"/>
                </a:lnTo>
                <a:lnTo>
                  <a:pt x="16763" y="149860"/>
                </a:lnTo>
                <a:lnTo>
                  <a:pt x="16954" y="148907"/>
                </a:lnTo>
                <a:close/>
              </a:path>
              <a:path w="2226945" h="187960">
                <a:moveTo>
                  <a:pt x="17068" y="148844"/>
                </a:moveTo>
                <a:lnTo>
                  <a:pt x="16763" y="149860"/>
                </a:lnTo>
                <a:lnTo>
                  <a:pt x="17068" y="148844"/>
                </a:lnTo>
                <a:close/>
              </a:path>
              <a:path w="2226945" h="187960">
                <a:moveTo>
                  <a:pt x="17199" y="148771"/>
                </a:moveTo>
                <a:lnTo>
                  <a:pt x="17068" y="148844"/>
                </a:lnTo>
                <a:lnTo>
                  <a:pt x="16763" y="149860"/>
                </a:lnTo>
                <a:lnTo>
                  <a:pt x="17199" y="148771"/>
                </a:lnTo>
                <a:close/>
              </a:path>
              <a:path w="2226945" h="187960">
                <a:moveTo>
                  <a:pt x="17983" y="148336"/>
                </a:moveTo>
                <a:lnTo>
                  <a:pt x="17199" y="148771"/>
                </a:lnTo>
                <a:lnTo>
                  <a:pt x="16763" y="149860"/>
                </a:lnTo>
                <a:lnTo>
                  <a:pt x="17983" y="148336"/>
                </a:lnTo>
                <a:close/>
              </a:path>
              <a:path w="2226945" h="187960">
                <a:moveTo>
                  <a:pt x="19446" y="147523"/>
                </a:moveTo>
                <a:lnTo>
                  <a:pt x="17983" y="148336"/>
                </a:lnTo>
                <a:lnTo>
                  <a:pt x="16763" y="149860"/>
                </a:lnTo>
                <a:lnTo>
                  <a:pt x="19376" y="147682"/>
                </a:lnTo>
                <a:lnTo>
                  <a:pt x="19446" y="147523"/>
                </a:lnTo>
                <a:close/>
              </a:path>
              <a:path w="2226945" h="187960">
                <a:moveTo>
                  <a:pt x="19812" y="148590"/>
                </a:moveTo>
                <a:lnTo>
                  <a:pt x="19812" y="149860"/>
                </a:lnTo>
                <a:lnTo>
                  <a:pt x="20154" y="149288"/>
                </a:lnTo>
                <a:lnTo>
                  <a:pt x="20040" y="148844"/>
                </a:lnTo>
                <a:lnTo>
                  <a:pt x="19812" y="148590"/>
                </a:lnTo>
                <a:close/>
              </a:path>
              <a:path w="2226945" h="187960">
                <a:moveTo>
                  <a:pt x="20269" y="149098"/>
                </a:moveTo>
                <a:lnTo>
                  <a:pt x="19812" y="149860"/>
                </a:lnTo>
                <a:lnTo>
                  <a:pt x="20383" y="149383"/>
                </a:lnTo>
                <a:lnTo>
                  <a:pt x="20269" y="149098"/>
                </a:lnTo>
                <a:close/>
              </a:path>
              <a:path w="2226945" h="187960">
                <a:moveTo>
                  <a:pt x="25907" y="146050"/>
                </a:moveTo>
                <a:lnTo>
                  <a:pt x="22859" y="149860"/>
                </a:lnTo>
                <a:lnTo>
                  <a:pt x="24819" y="148771"/>
                </a:lnTo>
                <a:lnTo>
                  <a:pt x="25907" y="146050"/>
                </a:lnTo>
                <a:close/>
              </a:path>
              <a:path w="2226945" h="187960">
                <a:moveTo>
                  <a:pt x="27432" y="142240"/>
                </a:moveTo>
                <a:lnTo>
                  <a:pt x="28956" y="144780"/>
                </a:lnTo>
                <a:lnTo>
                  <a:pt x="27474" y="146367"/>
                </a:lnTo>
                <a:lnTo>
                  <a:pt x="27431" y="149860"/>
                </a:lnTo>
                <a:lnTo>
                  <a:pt x="28417" y="148218"/>
                </a:lnTo>
                <a:lnTo>
                  <a:pt x="29190" y="144145"/>
                </a:lnTo>
                <a:lnTo>
                  <a:pt x="29173" y="143691"/>
                </a:lnTo>
                <a:lnTo>
                  <a:pt x="27432" y="142240"/>
                </a:lnTo>
                <a:close/>
              </a:path>
              <a:path w="2226945" h="187960">
                <a:moveTo>
                  <a:pt x="39623" y="147320"/>
                </a:moveTo>
                <a:lnTo>
                  <a:pt x="38100" y="147320"/>
                </a:lnTo>
                <a:lnTo>
                  <a:pt x="39624" y="149860"/>
                </a:lnTo>
                <a:lnTo>
                  <a:pt x="39623" y="147320"/>
                </a:lnTo>
                <a:close/>
              </a:path>
              <a:path w="2226945" h="187960">
                <a:moveTo>
                  <a:pt x="151256" y="147637"/>
                </a:moveTo>
                <a:lnTo>
                  <a:pt x="153924" y="149860"/>
                </a:lnTo>
                <a:lnTo>
                  <a:pt x="155447" y="148590"/>
                </a:lnTo>
                <a:lnTo>
                  <a:pt x="161544" y="148590"/>
                </a:lnTo>
                <a:lnTo>
                  <a:pt x="151256" y="147637"/>
                </a:lnTo>
                <a:close/>
              </a:path>
              <a:path w="2226945" h="187960">
                <a:moveTo>
                  <a:pt x="13715" y="148590"/>
                </a:moveTo>
                <a:lnTo>
                  <a:pt x="13106" y="149098"/>
                </a:lnTo>
                <a:lnTo>
                  <a:pt x="13030" y="149288"/>
                </a:lnTo>
                <a:lnTo>
                  <a:pt x="13411" y="149605"/>
                </a:lnTo>
                <a:lnTo>
                  <a:pt x="13632" y="149098"/>
                </a:lnTo>
                <a:lnTo>
                  <a:pt x="13715" y="148590"/>
                </a:lnTo>
                <a:close/>
              </a:path>
              <a:path w="2226945" h="187960">
                <a:moveTo>
                  <a:pt x="25673" y="148296"/>
                </a:moveTo>
                <a:lnTo>
                  <a:pt x="24819" y="148771"/>
                </a:lnTo>
                <a:lnTo>
                  <a:pt x="24510" y="149542"/>
                </a:lnTo>
                <a:lnTo>
                  <a:pt x="25673" y="148296"/>
                </a:lnTo>
                <a:close/>
              </a:path>
              <a:path w="2226945" h="187960">
                <a:moveTo>
                  <a:pt x="30665" y="149116"/>
                </a:moveTo>
                <a:lnTo>
                  <a:pt x="30479" y="149542"/>
                </a:lnTo>
                <a:lnTo>
                  <a:pt x="30665" y="149116"/>
                </a:lnTo>
                <a:close/>
              </a:path>
              <a:path w="2226945" h="187960">
                <a:moveTo>
                  <a:pt x="595883" y="148590"/>
                </a:moveTo>
                <a:lnTo>
                  <a:pt x="591311" y="148590"/>
                </a:lnTo>
                <a:lnTo>
                  <a:pt x="590454" y="149542"/>
                </a:lnTo>
                <a:lnTo>
                  <a:pt x="595883" y="148590"/>
                </a:lnTo>
                <a:close/>
              </a:path>
              <a:path w="2226945" h="187960">
                <a:moveTo>
                  <a:pt x="16110" y="148771"/>
                </a:moveTo>
                <a:lnTo>
                  <a:pt x="15621" y="149383"/>
                </a:lnTo>
                <a:lnTo>
                  <a:pt x="15893" y="149497"/>
                </a:lnTo>
                <a:lnTo>
                  <a:pt x="16268" y="149288"/>
                </a:lnTo>
                <a:lnTo>
                  <a:pt x="16154" y="148844"/>
                </a:lnTo>
                <a:close/>
              </a:path>
              <a:path w="2226945" h="187960">
                <a:moveTo>
                  <a:pt x="15239" y="147320"/>
                </a:moveTo>
                <a:lnTo>
                  <a:pt x="15240" y="149225"/>
                </a:lnTo>
                <a:lnTo>
                  <a:pt x="15621" y="149383"/>
                </a:lnTo>
                <a:lnTo>
                  <a:pt x="16038" y="148862"/>
                </a:lnTo>
                <a:lnTo>
                  <a:pt x="16002" y="148590"/>
                </a:lnTo>
                <a:lnTo>
                  <a:pt x="15239" y="147320"/>
                </a:lnTo>
                <a:close/>
              </a:path>
              <a:path w="2226945" h="187960">
                <a:moveTo>
                  <a:pt x="22458" y="145849"/>
                </a:moveTo>
                <a:lnTo>
                  <a:pt x="21335" y="146473"/>
                </a:lnTo>
                <a:lnTo>
                  <a:pt x="21233" y="147491"/>
                </a:lnTo>
                <a:lnTo>
                  <a:pt x="20476" y="148752"/>
                </a:lnTo>
                <a:lnTo>
                  <a:pt x="20383" y="149225"/>
                </a:lnTo>
                <a:lnTo>
                  <a:pt x="22097" y="147955"/>
                </a:lnTo>
                <a:lnTo>
                  <a:pt x="22458" y="145849"/>
                </a:lnTo>
                <a:close/>
              </a:path>
              <a:path w="2226945" h="187960">
                <a:moveTo>
                  <a:pt x="30480" y="144780"/>
                </a:moveTo>
                <a:lnTo>
                  <a:pt x="30479" y="149315"/>
                </a:lnTo>
                <a:lnTo>
                  <a:pt x="30673" y="149098"/>
                </a:lnTo>
                <a:lnTo>
                  <a:pt x="32003" y="146050"/>
                </a:lnTo>
                <a:lnTo>
                  <a:pt x="30480" y="144780"/>
                </a:lnTo>
                <a:close/>
              </a:path>
              <a:path w="2226945" h="187960">
                <a:moveTo>
                  <a:pt x="36575" y="147955"/>
                </a:moveTo>
                <a:lnTo>
                  <a:pt x="37642" y="149288"/>
                </a:lnTo>
                <a:lnTo>
                  <a:pt x="38099" y="148590"/>
                </a:lnTo>
                <a:lnTo>
                  <a:pt x="36575" y="147955"/>
                </a:lnTo>
                <a:close/>
              </a:path>
              <a:path w="2226945" h="187960">
                <a:moveTo>
                  <a:pt x="13715" y="147955"/>
                </a:moveTo>
                <a:lnTo>
                  <a:pt x="12869" y="149013"/>
                </a:lnTo>
                <a:lnTo>
                  <a:pt x="12953" y="149225"/>
                </a:lnTo>
                <a:lnTo>
                  <a:pt x="13657" y="148638"/>
                </a:lnTo>
                <a:lnTo>
                  <a:pt x="13715" y="147955"/>
                </a:lnTo>
                <a:close/>
              </a:path>
              <a:path w="2226945" h="187960">
                <a:moveTo>
                  <a:pt x="15239" y="147320"/>
                </a:moveTo>
                <a:lnTo>
                  <a:pt x="13933" y="148408"/>
                </a:lnTo>
                <a:lnTo>
                  <a:pt x="13833" y="148638"/>
                </a:lnTo>
                <a:lnTo>
                  <a:pt x="15240" y="149225"/>
                </a:lnTo>
                <a:lnTo>
                  <a:pt x="15239" y="147320"/>
                </a:lnTo>
                <a:close/>
              </a:path>
              <a:path w="2226945" h="187960">
                <a:moveTo>
                  <a:pt x="16763" y="147955"/>
                </a:moveTo>
                <a:lnTo>
                  <a:pt x="16255" y="148590"/>
                </a:lnTo>
                <a:lnTo>
                  <a:pt x="16154" y="148844"/>
                </a:lnTo>
                <a:lnTo>
                  <a:pt x="16382" y="149225"/>
                </a:lnTo>
                <a:lnTo>
                  <a:pt x="16763" y="149013"/>
                </a:lnTo>
                <a:lnTo>
                  <a:pt x="16763" y="147955"/>
                </a:lnTo>
                <a:close/>
              </a:path>
              <a:path w="2226945" h="187960">
                <a:moveTo>
                  <a:pt x="32003" y="146050"/>
                </a:moveTo>
                <a:lnTo>
                  <a:pt x="30665" y="149116"/>
                </a:lnTo>
                <a:lnTo>
                  <a:pt x="32003" y="147682"/>
                </a:lnTo>
                <a:lnTo>
                  <a:pt x="32003" y="146050"/>
                </a:lnTo>
                <a:close/>
              </a:path>
              <a:path w="2226945" h="187960">
                <a:moveTo>
                  <a:pt x="15239" y="141332"/>
                </a:moveTo>
                <a:lnTo>
                  <a:pt x="14417" y="142116"/>
                </a:lnTo>
                <a:lnTo>
                  <a:pt x="12344" y="146367"/>
                </a:lnTo>
                <a:lnTo>
                  <a:pt x="12250" y="148638"/>
                </a:lnTo>
                <a:lnTo>
                  <a:pt x="12801" y="149098"/>
                </a:lnTo>
                <a:lnTo>
                  <a:pt x="13643" y="148045"/>
                </a:lnTo>
                <a:lnTo>
                  <a:pt x="13715" y="144780"/>
                </a:lnTo>
                <a:lnTo>
                  <a:pt x="15239" y="142240"/>
                </a:lnTo>
                <a:lnTo>
                  <a:pt x="15239" y="141332"/>
                </a:lnTo>
                <a:close/>
              </a:path>
              <a:path w="2226945" h="187960">
                <a:moveTo>
                  <a:pt x="21335" y="146473"/>
                </a:moveTo>
                <a:lnTo>
                  <a:pt x="20150" y="147138"/>
                </a:lnTo>
                <a:lnTo>
                  <a:pt x="19981" y="147320"/>
                </a:lnTo>
                <a:lnTo>
                  <a:pt x="19855" y="148638"/>
                </a:lnTo>
                <a:lnTo>
                  <a:pt x="20269" y="149098"/>
                </a:lnTo>
                <a:lnTo>
                  <a:pt x="21233" y="147491"/>
                </a:lnTo>
                <a:lnTo>
                  <a:pt x="21335" y="146473"/>
                </a:lnTo>
                <a:close/>
              </a:path>
              <a:path w="2226945" h="187960">
                <a:moveTo>
                  <a:pt x="17271" y="147320"/>
                </a:moveTo>
                <a:lnTo>
                  <a:pt x="16763" y="147955"/>
                </a:lnTo>
                <a:lnTo>
                  <a:pt x="16763" y="149013"/>
                </a:lnTo>
                <a:lnTo>
                  <a:pt x="16954" y="148907"/>
                </a:lnTo>
                <a:lnTo>
                  <a:pt x="17271" y="147320"/>
                </a:lnTo>
                <a:close/>
              </a:path>
              <a:path w="2226945" h="187960">
                <a:moveTo>
                  <a:pt x="17678" y="146812"/>
                </a:moveTo>
                <a:lnTo>
                  <a:pt x="17271" y="147320"/>
                </a:lnTo>
                <a:lnTo>
                  <a:pt x="16954" y="148907"/>
                </a:lnTo>
                <a:lnTo>
                  <a:pt x="17678" y="146812"/>
                </a:lnTo>
                <a:close/>
              </a:path>
              <a:path w="2226945" h="187960">
                <a:moveTo>
                  <a:pt x="164592" y="148590"/>
                </a:moveTo>
                <a:lnTo>
                  <a:pt x="161544" y="148590"/>
                </a:lnTo>
                <a:lnTo>
                  <a:pt x="164809" y="148862"/>
                </a:lnTo>
                <a:lnTo>
                  <a:pt x="164592" y="148590"/>
                </a:lnTo>
                <a:close/>
              </a:path>
              <a:path w="2226945" h="187960">
                <a:moveTo>
                  <a:pt x="18287" y="146050"/>
                </a:moveTo>
                <a:lnTo>
                  <a:pt x="17678" y="146812"/>
                </a:lnTo>
                <a:lnTo>
                  <a:pt x="17068" y="148844"/>
                </a:lnTo>
                <a:lnTo>
                  <a:pt x="17199" y="148771"/>
                </a:lnTo>
                <a:lnTo>
                  <a:pt x="18287" y="146050"/>
                </a:lnTo>
                <a:close/>
              </a:path>
              <a:path w="2226945" h="187960">
                <a:moveTo>
                  <a:pt x="16763" y="146050"/>
                </a:moveTo>
                <a:lnTo>
                  <a:pt x="15457" y="147138"/>
                </a:lnTo>
                <a:lnTo>
                  <a:pt x="15342" y="147491"/>
                </a:lnTo>
                <a:lnTo>
                  <a:pt x="16110" y="148771"/>
                </a:lnTo>
                <a:lnTo>
                  <a:pt x="16691" y="148045"/>
                </a:lnTo>
                <a:lnTo>
                  <a:pt x="16763" y="146050"/>
                </a:lnTo>
                <a:close/>
              </a:path>
              <a:path w="2226945" h="187960">
                <a:moveTo>
                  <a:pt x="19811" y="142240"/>
                </a:moveTo>
                <a:lnTo>
                  <a:pt x="17199" y="148771"/>
                </a:lnTo>
                <a:lnTo>
                  <a:pt x="17983" y="148336"/>
                </a:lnTo>
                <a:lnTo>
                  <a:pt x="19812" y="146050"/>
                </a:lnTo>
                <a:lnTo>
                  <a:pt x="19811" y="142240"/>
                </a:lnTo>
                <a:close/>
              </a:path>
              <a:path w="2226945" h="187960">
                <a:moveTo>
                  <a:pt x="25907" y="146050"/>
                </a:moveTo>
                <a:lnTo>
                  <a:pt x="24819" y="148771"/>
                </a:lnTo>
                <a:lnTo>
                  <a:pt x="25673" y="148296"/>
                </a:lnTo>
                <a:lnTo>
                  <a:pt x="25795" y="148166"/>
                </a:lnTo>
                <a:lnTo>
                  <a:pt x="25907" y="146050"/>
                </a:lnTo>
                <a:close/>
              </a:path>
              <a:path w="2226945" h="187960">
                <a:moveTo>
                  <a:pt x="22859" y="147320"/>
                </a:moveTo>
                <a:lnTo>
                  <a:pt x="22097" y="147955"/>
                </a:lnTo>
                <a:lnTo>
                  <a:pt x="21961" y="148752"/>
                </a:lnTo>
                <a:lnTo>
                  <a:pt x="22859" y="147682"/>
                </a:lnTo>
                <a:lnTo>
                  <a:pt x="22859" y="147320"/>
                </a:lnTo>
                <a:close/>
              </a:path>
              <a:path w="2226945" h="187960">
                <a:moveTo>
                  <a:pt x="5092" y="146700"/>
                </a:moveTo>
                <a:lnTo>
                  <a:pt x="4736" y="147124"/>
                </a:lnTo>
                <a:lnTo>
                  <a:pt x="4689" y="147417"/>
                </a:lnTo>
                <a:lnTo>
                  <a:pt x="6096" y="148590"/>
                </a:lnTo>
                <a:lnTo>
                  <a:pt x="6265" y="148408"/>
                </a:lnTo>
                <a:lnTo>
                  <a:pt x="6168" y="148045"/>
                </a:lnTo>
                <a:lnTo>
                  <a:pt x="5092" y="146700"/>
                </a:lnTo>
                <a:close/>
              </a:path>
              <a:path w="2226945" h="187960">
                <a:moveTo>
                  <a:pt x="8010" y="146538"/>
                </a:moveTo>
                <a:lnTo>
                  <a:pt x="7619" y="146957"/>
                </a:lnTo>
                <a:lnTo>
                  <a:pt x="7619" y="148590"/>
                </a:lnTo>
                <a:lnTo>
                  <a:pt x="8645" y="147491"/>
                </a:lnTo>
                <a:lnTo>
                  <a:pt x="8635" y="147320"/>
                </a:lnTo>
                <a:lnTo>
                  <a:pt x="8010" y="146538"/>
                </a:lnTo>
                <a:close/>
              </a:path>
              <a:path w="2226945" h="187960">
                <a:moveTo>
                  <a:pt x="8714" y="147417"/>
                </a:moveTo>
                <a:lnTo>
                  <a:pt x="7619" y="148590"/>
                </a:lnTo>
                <a:lnTo>
                  <a:pt x="8686" y="147573"/>
                </a:lnTo>
                <a:lnTo>
                  <a:pt x="8714" y="147417"/>
                </a:lnTo>
                <a:close/>
              </a:path>
              <a:path w="2226945" h="187960">
                <a:moveTo>
                  <a:pt x="12191" y="146685"/>
                </a:moveTo>
                <a:lnTo>
                  <a:pt x="11538" y="148045"/>
                </a:lnTo>
                <a:lnTo>
                  <a:pt x="12191" y="148590"/>
                </a:lnTo>
                <a:lnTo>
                  <a:pt x="12191" y="146685"/>
                </a:lnTo>
                <a:close/>
              </a:path>
              <a:path w="2226945" h="187960">
                <a:moveTo>
                  <a:pt x="14020" y="147573"/>
                </a:moveTo>
                <a:lnTo>
                  <a:pt x="13715" y="147955"/>
                </a:lnTo>
                <a:lnTo>
                  <a:pt x="13715" y="148590"/>
                </a:lnTo>
                <a:lnTo>
                  <a:pt x="14020" y="147573"/>
                </a:lnTo>
                <a:close/>
              </a:path>
              <a:path w="2226945" h="187960">
                <a:moveTo>
                  <a:pt x="14630" y="146812"/>
                </a:moveTo>
                <a:lnTo>
                  <a:pt x="14020" y="147573"/>
                </a:lnTo>
                <a:lnTo>
                  <a:pt x="13715" y="148590"/>
                </a:lnTo>
                <a:lnTo>
                  <a:pt x="13933" y="148408"/>
                </a:lnTo>
                <a:lnTo>
                  <a:pt x="14630" y="146812"/>
                </a:lnTo>
                <a:close/>
              </a:path>
              <a:path w="2226945" h="187960">
                <a:moveTo>
                  <a:pt x="35052" y="147320"/>
                </a:moveTo>
                <a:lnTo>
                  <a:pt x="36576" y="148590"/>
                </a:lnTo>
                <a:lnTo>
                  <a:pt x="36575" y="147955"/>
                </a:lnTo>
                <a:lnTo>
                  <a:pt x="35052" y="147320"/>
                </a:lnTo>
                <a:close/>
              </a:path>
              <a:path w="2226945" h="187960">
                <a:moveTo>
                  <a:pt x="720851" y="130810"/>
                </a:moveTo>
                <a:lnTo>
                  <a:pt x="716851" y="131603"/>
                </a:lnTo>
                <a:lnTo>
                  <a:pt x="713232" y="134620"/>
                </a:lnTo>
                <a:lnTo>
                  <a:pt x="713232" y="144780"/>
                </a:lnTo>
                <a:lnTo>
                  <a:pt x="717804" y="148590"/>
                </a:lnTo>
                <a:lnTo>
                  <a:pt x="723900" y="148590"/>
                </a:lnTo>
                <a:lnTo>
                  <a:pt x="720851" y="130810"/>
                </a:lnTo>
                <a:close/>
              </a:path>
              <a:path w="2226945" h="187960">
                <a:moveTo>
                  <a:pt x="749300" y="127423"/>
                </a:moveTo>
                <a:lnTo>
                  <a:pt x="720851" y="130810"/>
                </a:lnTo>
                <a:lnTo>
                  <a:pt x="723900" y="148590"/>
                </a:lnTo>
                <a:lnTo>
                  <a:pt x="727456" y="148166"/>
                </a:lnTo>
                <a:lnTo>
                  <a:pt x="731519" y="144780"/>
                </a:lnTo>
                <a:lnTo>
                  <a:pt x="731519" y="134620"/>
                </a:lnTo>
                <a:lnTo>
                  <a:pt x="726948" y="130810"/>
                </a:lnTo>
                <a:lnTo>
                  <a:pt x="745236" y="130810"/>
                </a:lnTo>
                <a:lnTo>
                  <a:pt x="749300" y="127423"/>
                </a:lnTo>
                <a:close/>
              </a:path>
              <a:path w="2226945" h="187960">
                <a:moveTo>
                  <a:pt x="727456" y="148166"/>
                </a:moveTo>
                <a:lnTo>
                  <a:pt x="723899" y="148590"/>
                </a:lnTo>
                <a:lnTo>
                  <a:pt x="726947" y="148590"/>
                </a:lnTo>
                <a:lnTo>
                  <a:pt x="727456" y="148166"/>
                </a:lnTo>
                <a:close/>
              </a:path>
              <a:path w="2226945" h="187960">
                <a:moveTo>
                  <a:pt x="15239" y="146050"/>
                </a:moveTo>
                <a:lnTo>
                  <a:pt x="14630" y="146812"/>
                </a:lnTo>
                <a:lnTo>
                  <a:pt x="13933" y="148408"/>
                </a:lnTo>
                <a:lnTo>
                  <a:pt x="15122" y="147417"/>
                </a:lnTo>
                <a:lnTo>
                  <a:pt x="15239" y="146050"/>
                </a:lnTo>
                <a:close/>
              </a:path>
              <a:path w="2226945" h="187960">
                <a:moveTo>
                  <a:pt x="19812" y="146050"/>
                </a:moveTo>
                <a:lnTo>
                  <a:pt x="17983" y="148336"/>
                </a:lnTo>
                <a:lnTo>
                  <a:pt x="19354" y="147573"/>
                </a:lnTo>
                <a:lnTo>
                  <a:pt x="19693" y="146957"/>
                </a:lnTo>
                <a:lnTo>
                  <a:pt x="19812" y="146050"/>
                </a:lnTo>
                <a:close/>
              </a:path>
              <a:path w="2226945" h="187960">
                <a:moveTo>
                  <a:pt x="7619" y="143691"/>
                </a:moveTo>
                <a:lnTo>
                  <a:pt x="5283" y="146473"/>
                </a:lnTo>
                <a:lnTo>
                  <a:pt x="5181" y="146812"/>
                </a:lnTo>
                <a:lnTo>
                  <a:pt x="6369" y="148296"/>
                </a:lnTo>
                <a:lnTo>
                  <a:pt x="7619" y="146957"/>
                </a:lnTo>
                <a:lnTo>
                  <a:pt x="7619" y="143691"/>
                </a:lnTo>
                <a:close/>
              </a:path>
              <a:path w="2226945" h="187960">
                <a:moveTo>
                  <a:pt x="25907" y="148045"/>
                </a:moveTo>
                <a:lnTo>
                  <a:pt x="25673" y="148296"/>
                </a:lnTo>
                <a:lnTo>
                  <a:pt x="25815" y="148218"/>
                </a:lnTo>
                <a:lnTo>
                  <a:pt x="25907" y="148045"/>
                </a:lnTo>
                <a:close/>
              </a:path>
              <a:path w="2226945" h="187960">
                <a:moveTo>
                  <a:pt x="137690" y="145442"/>
                </a:moveTo>
                <a:lnTo>
                  <a:pt x="139973" y="148296"/>
                </a:lnTo>
                <a:lnTo>
                  <a:pt x="141731" y="147320"/>
                </a:lnTo>
                <a:lnTo>
                  <a:pt x="147828" y="147320"/>
                </a:lnTo>
                <a:lnTo>
                  <a:pt x="137690" y="145442"/>
                </a:lnTo>
                <a:close/>
              </a:path>
              <a:path w="2226945" h="187960">
                <a:moveTo>
                  <a:pt x="19812" y="147320"/>
                </a:moveTo>
                <a:lnTo>
                  <a:pt x="19376" y="147682"/>
                </a:lnTo>
                <a:lnTo>
                  <a:pt x="19142" y="148218"/>
                </a:lnTo>
                <a:lnTo>
                  <a:pt x="19744" y="147573"/>
                </a:lnTo>
                <a:lnTo>
                  <a:pt x="19812" y="147320"/>
                </a:lnTo>
                <a:close/>
              </a:path>
              <a:path w="2226945" h="187960">
                <a:moveTo>
                  <a:pt x="27431" y="146412"/>
                </a:moveTo>
                <a:lnTo>
                  <a:pt x="25992" y="147955"/>
                </a:lnTo>
                <a:lnTo>
                  <a:pt x="25907" y="148166"/>
                </a:lnTo>
                <a:lnTo>
                  <a:pt x="27431" y="147320"/>
                </a:lnTo>
                <a:lnTo>
                  <a:pt x="27431" y="146412"/>
                </a:lnTo>
                <a:close/>
              </a:path>
              <a:path w="2226945" h="187960">
                <a:moveTo>
                  <a:pt x="29260" y="143763"/>
                </a:moveTo>
                <a:lnTo>
                  <a:pt x="28447" y="148166"/>
                </a:lnTo>
                <a:lnTo>
                  <a:pt x="28956" y="147320"/>
                </a:lnTo>
                <a:lnTo>
                  <a:pt x="30479" y="147320"/>
                </a:lnTo>
                <a:lnTo>
                  <a:pt x="30480" y="144780"/>
                </a:lnTo>
                <a:lnTo>
                  <a:pt x="29260" y="143763"/>
                </a:lnTo>
                <a:close/>
              </a:path>
              <a:path w="2226945" h="187960">
                <a:moveTo>
                  <a:pt x="745236" y="130810"/>
                </a:moveTo>
                <a:lnTo>
                  <a:pt x="726948" y="130810"/>
                </a:lnTo>
                <a:lnTo>
                  <a:pt x="731519" y="134620"/>
                </a:lnTo>
                <a:lnTo>
                  <a:pt x="731519" y="144780"/>
                </a:lnTo>
                <a:lnTo>
                  <a:pt x="727456" y="148166"/>
                </a:lnTo>
                <a:lnTo>
                  <a:pt x="755903" y="144780"/>
                </a:lnTo>
                <a:lnTo>
                  <a:pt x="749807" y="144780"/>
                </a:lnTo>
                <a:lnTo>
                  <a:pt x="745236" y="140970"/>
                </a:lnTo>
                <a:lnTo>
                  <a:pt x="745236" y="130810"/>
                </a:lnTo>
                <a:close/>
              </a:path>
              <a:path w="2226945" h="187960">
                <a:moveTo>
                  <a:pt x="12191" y="144235"/>
                </a:moveTo>
                <a:lnTo>
                  <a:pt x="10731" y="145626"/>
                </a:lnTo>
                <a:lnTo>
                  <a:pt x="10785" y="147417"/>
                </a:lnTo>
                <a:lnTo>
                  <a:pt x="11538" y="148045"/>
                </a:lnTo>
                <a:lnTo>
                  <a:pt x="12184" y="146700"/>
                </a:lnTo>
                <a:lnTo>
                  <a:pt x="12191" y="144235"/>
                </a:lnTo>
                <a:close/>
              </a:path>
              <a:path w="2226945" h="187960">
                <a:moveTo>
                  <a:pt x="27431" y="142240"/>
                </a:moveTo>
                <a:lnTo>
                  <a:pt x="25988" y="145849"/>
                </a:lnTo>
                <a:lnTo>
                  <a:pt x="25907" y="148045"/>
                </a:lnTo>
                <a:lnTo>
                  <a:pt x="27314" y="146538"/>
                </a:lnTo>
                <a:lnTo>
                  <a:pt x="27431" y="142240"/>
                </a:lnTo>
                <a:close/>
              </a:path>
              <a:path w="2226945" h="187960">
                <a:moveTo>
                  <a:pt x="9143" y="147138"/>
                </a:moveTo>
                <a:lnTo>
                  <a:pt x="8953" y="147320"/>
                </a:lnTo>
                <a:lnTo>
                  <a:pt x="8839" y="147573"/>
                </a:lnTo>
                <a:lnTo>
                  <a:pt x="9143" y="147955"/>
                </a:lnTo>
                <a:lnTo>
                  <a:pt x="9143" y="147138"/>
                </a:lnTo>
                <a:close/>
              </a:path>
              <a:path w="2226945" h="187960">
                <a:moveTo>
                  <a:pt x="15239" y="142240"/>
                </a:moveTo>
                <a:lnTo>
                  <a:pt x="13715" y="144780"/>
                </a:lnTo>
                <a:lnTo>
                  <a:pt x="13715" y="147955"/>
                </a:lnTo>
                <a:lnTo>
                  <a:pt x="13933" y="147682"/>
                </a:lnTo>
                <a:lnTo>
                  <a:pt x="14045" y="147491"/>
                </a:lnTo>
                <a:lnTo>
                  <a:pt x="15185" y="143691"/>
                </a:lnTo>
                <a:lnTo>
                  <a:pt x="15239" y="142240"/>
                </a:lnTo>
                <a:close/>
              </a:path>
              <a:path w="2226945" h="187960">
                <a:moveTo>
                  <a:pt x="17779" y="144780"/>
                </a:moveTo>
                <a:lnTo>
                  <a:pt x="16763" y="146050"/>
                </a:lnTo>
                <a:lnTo>
                  <a:pt x="16763" y="147955"/>
                </a:lnTo>
                <a:lnTo>
                  <a:pt x="17193" y="147417"/>
                </a:lnTo>
                <a:lnTo>
                  <a:pt x="17311" y="147124"/>
                </a:lnTo>
                <a:lnTo>
                  <a:pt x="17779" y="144780"/>
                </a:lnTo>
                <a:close/>
              </a:path>
              <a:path w="2226945" h="187960">
                <a:moveTo>
                  <a:pt x="22859" y="145626"/>
                </a:moveTo>
                <a:lnTo>
                  <a:pt x="22458" y="145849"/>
                </a:lnTo>
                <a:lnTo>
                  <a:pt x="22097" y="147955"/>
                </a:lnTo>
                <a:lnTo>
                  <a:pt x="22742" y="147417"/>
                </a:lnTo>
                <a:lnTo>
                  <a:pt x="22859" y="145626"/>
                </a:lnTo>
                <a:close/>
              </a:path>
              <a:path w="2226945" h="187960">
                <a:moveTo>
                  <a:pt x="33745" y="144961"/>
                </a:moveTo>
                <a:lnTo>
                  <a:pt x="33528" y="146050"/>
                </a:lnTo>
                <a:lnTo>
                  <a:pt x="35052" y="147320"/>
                </a:lnTo>
                <a:lnTo>
                  <a:pt x="36575" y="147955"/>
                </a:lnTo>
                <a:lnTo>
                  <a:pt x="35051" y="146050"/>
                </a:lnTo>
                <a:lnTo>
                  <a:pt x="33745" y="144961"/>
                </a:lnTo>
                <a:close/>
              </a:path>
              <a:path w="2226945" h="187960">
                <a:moveTo>
                  <a:pt x="35051" y="146050"/>
                </a:moveTo>
                <a:lnTo>
                  <a:pt x="36576" y="147955"/>
                </a:lnTo>
                <a:lnTo>
                  <a:pt x="36575" y="147320"/>
                </a:lnTo>
                <a:lnTo>
                  <a:pt x="35051" y="146050"/>
                </a:lnTo>
                <a:close/>
              </a:path>
              <a:path w="2226945" h="187960">
                <a:moveTo>
                  <a:pt x="56387" y="139700"/>
                </a:moveTo>
                <a:lnTo>
                  <a:pt x="56267" y="142173"/>
                </a:lnTo>
                <a:lnTo>
                  <a:pt x="56387" y="147955"/>
                </a:lnTo>
                <a:lnTo>
                  <a:pt x="57879" y="139877"/>
                </a:lnTo>
                <a:lnTo>
                  <a:pt x="56387" y="139700"/>
                </a:lnTo>
                <a:close/>
              </a:path>
              <a:path w="2226945" h="187960">
                <a:moveTo>
                  <a:pt x="19812" y="147320"/>
                </a:moveTo>
                <a:lnTo>
                  <a:pt x="19503" y="147491"/>
                </a:lnTo>
                <a:lnTo>
                  <a:pt x="19376" y="147682"/>
                </a:lnTo>
                <a:lnTo>
                  <a:pt x="19812" y="147320"/>
                </a:lnTo>
                <a:close/>
              </a:path>
              <a:path w="2226945" h="187960">
                <a:moveTo>
                  <a:pt x="23875" y="146473"/>
                </a:moveTo>
                <a:lnTo>
                  <a:pt x="22859" y="147320"/>
                </a:lnTo>
                <a:lnTo>
                  <a:pt x="22859" y="147682"/>
                </a:lnTo>
                <a:lnTo>
                  <a:pt x="23875" y="146473"/>
                </a:lnTo>
                <a:close/>
              </a:path>
              <a:path w="2226945" h="187960">
                <a:moveTo>
                  <a:pt x="35051" y="138430"/>
                </a:moveTo>
                <a:lnTo>
                  <a:pt x="32103" y="142116"/>
                </a:lnTo>
                <a:lnTo>
                  <a:pt x="32003" y="147682"/>
                </a:lnTo>
                <a:lnTo>
                  <a:pt x="33528" y="146050"/>
                </a:lnTo>
                <a:lnTo>
                  <a:pt x="33745" y="144961"/>
                </a:lnTo>
                <a:lnTo>
                  <a:pt x="33528" y="144780"/>
                </a:lnTo>
                <a:lnTo>
                  <a:pt x="33781" y="144780"/>
                </a:lnTo>
                <a:lnTo>
                  <a:pt x="35051" y="138430"/>
                </a:lnTo>
                <a:close/>
              </a:path>
              <a:path w="2226945" h="187960">
                <a:moveTo>
                  <a:pt x="150875" y="147320"/>
                </a:moveTo>
                <a:lnTo>
                  <a:pt x="147828" y="147320"/>
                </a:lnTo>
                <a:lnTo>
                  <a:pt x="151256" y="147637"/>
                </a:lnTo>
                <a:lnTo>
                  <a:pt x="150875" y="147320"/>
                </a:lnTo>
                <a:close/>
              </a:path>
              <a:path w="2226945" h="187960">
                <a:moveTo>
                  <a:pt x="15239" y="143510"/>
                </a:moveTo>
                <a:lnTo>
                  <a:pt x="14020" y="147573"/>
                </a:lnTo>
                <a:lnTo>
                  <a:pt x="14630" y="146812"/>
                </a:lnTo>
                <a:lnTo>
                  <a:pt x="15147" y="145626"/>
                </a:lnTo>
                <a:lnTo>
                  <a:pt x="15239" y="143510"/>
                </a:lnTo>
                <a:close/>
              </a:path>
              <a:path w="2226945" h="187960">
                <a:moveTo>
                  <a:pt x="19812" y="146685"/>
                </a:moveTo>
                <a:lnTo>
                  <a:pt x="19446" y="147523"/>
                </a:lnTo>
                <a:lnTo>
                  <a:pt x="19812" y="147320"/>
                </a:lnTo>
                <a:lnTo>
                  <a:pt x="19812" y="146685"/>
                </a:lnTo>
                <a:close/>
              </a:path>
              <a:path w="2226945" h="187960">
                <a:moveTo>
                  <a:pt x="20163" y="147124"/>
                </a:moveTo>
                <a:lnTo>
                  <a:pt x="19812" y="147320"/>
                </a:lnTo>
                <a:lnTo>
                  <a:pt x="19812" y="147501"/>
                </a:lnTo>
                <a:lnTo>
                  <a:pt x="20163" y="147124"/>
                </a:lnTo>
                <a:close/>
              </a:path>
              <a:path w="2226945" h="187960">
                <a:moveTo>
                  <a:pt x="9143" y="146957"/>
                </a:moveTo>
                <a:lnTo>
                  <a:pt x="8805" y="147320"/>
                </a:lnTo>
                <a:lnTo>
                  <a:pt x="8773" y="147491"/>
                </a:lnTo>
                <a:lnTo>
                  <a:pt x="9143" y="147138"/>
                </a:lnTo>
                <a:lnTo>
                  <a:pt x="9143" y="146957"/>
                </a:lnTo>
                <a:close/>
              </a:path>
              <a:path w="2226945" h="187960">
                <a:moveTo>
                  <a:pt x="9143" y="145324"/>
                </a:moveTo>
                <a:lnTo>
                  <a:pt x="8170" y="146367"/>
                </a:lnTo>
                <a:lnTo>
                  <a:pt x="8127" y="146685"/>
                </a:lnTo>
                <a:lnTo>
                  <a:pt x="8714" y="147417"/>
                </a:lnTo>
                <a:lnTo>
                  <a:pt x="9143" y="146957"/>
                </a:lnTo>
                <a:lnTo>
                  <a:pt x="9143" y="145324"/>
                </a:lnTo>
                <a:close/>
              </a:path>
              <a:path w="2226945" h="187960">
                <a:moveTo>
                  <a:pt x="7619" y="133350"/>
                </a:moveTo>
                <a:lnTo>
                  <a:pt x="6095" y="133350"/>
                </a:lnTo>
                <a:lnTo>
                  <a:pt x="1523" y="138430"/>
                </a:lnTo>
                <a:lnTo>
                  <a:pt x="1523" y="146050"/>
                </a:lnTo>
                <a:lnTo>
                  <a:pt x="3047" y="147320"/>
                </a:lnTo>
                <a:lnTo>
                  <a:pt x="3047" y="138430"/>
                </a:lnTo>
                <a:lnTo>
                  <a:pt x="6095" y="134620"/>
                </a:lnTo>
                <a:lnTo>
                  <a:pt x="6603" y="134620"/>
                </a:lnTo>
                <a:lnTo>
                  <a:pt x="7619" y="133350"/>
                </a:lnTo>
                <a:close/>
              </a:path>
              <a:path w="2226945" h="187960">
                <a:moveTo>
                  <a:pt x="4571" y="146050"/>
                </a:moveTo>
                <a:lnTo>
                  <a:pt x="4571" y="147320"/>
                </a:lnTo>
                <a:lnTo>
                  <a:pt x="4998" y="146812"/>
                </a:lnTo>
                <a:lnTo>
                  <a:pt x="4910" y="146473"/>
                </a:lnTo>
                <a:lnTo>
                  <a:pt x="4571" y="146050"/>
                </a:lnTo>
                <a:close/>
              </a:path>
              <a:path w="2226945" h="187960">
                <a:moveTo>
                  <a:pt x="16763" y="141922"/>
                </a:moveTo>
                <a:lnTo>
                  <a:pt x="15295" y="145287"/>
                </a:lnTo>
                <a:lnTo>
                  <a:pt x="15239" y="147320"/>
                </a:lnTo>
                <a:lnTo>
                  <a:pt x="16763" y="146050"/>
                </a:lnTo>
                <a:lnTo>
                  <a:pt x="16763" y="141922"/>
                </a:lnTo>
                <a:close/>
              </a:path>
              <a:path w="2226945" h="187960">
                <a:moveTo>
                  <a:pt x="18287" y="144145"/>
                </a:moveTo>
                <a:lnTo>
                  <a:pt x="17779" y="144780"/>
                </a:lnTo>
                <a:lnTo>
                  <a:pt x="17271" y="147320"/>
                </a:lnTo>
                <a:lnTo>
                  <a:pt x="17678" y="146812"/>
                </a:lnTo>
                <a:lnTo>
                  <a:pt x="18233" y="144961"/>
                </a:lnTo>
                <a:lnTo>
                  <a:pt x="18287" y="144145"/>
                </a:lnTo>
                <a:close/>
              </a:path>
              <a:path w="2226945" h="187960">
                <a:moveTo>
                  <a:pt x="21335" y="143192"/>
                </a:moveTo>
                <a:lnTo>
                  <a:pt x="19930" y="146412"/>
                </a:lnTo>
                <a:lnTo>
                  <a:pt x="19812" y="147320"/>
                </a:lnTo>
                <a:lnTo>
                  <a:pt x="20163" y="147124"/>
                </a:lnTo>
                <a:lnTo>
                  <a:pt x="21335" y="145868"/>
                </a:lnTo>
                <a:lnTo>
                  <a:pt x="21335" y="143192"/>
                </a:lnTo>
                <a:close/>
              </a:path>
              <a:path w="2226945" h="187960">
                <a:moveTo>
                  <a:pt x="24384" y="144780"/>
                </a:moveTo>
                <a:lnTo>
                  <a:pt x="22859" y="145626"/>
                </a:lnTo>
                <a:lnTo>
                  <a:pt x="22859" y="147320"/>
                </a:lnTo>
                <a:lnTo>
                  <a:pt x="23875" y="146473"/>
                </a:lnTo>
                <a:lnTo>
                  <a:pt x="24383" y="145868"/>
                </a:lnTo>
                <a:lnTo>
                  <a:pt x="24384" y="144780"/>
                </a:lnTo>
                <a:close/>
              </a:path>
              <a:path w="2226945" h="187960">
                <a:moveTo>
                  <a:pt x="35052" y="138430"/>
                </a:moveTo>
                <a:lnTo>
                  <a:pt x="33745" y="144961"/>
                </a:lnTo>
                <a:lnTo>
                  <a:pt x="36575" y="147320"/>
                </a:lnTo>
                <a:lnTo>
                  <a:pt x="36575" y="139700"/>
                </a:lnTo>
                <a:lnTo>
                  <a:pt x="35052" y="138430"/>
                </a:lnTo>
                <a:close/>
              </a:path>
              <a:path w="2226945" h="187960">
                <a:moveTo>
                  <a:pt x="10667" y="145324"/>
                </a:moveTo>
                <a:lnTo>
                  <a:pt x="9143" y="146957"/>
                </a:lnTo>
                <a:lnTo>
                  <a:pt x="9143" y="147138"/>
                </a:lnTo>
                <a:lnTo>
                  <a:pt x="10667" y="145687"/>
                </a:lnTo>
                <a:lnTo>
                  <a:pt x="10667" y="145324"/>
                </a:lnTo>
                <a:close/>
              </a:path>
              <a:path w="2226945" h="187960">
                <a:moveTo>
                  <a:pt x="21335" y="145868"/>
                </a:moveTo>
                <a:lnTo>
                  <a:pt x="20163" y="147124"/>
                </a:lnTo>
                <a:lnTo>
                  <a:pt x="21218" y="146538"/>
                </a:lnTo>
                <a:lnTo>
                  <a:pt x="21335" y="145868"/>
                </a:lnTo>
                <a:close/>
              </a:path>
              <a:path w="2226945" h="187960">
                <a:moveTo>
                  <a:pt x="7619" y="146050"/>
                </a:moveTo>
                <a:lnTo>
                  <a:pt x="7619" y="146957"/>
                </a:lnTo>
                <a:lnTo>
                  <a:pt x="7873" y="146685"/>
                </a:lnTo>
                <a:lnTo>
                  <a:pt x="7873" y="146367"/>
                </a:lnTo>
                <a:lnTo>
                  <a:pt x="7619" y="146050"/>
                </a:lnTo>
                <a:close/>
              </a:path>
              <a:path w="2226945" h="187960">
                <a:moveTo>
                  <a:pt x="10667" y="143691"/>
                </a:moveTo>
                <a:lnTo>
                  <a:pt x="9177" y="145287"/>
                </a:lnTo>
                <a:lnTo>
                  <a:pt x="9143" y="146957"/>
                </a:lnTo>
                <a:lnTo>
                  <a:pt x="10557" y="145442"/>
                </a:lnTo>
                <a:lnTo>
                  <a:pt x="10667" y="143691"/>
                </a:lnTo>
                <a:close/>
              </a:path>
              <a:path w="2226945" h="187960">
                <a:moveTo>
                  <a:pt x="15239" y="145414"/>
                </a:moveTo>
                <a:lnTo>
                  <a:pt x="14630" y="146812"/>
                </a:lnTo>
                <a:lnTo>
                  <a:pt x="15239" y="146050"/>
                </a:lnTo>
                <a:lnTo>
                  <a:pt x="15239" y="145414"/>
                </a:lnTo>
                <a:close/>
              </a:path>
              <a:path w="2226945" h="187960">
                <a:moveTo>
                  <a:pt x="18287" y="144780"/>
                </a:moveTo>
                <a:lnTo>
                  <a:pt x="17678" y="146812"/>
                </a:lnTo>
                <a:lnTo>
                  <a:pt x="18287" y="146050"/>
                </a:lnTo>
                <a:lnTo>
                  <a:pt x="18287" y="144780"/>
                </a:lnTo>
                <a:close/>
              </a:path>
              <a:path w="2226945" h="187960">
                <a:moveTo>
                  <a:pt x="7619" y="136313"/>
                </a:moveTo>
                <a:lnTo>
                  <a:pt x="4571" y="139700"/>
                </a:lnTo>
                <a:lnTo>
                  <a:pt x="4571" y="146050"/>
                </a:lnTo>
                <a:lnTo>
                  <a:pt x="5092" y="146700"/>
                </a:lnTo>
                <a:lnTo>
                  <a:pt x="7559" y="143763"/>
                </a:lnTo>
                <a:lnTo>
                  <a:pt x="7619" y="136313"/>
                </a:lnTo>
                <a:close/>
              </a:path>
              <a:path w="2226945" h="187960">
                <a:moveTo>
                  <a:pt x="14357" y="142173"/>
                </a:moveTo>
                <a:lnTo>
                  <a:pt x="12287" y="144145"/>
                </a:lnTo>
                <a:lnTo>
                  <a:pt x="12191" y="146685"/>
                </a:lnTo>
                <a:lnTo>
                  <a:pt x="14357" y="142173"/>
                </a:lnTo>
                <a:close/>
              </a:path>
              <a:path w="2226945" h="187960">
                <a:moveTo>
                  <a:pt x="21031" y="139191"/>
                </a:moveTo>
                <a:lnTo>
                  <a:pt x="19938" y="141922"/>
                </a:lnTo>
                <a:lnTo>
                  <a:pt x="19812" y="146685"/>
                </a:lnTo>
                <a:lnTo>
                  <a:pt x="21213" y="143473"/>
                </a:lnTo>
                <a:lnTo>
                  <a:pt x="21335" y="139700"/>
                </a:lnTo>
                <a:lnTo>
                  <a:pt x="21031" y="139191"/>
                </a:lnTo>
                <a:close/>
              </a:path>
              <a:path w="2226945" h="187960">
                <a:moveTo>
                  <a:pt x="9143" y="141877"/>
                </a:moveTo>
                <a:lnTo>
                  <a:pt x="7619" y="143691"/>
                </a:lnTo>
                <a:lnTo>
                  <a:pt x="7619" y="146050"/>
                </a:lnTo>
                <a:lnTo>
                  <a:pt x="8010" y="146538"/>
                </a:lnTo>
                <a:lnTo>
                  <a:pt x="9033" y="145442"/>
                </a:lnTo>
                <a:lnTo>
                  <a:pt x="9143" y="141877"/>
                </a:lnTo>
                <a:close/>
              </a:path>
              <a:path w="2226945" h="187960">
                <a:moveTo>
                  <a:pt x="22707" y="144399"/>
                </a:moveTo>
                <a:lnTo>
                  <a:pt x="21353" y="145849"/>
                </a:lnTo>
                <a:lnTo>
                  <a:pt x="21335" y="146473"/>
                </a:lnTo>
                <a:lnTo>
                  <a:pt x="22424" y="145868"/>
                </a:lnTo>
                <a:lnTo>
                  <a:pt x="22548" y="145324"/>
                </a:lnTo>
                <a:lnTo>
                  <a:pt x="22707" y="144399"/>
                </a:lnTo>
                <a:close/>
              </a:path>
              <a:path w="2226945" h="187960">
                <a:moveTo>
                  <a:pt x="24384" y="145868"/>
                </a:moveTo>
                <a:lnTo>
                  <a:pt x="23875" y="146473"/>
                </a:lnTo>
                <a:lnTo>
                  <a:pt x="24384" y="146050"/>
                </a:lnTo>
                <a:lnTo>
                  <a:pt x="24384" y="145868"/>
                </a:lnTo>
                <a:close/>
              </a:path>
              <a:path w="2226945" h="187960">
                <a:moveTo>
                  <a:pt x="123952" y="143086"/>
                </a:moveTo>
                <a:lnTo>
                  <a:pt x="125984" y="146473"/>
                </a:lnTo>
                <a:lnTo>
                  <a:pt x="128015" y="144780"/>
                </a:lnTo>
                <a:lnTo>
                  <a:pt x="134112" y="144780"/>
                </a:lnTo>
                <a:lnTo>
                  <a:pt x="123952" y="143086"/>
                </a:lnTo>
                <a:close/>
              </a:path>
              <a:path w="2226945" h="187960">
                <a:moveTo>
                  <a:pt x="27432" y="142240"/>
                </a:moveTo>
                <a:lnTo>
                  <a:pt x="27431" y="146412"/>
                </a:lnTo>
                <a:lnTo>
                  <a:pt x="28956" y="144780"/>
                </a:lnTo>
                <a:lnTo>
                  <a:pt x="27432" y="142240"/>
                </a:lnTo>
                <a:close/>
              </a:path>
              <a:path w="2226945" h="187960">
                <a:moveTo>
                  <a:pt x="623315" y="146050"/>
                </a:moveTo>
                <a:lnTo>
                  <a:pt x="620268" y="146050"/>
                </a:lnTo>
                <a:lnTo>
                  <a:pt x="619887" y="146367"/>
                </a:lnTo>
                <a:lnTo>
                  <a:pt x="623315" y="146050"/>
                </a:lnTo>
                <a:close/>
              </a:path>
              <a:path w="2226945" h="187960">
                <a:moveTo>
                  <a:pt x="18287" y="138430"/>
                </a:moveTo>
                <a:lnTo>
                  <a:pt x="16862" y="141695"/>
                </a:lnTo>
                <a:lnTo>
                  <a:pt x="16763" y="146050"/>
                </a:lnTo>
                <a:lnTo>
                  <a:pt x="17779" y="144780"/>
                </a:lnTo>
                <a:lnTo>
                  <a:pt x="18215" y="142602"/>
                </a:lnTo>
                <a:lnTo>
                  <a:pt x="18287" y="138430"/>
                </a:lnTo>
                <a:close/>
              </a:path>
              <a:path w="2226945" h="187960">
                <a:moveTo>
                  <a:pt x="19811" y="142240"/>
                </a:moveTo>
                <a:lnTo>
                  <a:pt x="18592" y="143763"/>
                </a:lnTo>
                <a:lnTo>
                  <a:pt x="18402" y="144399"/>
                </a:lnTo>
                <a:lnTo>
                  <a:pt x="18287" y="146050"/>
                </a:lnTo>
                <a:lnTo>
                  <a:pt x="19811" y="142240"/>
                </a:lnTo>
                <a:close/>
              </a:path>
              <a:path w="2226945" h="187960">
                <a:moveTo>
                  <a:pt x="27431" y="142240"/>
                </a:moveTo>
                <a:lnTo>
                  <a:pt x="25908" y="144054"/>
                </a:lnTo>
                <a:lnTo>
                  <a:pt x="25908" y="146050"/>
                </a:lnTo>
                <a:lnTo>
                  <a:pt x="27431" y="142240"/>
                </a:lnTo>
                <a:close/>
              </a:path>
              <a:path w="2226945" h="187960">
                <a:moveTo>
                  <a:pt x="30480" y="144145"/>
                </a:moveTo>
                <a:lnTo>
                  <a:pt x="30480" y="144780"/>
                </a:lnTo>
                <a:lnTo>
                  <a:pt x="32003" y="146050"/>
                </a:lnTo>
                <a:lnTo>
                  <a:pt x="30480" y="144145"/>
                </a:lnTo>
                <a:close/>
              </a:path>
              <a:path w="2226945" h="187960">
                <a:moveTo>
                  <a:pt x="30479" y="137160"/>
                </a:moveTo>
                <a:lnTo>
                  <a:pt x="30279" y="138248"/>
                </a:lnTo>
                <a:lnTo>
                  <a:pt x="30175" y="139191"/>
                </a:lnTo>
                <a:lnTo>
                  <a:pt x="30479" y="139700"/>
                </a:lnTo>
                <a:lnTo>
                  <a:pt x="30552" y="144235"/>
                </a:lnTo>
                <a:lnTo>
                  <a:pt x="32003" y="146050"/>
                </a:lnTo>
                <a:lnTo>
                  <a:pt x="32103" y="142116"/>
                </a:lnTo>
                <a:lnTo>
                  <a:pt x="35051" y="138430"/>
                </a:lnTo>
                <a:lnTo>
                  <a:pt x="30479" y="137160"/>
                </a:lnTo>
                <a:close/>
              </a:path>
              <a:path w="2226945" h="187960">
                <a:moveTo>
                  <a:pt x="22859" y="139700"/>
                </a:moveTo>
                <a:lnTo>
                  <a:pt x="21382" y="143086"/>
                </a:lnTo>
                <a:lnTo>
                  <a:pt x="21335" y="145868"/>
                </a:lnTo>
                <a:lnTo>
                  <a:pt x="22707" y="144399"/>
                </a:lnTo>
                <a:lnTo>
                  <a:pt x="22828" y="143691"/>
                </a:lnTo>
                <a:lnTo>
                  <a:pt x="22859" y="139700"/>
                </a:lnTo>
                <a:close/>
              </a:path>
              <a:path w="2226945" h="187960">
                <a:moveTo>
                  <a:pt x="25907" y="140970"/>
                </a:moveTo>
                <a:lnTo>
                  <a:pt x="24384" y="142602"/>
                </a:lnTo>
                <a:lnTo>
                  <a:pt x="24384" y="145868"/>
                </a:lnTo>
                <a:lnTo>
                  <a:pt x="25831" y="144145"/>
                </a:lnTo>
                <a:lnTo>
                  <a:pt x="25907" y="140970"/>
                </a:lnTo>
                <a:close/>
              </a:path>
              <a:path w="2226945" h="187960">
                <a:moveTo>
                  <a:pt x="22859" y="144235"/>
                </a:moveTo>
                <a:lnTo>
                  <a:pt x="22707" y="144399"/>
                </a:lnTo>
                <a:lnTo>
                  <a:pt x="22458" y="145849"/>
                </a:lnTo>
                <a:lnTo>
                  <a:pt x="22751" y="145687"/>
                </a:lnTo>
                <a:lnTo>
                  <a:pt x="22859" y="144235"/>
                </a:lnTo>
                <a:close/>
              </a:path>
              <a:path w="2226945" h="187960">
                <a:moveTo>
                  <a:pt x="12191" y="143691"/>
                </a:moveTo>
                <a:lnTo>
                  <a:pt x="10701" y="145287"/>
                </a:lnTo>
                <a:lnTo>
                  <a:pt x="10667" y="145687"/>
                </a:lnTo>
                <a:lnTo>
                  <a:pt x="12191" y="144235"/>
                </a:lnTo>
                <a:lnTo>
                  <a:pt x="12191" y="143691"/>
                </a:lnTo>
                <a:close/>
              </a:path>
              <a:path w="2226945" h="187960">
                <a:moveTo>
                  <a:pt x="24384" y="142602"/>
                </a:moveTo>
                <a:lnTo>
                  <a:pt x="22944" y="144145"/>
                </a:lnTo>
                <a:lnTo>
                  <a:pt x="22859" y="145626"/>
                </a:lnTo>
                <a:lnTo>
                  <a:pt x="24384" y="144780"/>
                </a:lnTo>
                <a:lnTo>
                  <a:pt x="24384" y="142602"/>
                </a:lnTo>
                <a:close/>
              </a:path>
              <a:path w="2226945" h="187960">
                <a:moveTo>
                  <a:pt x="137159" y="144780"/>
                </a:moveTo>
                <a:lnTo>
                  <a:pt x="134112" y="144780"/>
                </a:lnTo>
                <a:lnTo>
                  <a:pt x="137690" y="145442"/>
                </a:lnTo>
                <a:lnTo>
                  <a:pt x="137159" y="144780"/>
                </a:lnTo>
                <a:close/>
              </a:path>
              <a:path w="2226945" h="187960">
                <a:moveTo>
                  <a:pt x="16763" y="139881"/>
                </a:moveTo>
                <a:lnTo>
                  <a:pt x="16509" y="140123"/>
                </a:lnTo>
                <a:lnTo>
                  <a:pt x="16001" y="140970"/>
                </a:lnTo>
                <a:lnTo>
                  <a:pt x="15335" y="143192"/>
                </a:lnTo>
                <a:lnTo>
                  <a:pt x="15239" y="145414"/>
                </a:lnTo>
                <a:lnTo>
                  <a:pt x="16704" y="142058"/>
                </a:lnTo>
                <a:lnTo>
                  <a:pt x="16763" y="139881"/>
                </a:lnTo>
                <a:close/>
              </a:path>
              <a:path w="2226945" h="187960">
                <a:moveTo>
                  <a:pt x="10667" y="140123"/>
                </a:moveTo>
                <a:lnTo>
                  <a:pt x="9143" y="141877"/>
                </a:lnTo>
                <a:lnTo>
                  <a:pt x="9143" y="145324"/>
                </a:lnTo>
                <a:lnTo>
                  <a:pt x="10600" y="143763"/>
                </a:lnTo>
                <a:lnTo>
                  <a:pt x="10667" y="140123"/>
                </a:lnTo>
                <a:close/>
              </a:path>
              <a:path w="2226945" h="187960">
                <a:moveTo>
                  <a:pt x="12191" y="142058"/>
                </a:moveTo>
                <a:lnTo>
                  <a:pt x="10667" y="143691"/>
                </a:lnTo>
                <a:lnTo>
                  <a:pt x="10667" y="145324"/>
                </a:lnTo>
                <a:lnTo>
                  <a:pt x="12124" y="143763"/>
                </a:lnTo>
                <a:lnTo>
                  <a:pt x="12191" y="142058"/>
                </a:lnTo>
                <a:close/>
              </a:path>
              <a:path w="2226945" h="187960">
                <a:moveTo>
                  <a:pt x="114299" y="142240"/>
                </a:moveTo>
                <a:lnTo>
                  <a:pt x="109728" y="142240"/>
                </a:lnTo>
                <a:lnTo>
                  <a:pt x="111556" y="145287"/>
                </a:lnTo>
                <a:lnTo>
                  <a:pt x="114299" y="142240"/>
                </a:lnTo>
                <a:close/>
              </a:path>
              <a:path w="2226945" h="187960">
                <a:moveTo>
                  <a:pt x="33781" y="144780"/>
                </a:moveTo>
                <a:lnTo>
                  <a:pt x="33528" y="144780"/>
                </a:lnTo>
                <a:lnTo>
                  <a:pt x="33745" y="144961"/>
                </a:lnTo>
                <a:lnTo>
                  <a:pt x="33781" y="144780"/>
                </a:lnTo>
                <a:close/>
              </a:path>
              <a:path w="2226945" h="187960">
                <a:moveTo>
                  <a:pt x="18287" y="142240"/>
                </a:moveTo>
                <a:lnTo>
                  <a:pt x="17779" y="144780"/>
                </a:lnTo>
                <a:lnTo>
                  <a:pt x="18215" y="144235"/>
                </a:lnTo>
                <a:lnTo>
                  <a:pt x="18287" y="142240"/>
                </a:lnTo>
                <a:close/>
              </a:path>
              <a:path w="2226945" h="187960">
                <a:moveTo>
                  <a:pt x="18592" y="143763"/>
                </a:moveTo>
                <a:lnTo>
                  <a:pt x="18360" y="144054"/>
                </a:lnTo>
                <a:lnTo>
                  <a:pt x="18287" y="144780"/>
                </a:lnTo>
                <a:lnTo>
                  <a:pt x="18592" y="143763"/>
                </a:lnTo>
                <a:close/>
              </a:path>
              <a:path w="2226945" h="187960">
                <a:moveTo>
                  <a:pt x="29312" y="143482"/>
                </a:moveTo>
                <a:lnTo>
                  <a:pt x="29260" y="143763"/>
                </a:lnTo>
                <a:lnTo>
                  <a:pt x="30480" y="144780"/>
                </a:lnTo>
                <a:lnTo>
                  <a:pt x="29312" y="143482"/>
                </a:lnTo>
                <a:close/>
              </a:path>
              <a:path w="2226945" h="187960">
                <a:moveTo>
                  <a:pt x="29432" y="142835"/>
                </a:moveTo>
                <a:lnTo>
                  <a:pt x="29337" y="143510"/>
                </a:lnTo>
                <a:lnTo>
                  <a:pt x="30480" y="144780"/>
                </a:lnTo>
                <a:lnTo>
                  <a:pt x="30407" y="144054"/>
                </a:lnTo>
                <a:lnTo>
                  <a:pt x="29432" y="142835"/>
                </a:lnTo>
                <a:close/>
              </a:path>
              <a:path w="2226945" h="187960">
                <a:moveTo>
                  <a:pt x="99059" y="142240"/>
                </a:moveTo>
                <a:lnTo>
                  <a:pt x="94488" y="142240"/>
                </a:lnTo>
                <a:lnTo>
                  <a:pt x="97536" y="144780"/>
                </a:lnTo>
                <a:lnTo>
                  <a:pt x="99059" y="142240"/>
                </a:lnTo>
                <a:close/>
              </a:path>
              <a:path w="2226945" h="187960">
                <a:moveTo>
                  <a:pt x="752856" y="127000"/>
                </a:moveTo>
                <a:lnTo>
                  <a:pt x="749300" y="127423"/>
                </a:lnTo>
                <a:lnTo>
                  <a:pt x="745236" y="130810"/>
                </a:lnTo>
                <a:lnTo>
                  <a:pt x="745236" y="140970"/>
                </a:lnTo>
                <a:lnTo>
                  <a:pt x="749807" y="144780"/>
                </a:lnTo>
                <a:lnTo>
                  <a:pt x="755903" y="144780"/>
                </a:lnTo>
                <a:lnTo>
                  <a:pt x="752856" y="127000"/>
                </a:lnTo>
                <a:close/>
              </a:path>
              <a:path w="2226945" h="187960">
                <a:moveTo>
                  <a:pt x="779526" y="123825"/>
                </a:moveTo>
                <a:lnTo>
                  <a:pt x="752856" y="127000"/>
                </a:lnTo>
                <a:lnTo>
                  <a:pt x="755903" y="144780"/>
                </a:lnTo>
                <a:lnTo>
                  <a:pt x="759713" y="144145"/>
                </a:lnTo>
                <a:lnTo>
                  <a:pt x="763524" y="140970"/>
                </a:lnTo>
                <a:lnTo>
                  <a:pt x="763524" y="130810"/>
                </a:lnTo>
                <a:lnTo>
                  <a:pt x="758951" y="127000"/>
                </a:lnTo>
                <a:lnTo>
                  <a:pt x="777239" y="127000"/>
                </a:lnTo>
                <a:lnTo>
                  <a:pt x="777239" y="125730"/>
                </a:lnTo>
                <a:lnTo>
                  <a:pt x="779526" y="123825"/>
                </a:lnTo>
                <a:close/>
              </a:path>
              <a:path w="2226945" h="187960">
                <a:moveTo>
                  <a:pt x="759713" y="144145"/>
                </a:moveTo>
                <a:lnTo>
                  <a:pt x="755903" y="144780"/>
                </a:lnTo>
                <a:lnTo>
                  <a:pt x="758951" y="144780"/>
                </a:lnTo>
                <a:lnTo>
                  <a:pt x="759713" y="144145"/>
                </a:lnTo>
                <a:close/>
              </a:path>
              <a:path w="2226945" h="187960">
                <a:moveTo>
                  <a:pt x="22859" y="143510"/>
                </a:moveTo>
                <a:lnTo>
                  <a:pt x="22707" y="144399"/>
                </a:lnTo>
                <a:lnTo>
                  <a:pt x="22859" y="144235"/>
                </a:lnTo>
                <a:lnTo>
                  <a:pt x="22859" y="143510"/>
                </a:lnTo>
                <a:close/>
              </a:path>
              <a:path w="2226945" h="187960">
                <a:moveTo>
                  <a:pt x="15150" y="140521"/>
                </a:moveTo>
                <a:lnTo>
                  <a:pt x="12191" y="143691"/>
                </a:lnTo>
                <a:lnTo>
                  <a:pt x="12191" y="144235"/>
                </a:lnTo>
                <a:lnTo>
                  <a:pt x="14287" y="142240"/>
                </a:lnTo>
                <a:lnTo>
                  <a:pt x="14412" y="142058"/>
                </a:lnTo>
                <a:lnTo>
                  <a:pt x="15150" y="140521"/>
                </a:lnTo>
                <a:close/>
              </a:path>
              <a:path w="2226945" h="187960">
                <a:moveTo>
                  <a:pt x="23621" y="139065"/>
                </a:moveTo>
                <a:lnTo>
                  <a:pt x="22984" y="142784"/>
                </a:lnTo>
                <a:lnTo>
                  <a:pt x="22859" y="144235"/>
                </a:lnTo>
                <a:lnTo>
                  <a:pt x="24384" y="142602"/>
                </a:lnTo>
                <a:lnTo>
                  <a:pt x="24384" y="139700"/>
                </a:lnTo>
                <a:lnTo>
                  <a:pt x="23621" y="139065"/>
                </a:lnTo>
                <a:close/>
              </a:path>
              <a:path w="2226945" h="187960">
                <a:moveTo>
                  <a:pt x="19158" y="137885"/>
                </a:moveTo>
                <a:lnTo>
                  <a:pt x="18396" y="141695"/>
                </a:lnTo>
                <a:lnTo>
                  <a:pt x="18287" y="144145"/>
                </a:lnTo>
                <a:lnTo>
                  <a:pt x="18592" y="143763"/>
                </a:lnTo>
                <a:lnTo>
                  <a:pt x="19703" y="140062"/>
                </a:lnTo>
                <a:lnTo>
                  <a:pt x="19812" y="138430"/>
                </a:lnTo>
                <a:lnTo>
                  <a:pt x="19158" y="137885"/>
                </a:lnTo>
                <a:close/>
              </a:path>
              <a:path w="2226945" h="187960">
                <a:moveTo>
                  <a:pt x="30121" y="139102"/>
                </a:moveTo>
                <a:lnTo>
                  <a:pt x="29432" y="142835"/>
                </a:lnTo>
                <a:lnTo>
                  <a:pt x="30480" y="144145"/>
                </a:lnTo>
                <a:lnTo>
                  <a:pt x="30479" y="139700"/>
                </a:lnTo>
                <a:lnTo>
                  <a:pt x="30121" y="139102"/>
                </a:lnTo>
                <a:close/>
              </a:path>
              <a:path w="2226945" h="187960">
                <a:moveTo>
                  <a:pt x="777239" y="127000"/>
                </a:moveTo>
                <a:lnTo>
                  <a:pt x="758951" y="127000"/>
                </a:lnTo>
                <a:lnTo>
                  <a:pt x="763524" y="130810"/>
                </a:lnTo>
                <a:lnTo>
                  <a:pt x="763524" y="140970"/>
                </a:lnTo>
                <a:lnTo>
                  <a:pt x="759713" y="144145"/>
                </a:lnTo>
                <a:lnTo>
                  <a:pt x="786383" y="139700"/>
                </a:lnTo>
                <a:lnTo>
                  <a:pt x="780288" y="139700"/>
                </a:lnTo>
                <a:lnTo>
                  <a:pt x="777239" y="137160"/>
                </a:lnTo>
                <a:lnTo>
                  <a:pt x="777239" y="127000"/>
                </a:lnTo>
                <a:close/>
              </a:path>
              <a:path w="2226945" h="187960">
                <a:moveTo>
                  <a:pt x="25907" y="140970"/>
                </a:moveTo>
                <a:lnTo>
                  <a:pt x="25908" y="144054"/>
                </a:lnTo>
                <a:lnTo>
                  <a:pt x="27431" y="142240"/>
                </a:lnTo>
                <a:lnTo>
                  <a:pt x="25907" y="140970"/>
                </a:lnTo>
                <a:close/>
              </a:path>
              <a:path w="2226945" h="187960">
                <a:moveTo>
                  <a:pt x="19811" y="139700"/>
                </a:moveTo>
                <a:lnTo>
                  <a:pt x="18592" y="143763"/>
                </a:lnTo>
                <a:lnTo>
                  <a:pt x="19811" y="142240"/>
                </a:lnTo>
                <a:lnTo>
                  <a:pt x="19811" y="139700"/>
                </a:lnTo>
                <a:close/>
              </a:path>
              <a:path w="2226945" h="187960">
                <a:moveTo>
                  <a:pt x="27432" y="141393"/>
                </a:moveTo>
                <a:lnTo>
                  <a:pt x="27432" y="142240"/>
                </a:lnTo>
                <a:lnTo>
                  <a:pt x="29260" y="143763"/>
                </a:lnTo>
                <a:lnTo>
                  <a:pt x="29304" y="143473"/>
                </a:lnTo>
                <a:lnTo>
                  <a:pt x="27432" y="141393"/>
                </a:lnTo>
                <a:close/>
              </a:path>
              <a:path w="2226945" h="187960">
                <a:moveTo>
                  <a:pt x="10667" y="137160"/>
                </a:moveTo>
                <a:lnTo>
                  <a:pt x="7619" y="139700"/>
                </a:lnTo>
                <a:lnTo>
                  <a:pt x="7619" y="143691"/>
                </a:lnTo>
                <a:lnTo>
                  <a:pt x="9105" y="141922"/>
                </a:lnTo>
                <a:lnTo>
                  <a:pt x="9143" y="140970"/>
                </a:lnTo>
                <a:lnTo>
                  <a:pt x="10572" y="140176"/>
                </a:lnTo>
                <a:lnTo>
                  <a:pt x="10667" y="137160"/>
                </a:lnTo>
                <a:close/>
              </a:path>
              <a:path w="2226945" h="187960">
                <a:moveTo>
                  <a:pt x="12191" y="139276"/>
                </a:moveTo>
                <a:lnTo>
                  <a:pt x="10776" y="140062"/>
                </a:lnTo>
                <a:lnTo>
                  <a:pt x="10667" y="143691"/>
                </a:lnTo>
                <a:lnTo>
                  <a:pt x="12138" y="142116"/>
                </a:lnTo>
                <a:lnTo>
                  <a:pt x="12191" y="139276"/>
                </a:lnTo>
                <a:close/>
              </a:path>
              <a:path w="2226945" h="187960">
                <a:moveTo>
                  <a:pt x="15239" y="138792"/>
                </a:moveTo>
                <a:lnTo>
                  <a:pt x="13207" y="140970"/>
                </a:lnTo>
                <a:lnTo>
                  <a:pt x="12291" y="142116"/>
                </a:lnTo>
                <a:lnTo>
                  <a:pt x="12191" y="143691"/>
                </a:lnTo>
                <a:lnTo>
                  <a:pt x="15150" y="140521"/>
                </a:lnTo>
                <a:lnTo>
                  <a:pt x="15239" y="138792"/>
                </a:lnTo>
                <a:close/>
              </a:path>
              <a:path w="2226945" h="187960">
                <a:moveTo>
                  <a:pt x="16001" y="140970"/>
                </a:moveTo>
                <a:lnTo>
                  <a:pt x="15348" y="142058"/>
                </a:lnTo>
                <a:lnTo>
                  <a:pt x="15239" y="143510"/>
                </a:lnTo>
                <a:lnTo>
                  <a:pt x="16001" y="140970"/>
                </a:lnTo>
                <a:close/>
              </a:path>
              <a:path w="2226945" h="187960">
                <a:moveTo>
                  <a:pt x="23902" y="137427"/>
                </a:moveTo>
                <a:lnTo>
                  <a:pt x="21640" y="138684"/>
                </a:lnTo>
                <a:lnTo>
                  <a:pt x="22859" y="139700"/>
                </a:lnTo>
                <a:lnTo>
                  <a:pt x="22859" y="143510"/>
                </a:lnTo>
                <a:lnTo>
                  <a:pt x="23575" y="139337"/>
                </a:lnTo>
                <a:lnTo>
                  <a:pt x="23501" y="138964"/>
                </a:lnTo>
                <a:lnTo>
                  <a:pt x="22860" y="138430"/>
                </a:lnTo>
                <a:lnTo>
                  <a:pt x="23730" y="138430"/>
                </a:lnTo>
                <a:lnTo>
                  <a:pt x="23902" y="137427"/>
                </a:lnTo>
                <a:close/>
              </a:path>
              <a:path w="2226945" h="187960">
                <a:moveTo>
                  <a:pt x="29718" y="138430"/>
                </a:moveTo>
                <a:lnTo>
                  <a:pt x="28955" y="138430"/>
                </a:lnTo>
                <a:lnTo>
                  <a:pt x="27431" y="139700"/>
                </a:lnTo>
                <a:lnTo>
                  <a:pt x="27518" y="141489"/>
                </a:lnTo>
                <a:lnTo>
                  <a:pt x="29312" y="143482"/>
                </a:lnTo>
                <a:lnTo>
                  <a:pt x="29374" y="142762"/>
                </a:lnTo>
                <a:lnTo>
                  <a:pt x="28956" y="142240"/>
                </a:lnTo>
                <a:lnTo>
                  <a:pt x="29542" y="142240"/>
                </a:lnTo>
                <a:lnTo>
                  <a:pt x="30011" y="139700"/>
                </a:lnTo>
                <a:lnTo>
                  <a:pt x="29935" y="138792"/>
                </a:lnTo>
                <a:lnTo>
                  <a:pt x="29718" y="138430"/>
                </a:lnTo>
                <a:close/>
              </a:path>
              <a:path w="2226945" h="187960">
                <a:moveTo>
                  <a:pt x="48550" y="142058"/>
                </a:moveTo>
                <a:lnTo>
                  <a:pt x="48419" y="143473"/>
                </a:lnTo>
                <a:lnTo>
                  <a:pt x="48672" y="143192"/>
                </a:lnTo>
                <a:lnTo>
                  <a:pt x="48550" y="142058"/>
                </a:lnTo>
                <a:close/>
              </a:path>
              <a:path w="2226945" h="187960">
                <a:moveTo>
                  <a:pt x="21640" y="138684"/>
                </a:moveTo>
                <a:lnTo>
                  <a:pt x="21135" y="138964"/>
                </a:lnTo>
                <a:lnTo>
                  <a:pt x="21118" y="139337"/>
                </a:lnTo>
                <a:lnTo>
                  <a:pt x="21335" y="139700"/>
                </a:lnTo>
                <a:lnTo>
                  <a:pt x="21335" y="143192"/>
                </a:lnTo>
                <a:lnTo>
                  <a:pt x="22859" y="139700"/>
                </a:lnTo>
                <a:lnTo>
                  <a:pt x="21640" y="138684"/>
                </a:lnTo>
                <a:close/>
              </a:path>
              <a:path w="2226945" h="187960">
                <a:moveTo>
                  <a:pt x="51815" y="139700"/>
                </a:moveTo>
                <a:lnTo>
                  <a:pt x="48767" y="139700"/>
                </a:lnTo>
                <a:lnTo>
                  <a:pt x="48619" y="142116"/>
                </a:lnTo>
                <a:lnTo>
                  <a:pt x="48767" y="143086"/>
                </a:lnTo>
                <a:lnTo>
                  <a:pt x="51815" y="139700"/>
                </a:lnTo>
                <a:close/>
              </a:path>
              <a:path w="2226945" h="187960">
                <a:moveTo>
                  <a:pt x="123444" y="142240"/>
                </a:moveTo>
                <a:lnTo>
                  <a:pt x="118872" y="142240"/>
                </a:lnTo>
                <a:lnTo>
                  <a:pt x="123952" y="143086"/>
                </a:lnTo>
                <a:lnTo>
                  <a:pt x="123444" y="142240"/>
                </a:lnTo>
                <a:close/>
              </a:path>
              <a:path w="2226945" h="187960">
                <a:moveTo>
                  <a:pt x="29542" y="142240"/>
                </a:moveTo>
                <a:lnTo>
                  <a:pt x="28956" y="142240"/>
                </a:lnTo>
                <a:lnTo>
                  <a:pt x="29432" y="142835"/>
                </a:lnTo>
                <a:lnTo>
                  <a:pt x="29542" y="142240"/>
                </a:lnTo>
                <a:close/>
              </a:path>
              <a:path w="2226945" h="187960">
                <a:moveTo>
                  <a:pt x="84171" y="141556"/>
                </a:moveTo>
                <a:lnTo>
                  <a:pt x="84908" y="142784"/>
                </a:lnTo>
                <a:lnTo>
                  <a:pt x="85343" y="142240"/>
                </a:lnTo>
                <a:lnTo>
                  <a:pt x="89916" y="142240"/>
                </a:lnTo>
                <a:lnTo>
                  <a:pt x="84171" y="141556"/>
                </a:lnTo>
                <a:close/>
              </a:path>
              <a:path w="2226945" h="187960">
                <a:moveTo>
                  <a:pt x="72043" y="141489"/>
                </a:moveTo>
                <a:lnTo>
                  <a:pt x="73062" y="142762"/>
                </a:lnTo>
                <a:lnTo>
                  <a:pt x="74022" y="141695"/>
                </a:lnTo>
                <a:lnTo>
                  <a:pt x="72043" y="141489"/>
                </a:lnTo>
                <a:close/>
              </a:path>
              <a:path w="2226945" h="187960">
                <a:moveTo>
                  <a:pt x="24383" y="139700"/>
                </a:moveTo>
                <a:lnTo>
                  <a:pt x="24384" y="142602"/>
                </a:lnTo>
                <a:lnTo>
                  <a:pt x="25907" y="140970"/>
                </a:lnTo>
                <a:lnTo>
                  <a:pt x="24383" y="139700"/>
                </a:lnTo>
                <a:close/>
              </a:path>
              <a:path w="2226945" h="187960">
                <a:moveTo>
                  <a:pt x="13207" y="140970"/>
                </a:moveTo>
                <a:lnTo>
                  <a:pt x="12318" y="141922"/>
                </a:lnTo>
                <a:lnTo>
                  <a:pt x="12191" y="142240"/>
                </a:lnTo>
                <a:lnTo>
                  <a:pt x="13207" y="140970"/>
                </a:lnTo>
                <a:close/>
              </a:path>
              <a:path w="2226945" h="187960">
                <a:moveTo>
                  <a:pt x="16154" y="140462"/>
                </a:moveTo>
                <a:lnTo>
                  <a:pt x="15239" y="141332"/>
                </a:lnTo>
                <a:lnTo>
                  <a:pt x="15239" y="142240"/>
                </a:lnTo>
                <a:lnTo>
                  <a:pt x="16001" y="140970"/>
                </a:lnTo>
                <a:lnTo>
                  <a:pt x="16154" y="140462"/>
                </a:lnTo>
                <a:close/>
              </a:path>
              <a:path w="2226945" h="187960">
                <a:moveTo>
                  <a:pt x="18287" y="137160"/>
                </a:moveTo>
                <a:lnTo>
                  <a:pt x="18287" y="142240"/>
                </a:lnTo>
                <a:lnTo>
                  <a:pt x="19049" y="138430"/>
                </a:lnTo>
                <a:lnTo>
                  <a:pt x="19036" y="137783"/>
                </a:lnTo>
                <a:lnTo>
                  <a:pt x="18287" y="137160"/>
                </a:lnTo>
                <a:close/>
              </a:path>
              <a:path w="2226945" h="187960">
                <a:moveTo>
                  <a:pt x="20955" y="139065"/>
                </a:moveTo>
                <a:lnTo>
                  <a:pt x="19812" y="139700"/>
                </a:lnTo>
                <a:lnTo>
                  <a:pt x="19812" y="142240"/>
                </a:lnTo>
                <a:lnTo>
                  <a:pt x="20973" y="139337"/>
                </a:lnTo>
                <a:lnTo>
                  <a:pt x="20955" y="139065"/>
                </a:lnTo>
                <a:close/>
              </a:path>
              <a:path w="2226945" h="187960">
                <a:moveTo>
                  <a:pt x="26212" y="140716"/>
                </a:moveTo>
                <a:lnTo>
                  <a:pt x="25907" y="140970"/>
                </a:lnTo>
                <a:lnTo>
                  <a:pt x="27432" y="142240"/>
                </a:lnTo>
                <a:lnTo>
                  <a:pt x="26212" y="140716"/>
                </a:lnTo>
                <a:close/>
              </a:path>
              <a:path w="2226945" h="187960">
                <a:moveTo>
                  <a:pt x="26561" y="140425"/>
                </a:moveTo>
                <a:lnTo>
                  <a:pt x="26212" y="140716"/>
                </a:lnTo>
                <a:lnTo>
                  <a:pt x="27432" y="142240"/>
                </a:lnTo>
                <a:lnTo>
                  <a:pt x="27377" y="141332"/>
                </a:lnTo>
                <a:lnTo>
                  <a:pt x="26561" y="140425"/>
                </a:lnTo>
                <a:close/>
              </a:path>
              <a:path w="2226945" h="187960">
                <a:moveTo>
                  <a:pt x="79247" y="140970"/>
                </a:moveTo>
                <a:lnTo>
                  <a:pt x="74675" y="140970"/>
                </a:lnTo>
                <a:lnTo>
                  <a:pt x="74022" y="141695"/>
                </a:lnTo>
                <a:lnTo>
                  <a:pt x="79248" y="142240"/>
                </a:lnTo>
                <a:lnTo>
                  <a:pt x="79247" y="140970"/>
                </a:lnTo>
                <a:close/>
              </a:path>
              <a:path w="2226945" h="187960">
                <a:moveTo>
                  <a:pt x="15239" y="140425"/>
                </a:moveTo>
                <a:lnTo>
                  <a:pt x="14357" y="142173"/>
                </a:lnTo>
                <a:lnTo>
                  <a:pt x="15176" y="141393"/>
                </a:lnTo>
                <a:lnTo>
                  <a:pt x="15239" y="140425"/>
                </a:lnTo>
                <a:close/>
              </a:path>
              <a:path w="2226945" h="187960">
                <a:moveTo>
                  <a:pt x="56387" y="139700"/>
                </a:moveTo>
                <a:lnTo>
                  <a:pt x="51815" y="139700"/>
                </a:lnTo>
                <a:lnTo>
                  <a:pt x="56164" y="142116"/>
                </a:lnTo>
                <a:lnTo>
                  <a:pt x="56387" y="139700"/>
                </a:lnTo>
                <a:close/>
              </a:path>
              <a:path w="2226945" h="187960">
                <a:moveTo>
                  <a:pt x="15239" y="138430"/>
                </a:moveTo>
                <a:lnTo>
                  <a:pt x="13715" y="138430"/>
                </a:lnTo>
                <a:lnTo>
                  <a:pt x="12191" y="139276"/>
                </a:lnTo>
                <a:lnTo>
                  <a:pt x="12191" y="142058"/>
                </a:lnTo>
                <a:lnTo>
                  <a:pt x="13207" y="140970"/>
                </a:lnTo>
                <a:lnTo>
                  <a:pt x="15239" y="138430"/>
                </a:lnTo>
                <a:close/>
              </a:path>
              <a:path w="2226945" h="187960">
                <a:moveTo>
                  <a:pt x="44958" y="139065"/>
                </a:moveTo>
                <a:lnTo>
                  <a:pt x="48550" y="142058"/>
                </a:lnTo>
                <a:lnTo>
                  <a:pt x="48767" y="139700"/>
                </a:lnTo>
                <a:lnTo>
                  <a:pt x="44958" y="139065"/>
                </a:lnTo>
                <a:close/>
              </a:path>
              <a:path w="2226945" h="187960">
                <a:moveTo>
                  <a:pt x="18287" y="138430"/>
                </a:moveTo>
                <a:lnTo>
                  <a:pt x="16768" y="139877"/>
                </a:lnTo>
                <a:lnTo>
                  <a:pt x="16763" y="141922"/>
                </a:lnTo>
                <a:lnTo>
                  <a:pt x="18287" y="138430"/>
                </a:lnTo>
                <a:close/>
              </a:path>
              <a:path w="2226945" h="187960">
                <a:moveTo>
                  <a:pt x="10572" y="140176"/>
                </a:moveTo>
                <a:lnTo>
                  <a:pt x="9143" y="140970"/>
                </a:lnTo>
                <a:lnTo>
                  <a:pt x="9143" y="141877"/>
                </a:lnTo>
                <a:lnTo>
                  <a:pt x="10572" y="140176"/>
                </a:lnTo>
                <a:close/>
              </a:path>
              <a:path w="2226945" h="187960">
                <a:moveTo>
                  <a:pt x="83819" y="140970"/>
                </a:moveTo>
                <a:lnTo>
                  <a:pt x="79247" y="140970"/>
                </a:lnTo>
                <a:lnTo>
                  <a:pt x="84171" y="141556"/>
                </a:lnTo>
                <a:lnTo>
                  <a:pt x="83819" y="140970"/>
                </a:lnTo>
                <a:close/>
              </a:path>
              <a:path w="2226945" h="187960">
                <a:moveTo>
                  <a:pt x="655319" y="140970"/>
                </a:moveTo>
                <a:lnTo>
                  <a:pt x="652271" y="140970"/>
                </a:lnTo>
                <a:lnTo>
                  <a:pt x="651828" y="141524"/>
                </a:lnTo>
                <a:lnTo>
                  <a:pt x="655319" y="140970"/>
                </a:lnTo>
                <a:close/>
              </a:path>
              <a:path w="2226945" h="187960">
                <a:moveTo>
                  <a:pt x="71628" y="140970"/>
                </a:moveTo>
                <a:lnTo>
                  <a:pt x="67056" y="140970"/>
                </a:lnTo>
                <a:lnTo>
                  <a:pt x="72043" y="141489"/>
                </a:lnTo>
                <a:lnTo>
                  <a:pt x="71628" y="140970"/>
                </a:lnTo>
                <a:close/>
              </a:path>
              <a:path w="2226945" h="187960">
                <a:moveTo>
                  <a:pt x="27431" y="139700"/>
                </a:moveTo>
                <a:lnTo>
                  <a:pt x="26728" y="140286"/>
                </a:lnTo>
                <a:lnTo>
                  <a:pt x="26647" y="140521"/>
                </a:lnTo>
                <a:lnTo>
                  <a:pt x="27432" y="141393"/>
                </a:lnTo>
                <a:lnTo>
                  <a:pt x="27431" y="139700"/>
                </a:lnTo>
                <a:close/>
              </a:path>
              <a:path w="2226945" h="187960">
                <a:moveTo>
                  <a:pt x="61311" y="140286"/>
                </a:moveTo>
                <a:lnTo>
                  <a:pt x="61976" y="141393"/>
                </a:lnTo>
                <a:lnTo>
                  <a:pt x="62484" y="140970"/>
                </a:lnTo>
                <a:lnTo>
                  <a:pt x="67056" y="140970"/>
                </a:lnTo>
                <a:lnTo>
                  <a:pt x="61311" y="140286"/>
                </a:lnTo>
                <a:close/>
              </a:path>
              <a:path w="2226945" h="187960">
                <a:moveTo>
                  <a:pt x="16603" y="138964"/>
                </a:moveTo>
                <a:lnTo>
                  <a:pt x="15324" y="140335"/>
                </a:lnTo>
                <a:lnTo>
                  <a:pt x="15239" y="141332"/>
                </a:lnTo>
                <a:lnTo>
                  <a:pt x="16091" y="140521"/>
                </a:lnTo>
                <a:lnTo>
                  <a:pt x="16207" y="140286"/>
                </a:lnTo>
                <a:lnTo>
                  <a:pt x="16603" y="138964"/>
                </a:lnTo>
                <a:close/>
              </a:path>
              <a:path w="2226945" h="187960">
                <a:moveTo>
                  <a:pt x="40930" y="140788"/>
                </a:moveTo>
                <a:lnTo>
                  <a:pt x="40893" y="141181"/>
                </a:lnTo>
                <a:lnTo>
                  <a:pt x="41147" y="140970"/>
                </a:lnTo>
                <a:lnTo>
                  <a:pt x="40930" y="140788"/>
                </a:lnTo>
                <a:close/>
              </a:path>
              <a:path w="2226945" h="187960">
                <a:moveTo>
                  <a:pt x="15239" y="138430"/>
                </a:moveTo>
                <a:lnTo>
                  <a:pt x="13207" y="140970"/>
                </a:lnTo>
                <a:lnTo>
                  <a:pt x="15239" y="138792"/>
                </a:lnTo>
                <a:lnTo>
                  <a:pt x="15239" y="138430"/>
                </a:lnTo>
                <a:close/>
              </a:path>
              <a:path w="2226945" h="187960">
                <a:moveTo>
                  <a:pt x="16509" y="140123"/>
                </a:moveTo>
                <a:lnTo>
                  <a:pt x="16192" y="140425"/>
                </a:lnTo>
                <a:lnTo>
                  <a:pt x="16001" y="140970"/>
                </a:lnTo>
                <a:lnTo>
                  <a:pt x="16509" y="140123"/>
                </a:lnTo>
                <a:close/>
              </a:path>
              <a:path w="2226945" h="187960">
                <a:moveTo>
                  <a:pt x="24384" y="138430"/>
                </a:moveTo>
                <a:lnTo>
                  <a:pt x="24383" y="139700"/>
                </a:lnTo>
                <a:lnTo>
                  <a:pt x="25907" y="140970"/>
                </a:lnTo>
                <a:lnTo>
                  <a:pt x="26212" y="140716"/>
                </a:lnTo>
                <a:lnTo>
                  <a:pt x="24384" y="138430"/>
                </a:lnTo>
                <a:close/>
              </a:path>
              <a:path w="2226945" h="187960">
                <a:moveTo>
                  <a:pt x="41148" y="138430"/>
                </a:moveTo>
                <a:lnTo>
                  <a:pt x="40930" y="140788"/>
                </a:lnTo>
                <a:lnTo>
                  <a:pt x="41147" y="140970"/>
                </a:lnTo>
                <a:lnTo>
                  <a:pt x="42671" y="139700"/>
                </a:lnTo>
                <a:lnTo>
                  <a:pt x="45719" y="139700"/>
                </a:lnTo>
                <a:lnTo>
                  <a:pt x="44958" y="139065"/>
                </a:lnTo>
                <a:lnTo>
                  <a:pt x="41148" y="138430"/>
                </a:lnTo>
                <a:close/>
              </a:path>
              <a:path w="2226945" h="187960">
                <a:moveTo>
                  <a:pt x="41147" y="138430"/>
                </a:moveTo>
                <a:lnTo>
                  <a:pt x="38100" y="138430"/>
                </a:lnTo>
                <a:lnTo>
                  <a:pt x="40930" y="140788"/>
                </a:lnTo>
                <a:lnTo>
                  <a:pt x="41147" y="138430"/>
                </a:lnTo>
                <a:close/>
              </a:path>
              <a:path w="2226945" h="187960">
                <a:moveTo>
                  <a:pt x="24193" y="135731"/>
                </a:moveTo>
                <a:lnTo>
                  <a:pt x="24003" y="136842"/>
                </a:lnTo>
                <a:lnTo>
                  <a:pt x="24384" y="137160"/>
                </a:lnTo>
                <a:lnTo>
                  <a:pt x="24384" y="138430"/>
                </a:lnTo>
                <a:lnTo>
                  <a:pt x="26212" y="140716"/>
                </a:lnTo>
                <a:lnTo>
                  <a:pt x="26445" y="140521"/>
                </a:lnTo>
                <a:lnTo>
                  <a:pt x="26336" y="140176"/>
                </a:lnTo>
                <a:lnTo>
                  <a:pt x="25907" y="139700"/>
                </a:lnTo>
                <a:lnTo>
                  <a:pt x="27431" y="139700"/>
                </a:lnTo>
                <a:lnTo>
                  <a:pt x="27431" y="138430"/>
                </a:lnTo>
                <a:lnTo>
                  <a:pt x="24193" y="135731"/>
                </a:lnTo>
                <a:close/>
              </a:path>
              <a:path w="2226945" h="187960">
                <a:moveTo>
                  <a:pt x="16763" y="138792"/>
                </a:moveTo>
                <a:lnTo>
                  <a:pt x="16603" y="138964"/>
                </a:lnTo>
                <a:lnTo>
                  <a:pt x="16154" y="140462"/>
                </a:lnTo>
                <a:lnTo>
                  <a:pt x="16454" y="140176"/>
                </a:lnTo>
                <a:lnTo>
                  <a:pt x="16657" y="139877"/>
                </a:lnTo>
                <a:lnTo>
                  <a:pt x="16763" y="138792"/>
                </a:lnTo>
                <a:close/>
              </a:path>
              <a:path w="2226945" h="187960">
                <a:moveTo>
                  <a:pt x="16366" y="137988"/>
                </a:moveTo>
                <a:lnTo>
                  <a:pt x="15341" y="140123"/>
                </a:lnTo>
                <a:lnTo>
                  <a:pt x="15239" y="140425"/>
                </a:lnTo>
                <a:lnTo>
                  <a:pt x="16603" y="138964"/>
                </a:lnTo>
                <a:lnTo>
                  <a:pt x="16763" y="138430"/>
                </a:lnTo>
                <a:lnTo>
                  <a:pt x="16366" y="137988"/>
                </a:lnTo>
                <a:close/>
              </a:path>
              <a:path w="2226945" h="187960">
                <a:moveTo>
                  <a:pt x="27431" y="139700"/>
                </a:moveTo>
                <a:lnTo>
                  <a:pt x="25907" y="139700"/>
                </a:lnTo>
                <a:lnTo>
                  <a:pt x="26561" y="140425"/>
                </a:lnTo>
                <a:lnTo>
                  <a:pt x="27431" y="139700"/>
                </a:lnTo>
                <a:close/>
              </a:path>
              <a:path w="2226945" h="187960">
                <a:moveTo>
                  <a:pt x="16306" y="137922"/>
                </a:moveTo>
                <a:lnTo>
                  <a:pt x="15239" y="139700"/>
                </a:lnTo>
                <a:lnTo>
                  <a:pt x="15239" y="140335"/>
                </a:lnTo>
                <a:lnTo>
                  <a:pt x="16241" y="138248"/>
                </a:lnTo>
                <a:lnTo>
                  <a:pt x="16306" y="137922"/>
                </a:lnTo>
                <a:close/>
              </a:path>
              <a:path w="2226945" h="187960">
                <a:moveTo>
                  <a:pt x="60959" y="139700"/>
                </a:moveTo>
                <a:lnTo>
                  <a:pt x="57912" y="139700"/>
                </a:lnTo>
                <a:lnTo>
                  <a:pt x="57912" y="139881"/>
                </a:lnTo>
                <a:lnTo>
                  <a:pt x="61311" y="140286"/>
                </a:lnTo>
                <a:lnTo>
                  <a:pt x="60959" y="139700"/>
                </a:lnTo>
                <a:close/>
              </a:path>
              <a:path w="2226945" h="187960">
                <a:moveTo>
                  <a:pt x="12191" y="138248"/>
                </a:moveTo>
                <a:lnTo>
                  <a:pt x="10667" y="140062"/>
                </a:lnTo>
                <a:lnTo>
                  <a:pt x="12083" y="139337"/>
                </a:lnTo>
                <a:lnTo>
                  <a:pt x="12191" y="138248"/>
                </a:lnTo>
                <a:close/>
              </a:path>
              <a:path w="2226945" h="187960">
                <a:moveTo>
                  <a:pt x="16763" y="139700"/>
                </a:moveTo>
                <a:lnTo>
                  <a:pt x="16509" y="140123"/>
                </a:lnTo>
                <a:lnTo>
                  <a:pt x="16763" y="139881"/>
                </a:lnTo>
                <a:lnTo>
                  <a:pt x="16763" y="139700"/>
                </a:lnTo>
                <a:close/>
              </a:path>
              <a:path w="2226945" h="187960">
                <a:moveTo>
                  <a:pt x="12191" y="136525"/>
                </a:moveTo>
                <a:lnTo>
                  <a:pt x="10667" y="138430"/>
                </a:lnTo>
                <a:lnTo>
                  <a:pt x="10667" y="140062"/>
                </a:lnTo>
                <a:lnTo>
                  <a:pt x="12191" y="138248"/>
                </a:lnTo>
                <a:lnTo>
                  <a:pt x="12191" y="136525"/>
                </a:lnTo>
                <a:close/>
              </a:path>
              <a:path w="2226945" h="187960">
                <a:moveTo>
                  <a:pt x="17621" y="137874"/>
                </a:moveTo>
                <a:lnTo>
                  <a:pt x="16865" y="138684"/>
                </a:lnTo>
                <a:lnTo>
                  <a:pt x="16763" y="139881"/>
                </a:lnTo>
                <a:lnTo>
                  <a:pt x="18287" y="138430"/>
                </a:lnTo>
                <a:lnTo>
                  <a:pt x="17621" y="137874"/>
                </a:lnTo>
                <a:close/>
              </a:path>
              <a:path w="2226945" h="187960">
                <a:moveTo>
                  <a:pt x="57912" y="139700"/>
                </a:moveTo>
                <a:lnTo>
                  <a:pt x="56387" y="139700"/>
                </a:lnTo>
                <a:lnTo>
                  <a:pt x="57879" y="139877"/>
                </a:lnTo>
                <a:lnTo>
                  <a:pt x="57912" y="139700"/>
                </a:lnTo>
                <a:close/>
              </a:path>
              <a:path w="2226945" h="187960">
                <a:moveTo>
                  <a:pt x="7619" y="134620"/>
                </a:moveTo>
                <a:lnTo>
                  <a:pt x="4571" y="138430"/>
                </a:lnTo>
                <a:lnTo>
                  <a:pt x="4571" y="139700"/>
                </a:lnTo>
                <a:lnTo>
                  <a:pt x="7543" y="136398"/>
                </a:lnTo>
                <a:lnTo>
                  <a:pt x="7619" y="134620"/>
                </a:lnTo>
                <a:close/>
              </a:path>
              <a:path w="2226945" h="187960">
                <a:moveTo>
                  <a:pt x="10667" y="133350"/>
                </a:moveTo>
                <a:lnTo>
                  <a:pt x="7619" y="137160"/>
                </a:lnTo>
                <a:lnTo>
                  <a:pt x="7619" y="139700"/>
                </a:lnTo>
                <a:lnTo>
                  <a:pt x="10667" y="137160"/>
                </a:lnTo>
                <a:lnTo>
                  <a:pt x="10667" y="133350"/>
                </a:lnTo>
                <a:close/>
              </a:path>
              <a:path w="2226945" h="187960">
                <a:moveTo>
                  <a:pt x="16182" y="137783"/>
                </a:moveTo>
                <a:lnTo>
                  <a:pt x="15341" y="138684"/>
                </a:lnTo>
                <a:lnTo>
                  <a:pt x="15239" y="139700"/>
                </a:lnTo>
                <a:lnTo>
                  <a:pt x="16256" y="138006"/>
                </a:lnTo>
                <a:lnTo>
                  <a:pt x="16182" y="137783"/>
                </a:lnTo>
                <a:close/>
              </a:path>
              <a:path w="2226945" h="187960">
                <a:moveTo>
                  <a:pt x="19812" y="137160"/>
                </a:moveTo>
                <a:lnTo>
                  <a:pt x="19812" y="139700"/>
                </a:lnTo>
                <a:lnTo>
                  <a:pt x="20247" y="138248"/>
                </a:lnTo>
                <a:lnTo>
                  <a:pt x="20186" y="137783"/>
                </a:lnTo>
                <a:lnTo>
                  <a:pt x="19812" y="137160"/>
                </a:lnTo>
                <a:close/>
              </a:path>
              <a:path w="2226945" h="187960">
                <a:moveTo>
                  <a:pt x="20319" y="138006"/>
                </a:moveTo>
                <a:lnTo>
                  <a:pt x="19812" y="139700"/>
                </a:lnTo>
                <a:lnTo>
                  <a:pt x="20887" y="139102"/>
                </a:lnTo>
                <a:lnTo>
                  <a:pt x="20791" y="138792"/>
                </a:lnTo>
                <a:lnTo>
                  <a:pt x="20319" y="138006"/>
                </a:lnTo>
                <a:close/>
              </a:path>
              <a:path w="2226945" h="187960">
                <a:moveTo>
                  <a:pt x="24384" y="137160"/>
                </a:moveTo>
                <a:lnTo>
                  <a:pt x="23926" y="137413"/>
                </a:lnTo>
                <a:lnTo>
                  <a:pt x="23873" y="137595"/>
                </a:lnTo>
                <a:lnTo>
                  <a:pt x="23761" y="138248"/>
                </a:lnTo>
                <a:lnTo>
                  <a:pt x="23666" y="139102"/>
                </a:lnTo>
                <a:lnTo>
                  <a:pt x="24383" y="139700"/>
                </a:lnTo>
                <a:lnTo>
                  <a:pt x="24384" y="137160"/>
                </a:lnTo>
                <a:close/>
              </a:path>
              <a:path w="2226945" h="187960">
                <a:moveTo>
                  <a:pt x="24384" y="134620"/>
                </a:moveTo>
                <a:lnTo>
                  <a:pt x="24193" y="135731"/>
                </a:lnTo>
                <a:lnTo>
                  <a:pt x="27431" y="138430"/>
                </a:lnTo>
                <a:lnTo>
                  <a:pt x="27431" y="139700"/>
                </a:lnTo>
                <a:lnTo>
                  <a:pt x="28955" y="138430"/>
                </a:lnTo>
                <a:lnTo>
                  <a:pt x="29718" y="138430"/>
                </a:lnTo>
                <a:lnTo>
                  <a:pt x="28447" y="136313"/>
                </a:lnTo>
                <a:lnTo>
                  <a:pt x="24384" y="134620"/>
                </a:lnTo>
                <a:close/>
              </a:path>
              <a:path w="2226945" h="187960">
                <a:moveTo>
                  <a:pt x="784859" y="123189"/>
                </a:moveTo>
                <a:lnTo>
                  <a:pt x="779526" y="123825"/>
                </a:lnTo>
                <a:lnTo>
                  <a:pt x="777239" y="125730"/>
                </a:lnTo>
                <a:lnTo>
                  <a:pt x="777239" y="137160"/>
                </a:lnTo>
                <a:lnTo>
                  <a:pt x="780288" y="139700"/>
                </a:lnTo>
                <a:lnTo>
                  <a:pt x="786383" y="139700"/>
                </a:lnTo>
                <a:lnTo>
                  <a:pt x="784859" y="123189"/>
                </a:lnTo>
                <a:close/>
              </a:path>
              <a:path w="2226945" h="187960">
                <a:moveTo>
                  <a:pt x="814904" y="118835"/>
                </a:moveTo>
                <a:lnTo>
                  <a:pt x="784859" y="123189"/>
                </a:lnTo>
                <a:lnTo>
                  <a:pt x="786383" y="139700"/>
                </a:lnTo>
                <a:lnTo>
                  <a:pt x="791391" y="139337"/>
                </a:lnTo>
                <a:lnTo>
                  <a:pt x="794003" y="137160"/>
                </a:lnTo>
                <a:lnTo>
                  <a:pt x="794003" y="125730"/>
                </a:lnTo>
                <a:lnTo>
                  <a:pt x="790956" y="123189"/>
                </a:lnTo>
                <a:lnTo>
                  <a:pt x="812292" y="123189"/>
                </a:lnTo>
                <a:lnTo>
                  <a:pt x="814904" y="118835"/>
                </a:lnTo>
                <a:close/>
              </a:path>
              <a:path w="2226945" h="187960">
                <a:moveTo>
                  <a:pt x="791391" y="139337"/>
                </a:moveTo>
                <a:lnTo>
                  <a:pt x="786383" y="139700"/>
                </a:lnTo>
                <a:lnTo>
                  <a:pt x="790956" y="139700"/>
                </a:lnTo>
                <a:lnTo>
                  <a:pt x="791391" y="139337"/>
                </a:lnTo>
                <a:close/>
              </a:path>
              <a:path w="2226945" h="187960">
                <a:moveTo>
                  <a:pt x="812292" y="123189"/>
                </a:moveTo>
                <a:lnTo>
                  <a:pt x="790956" y="123189"/>
                </a:lnTo>
                <a:lnTo>
                  <a:pt x="794003" y="125730"/>
                </a:lnTo>
                <a:lnTo>
                  <a:pt x="794003" y="137160"/>
                </a:lnTo>
                <a:lnTo>
                  <a:pt x="791391" y="139337"/>
                </a:lnTo>
                <a:lnTo>
                  <a:pt x="821436" y="137160"/>
                </a:lnTo>
                <a:lnTo>
                  <a:pt x="815339" y="137160"/>
                </a:lnTo>
                <a:lnTo>
                  <a:pt x="812292" y="132080"/>
                </a:lnTo>
                <a:lnTo>
                  <a:pt x="812292" y="123189"/>
                </a:lnTo>
                <a:close/>
              </a:path>
              <a:path w="2226945" h="187960">
                <a:moveTo>
                  <a:pt x="13906" y="136207"/>
                </a:moveTo>
                <a:lnTo>
                  <a:pt x="12191" y="138248"/>
                </a:lnTo>
                <a:lnTo>
                  <a:pt x="12191" y="139276"/>
                </a:lnTo>
                <a:lnTo>
                  <a:pt x="13715" y="138430"/>
                </a:lnTo>
                <a:lnTo>
                  <a:pt x="15240" y="138430"/>
                </a:lnTo>
                <a:lnTo>
                  <a:pt x="13906" y="136207"/>
                </a:lnTo>
                <a:close/>
              </a:path>
              <a:path w="2226945" h="187960">
                <a:moveTo>
                  <a:pt x="28447" y="136313"/>
                </a:moveTo>
                <a:lnTo>
                  <a:pt x="30121" y="139102"/>
                </a:lnTo>
                <a:lnTo>
                  <a:pt x="30479" y="137160"/>
                </a:lnTo>
                <a:lnTo>
                  <a:pt x="28447" y="136313"/>
                </a:lnTo>
                <a:close/>
              </a:path>
              <a:path w="2226945" h="187960">
                <a:moveTo>
                  <a:pt x="20421" y="137668"/>
                </a:moveTo>
                <a:lnTo>
                  <a:pt x="20319" y="138006"/>
                </a:lnTo>
                <a:lnTo>
                  <a:pt x="20955" y="139065"/>
                </a:lnTo>
                <a:lnTo>
                  <a:pt x="21118" y="138974"/>
                </a:lnTo>
                <a:lnTo>
                  <a:pt x="21335" y="138430"/>
                </a:lnTo>
                <a:lnTo>
                  <a:pt x="20421" y="137668"/>
                </a:lnTo>
                <a:close/>
              </a:path>
              <a:path w="2226945" h="187960">
                <a:moveTo>
                  <a:pt x="23730" y="138430"/>
                </a:moveTo>
                <a:lnTo>
                  <a:pt x="22860" y="138430"/>
                </a:lnTo>
                <a:lnTo>
                  <a:pt x="23621" y="139065"/>
                </a:lnTo>
                <a:lnTo>
                  <a:pt x="23730" y="138430"/>
                </a:lnTo>
                <a:close/>
              </a:path>
              <a:path w="2226945" h="187960">
                <a:moveTo>
                  <a:pt x="44196" y="138430"/>
                </a:moveTo>
                <a:lnTo>
                  <a:pt x="41148" y="138430"/>
                </a:lnTo>
                <a:lnTo>
                  <a:pt x="44958" y="139065"/>
                </a:lnTo>
                <a:lnTo>
                  <a:pt x="44196" y="138430"/>
                </a:lnTo>
                <a:close/>
              </a:path>
              <a:path w="2226945" h="187960">
                <a:moveTo>
                  <a:pt x="21336" y="138430"/>
                </a:moveTo>
                <a:lnTo>
                  <a:pt x="21118" y="138974"/>
                </a:lnTo>
                <a:lnTo>
                  <a:pt x="21640" y="138684"/>
                </a:lnTo>
                <a:lnTo>
                  <a:pt x="21336" y="138430"/>
                </a:lnTo>
                <a:close/>
              </a:path>
              <a:path w="2226945" h="187960">
                <a:moveTo>
                  <a:pt x="16763" y="138430"/>
                </a:moveTo>
                <a:lnTo>
                  <a:pt x="16603" y="138964"/>
                </a:lnTo>
                <a:lnTo>
                  <a:pt x="16763" y="138792"/>
                </a:lnTo>
                <a:lnTo>
                  <a:pt x="16763" y="138430"/>
                </a:lnTo>
                <a:close/>
              </a:path>
              <a:path w="2226945" h="187960">
                <a:moveTo>
                  <a:pt x="15239" y="136736"/>
                </a:moveTo>
                <a:lnTo>
                  <a:pt x="15239" y="138792"/>
                </a:lnTo>
                <a:lnTo>
                  <a:pt x="16097" y="137874"/>
                </a:lnTo>
                <a:lnTo>
                  <a:pt x="16012" y="137595"/>
                </a:lnTo>
                <a:lnTo>
                  <a:pt x="15239" y="136736"/>
                </a:lnTo>
                <a:close/>
              </a:path>
              <a:path w="2226945" h="187960">
                <a:moveTo>
                  <a:pt x="17068" y="137413"/>
                </a:moveTo>
                <a:lnTo>
                  <a:pt x="16890" y="138006"/>
                </a:lnTo>
                <a:lnTo>
                  <a:pt x="16763" y="138792"/>
                </a:lnTo>
                <a:lnTo>
                  <a:pt x="17497" y="138006"/>
                </a:lnTo>
                <a:lnTo>
                  <a:pt x="17512" y="137783"/>
                </a:lnTo>
                <a:lnTo>
                  <a:pt x="17068" y="137413"/>
                </a:lnTo>
                <a:close/>
              </a:path>
              <a:path w="2226945" h="187960">
                <a:moveTo>
                  <a:pt x="21336" y="134620"/>
                </a:moveTo>
                <a:lnTo>
                  <a:pt x="20421" y="137668"/>
                </a:lnTo>
                <a:lnTo>
                  <a:pt x="21640" y="138684"/>
                </a:lnTo>
                <a:lnTo>
                  <a:pt x="23902" y="137427"/>
                </a:lnTo>
                <a:lnTo>
                  <a:pt x="23876" y="136736"/>
                </a:lnTo>
                <a:lnTo>
                  <a:pt x="21336" y="134620"/>
                </a:lnTo>
                <a:close/>
              </a:path>
              <a:path w="2226945" h="187960">
                <a:moveTo>
                  <a:pt x="7619" y="133350"/>
                </a:moveTo>
                <a:lnTo>
                  <a:pt x="4571" y="137160"/>
                </a:lnTo>
                <a:lnTo>
                  <a:pt x="4571" y="138430"/>
                </a:lnTo>
                <a:lnTo>
                  <a:pt x="7527" y="134735"/>
                </a:lnTo>
                <a:lnTo>
                  <a:pt x="7619" y="133350"/>
                </a:lnTo>
                <a:close/>
              </a:path>
              <a:path w="2226945" h="187960">
                <a:moveTo>
                  <a:pt x="12191" y="133350"/>
                </a:moveTo>
                <a:lnTo>
                  <a:pt x="10667" y="133350"/>
                </a:lnTo>
                <a:lnTo>
                  <a:pt x="10667" y="138430"/>
                </a:lnTo>
                <a:lnTo>
                  <a:pt x="12090" y="136651"/>
                </a:lnTo>
                <a:lnTo>
                  <a:pt x="12191" y="133350"/>
                </a:lnTo>
                <a:close/>
              </a:path>
              <a:path w="2226945" h="187960">
                <a:moveTo>
                  <a:pt x="14320" y="135714"/>
                </a:moveTo>
                <a:lnTo>
                  <a:pt x="13906" y="136207"/>
                </a:lnTo>
                <a:lnTo>
                  <a:pt x="15240" y="138430"/>
                </a:lnTo>
                <a:lnTo>
                  <a:pt x="15163" y="136651"/>
                </a:lnTo>
                <a:lnTo>
                  <a:pt x="14320" y="135714"/>
                </a:lnTo>
                <a:close/>
              </a:path>
              <a:path w="2226945" h="187960">
                <a:moveTo>
                  <a:pt x="16763" y="137160"/>
                </a:moveTo>
                <a:lnTo>
                  <a:pt x="16464" y="137783"/>
                </a:lnTo>
                <a:lnTo>
                  <a:pt x="16382" y="138006"/>
                </a:lnTo>
                <a:lnTo>
                  <a:pt x="16764" y="138430"/>
                </a:lnTo>
                <a:lnTo>
                  <a:pt x="17068" y="137413"/>
                </a:lnTo>
                <a:lnTo>
                  <a:pt x="16763" y="137160"/>
                </a:lnTo>
                <a:close/>
              </a:path>
              <a:path w="2226945" h="187960">
                <a:moveTo>
                  <a:pt x="17824" y="137656"/>
                </a:moveTo>
                <a:lnTo>
                  <a:pt x="17678" y="137922"/>
                </a:lnTo>
                <a:lnTo>
                  <a:pt x="18288" y="138430"/>
                </a:lnTo>
                <a:lnTo>
                  <a:pt x="17824" y="137656"/>
                </a:lnTo>
                <a:close/>
              </a:path>
              <a:path w="2226945" h="187960">
                <a:moveTo>
                  <a:pt x="18287" y="137160"/>
                </a:moveTo>
                <a:lnTo>
                  <a:pt x="17830" y="137668"/>
                </a:lnTo>
                <a:lnTo>
                  <a:pt x="18288" y="138430"/>
                </a:lnTo>
                <a:lnTo>
                  <a:pt x="18287" y="137160"/>
                </a:lnTo>
                <a:close/>
              </a:path>
              <a:path w="2226945" h="187960">
                <a:moveTo>
                  <a:pt x="19202" y="137668"/>
                </a:moveTo>
                <a:lnTo>
                  <a:pt x="19202" y="137922"/>
                </a:lnTo>
                <a:lnTo>
                  <a:pt x="19812" y="138430"/>
                </a:lnTo>
                <a:lnTo>
                  <a:pt x="19202" y="137668"/>
                </a:lnTo>
                <a:close/>
              </a:path>
              <a:path w="2226945" h="187960">
                <a:moveTo>
                  <a:pt x="19405" y="136651"/>
                </a:moveTo>
                <a:lnTo>
                  <a:pt x="19294" y="137783"/>
                </a:lnTo>
                <a:lnTo>
                  <a:pt x="19812" y="138430"/>
                </a:lnTo>
                <a:lnTo>
                  <a:pt x="19812" y="137160"/>
                </a:lnTo>
                <a:lnTo>
                  <a:pt x="19405" y="136651"/>
                </a:lnTo>
                <a:close/>
              </a:path>
              <a:path w="2226945" h="187960">
                <a:moveTo>
                  <a:pt x="33528" y="137160"/>
                </a:moveTo>
                <a:lnTo>
                  <a:pt x="30479" y="137160"/>
                </a:lnTo>
                <a:lnTo>
                  <a:pt x="35052" y="138430"/>
                </a:lnTo>
                <a:lnTo>
                  <a:pt x="33528" y="137160"/>
                </a:lnTo>
                <a:close/>
              </a:path>
              <a:path w="2226945" h="187960">
                <a:moveTo>
                  <a:pt x="13280" y="135164"/>
                </a:moveTo>
                <a:lnTo>
                  <a:pt x="12293" y="136398"/>
                </a:lnTo>
                <a:lnTo>
                  <a:pt x="12191" y="138248"/>
                </a:lnTo>
                <a:lnTo>
                  <a:pt x="13906" y="136207"/>
                </a:lnTo>
                <a:lnTo>
                  <a:pt x="13280" y="135164"/>
                </a:lnTo>
                <a:close/>
              </a:path>
              <a:path w="2226945" h="187960">
                <a:moveTo>
                  <a:pt x="19812" y="137160"/>
                </a:moveTo>
                <a:lnTo>
                  <a:pt x="20319" y="138006"/>
                </a:lnTo>
                <a:lnTo>
                  <a:pt x="20334" y="137595"/>
                </a:lnTo>
                <a:lnTo>
                  <a:pt x="19812" y="137160"/>
                </a:lnTo>
                <a:close/>
              </a:path>
              <a:path w="2226945" h="187960">
                <a:moveTo>
                  <a:pt x="16763" y="137160"/>
                </a:moveTo>
                <a:lnTo>
                  <a:pt x="16465" y="137656"/>
                </a:lnTo>
                <a:lnTo>
                  <a:pt x="16366" y="137988"/>
                </a:lnTo>
                <a:lnTo>
                  <a:pt x="16763" y="137160"/>
                </a:lnTo>
                <a:close/>
              </a:path>
              <a:path w="2226945" h="187960">
                <a:moveTo>
                  <a:pt x="16763" y="137160"/>
                </a:moveTo>
                <a:lnTo>
                  <a:pt x="16357" y="137595"/>
                </a:lnTo>
                <a:lnTo>
                  <a:pt x="16306" y="137922"/>
                </a:lnTo>
                <a:lnTo>
                  <a:pt x="16763" y="137160"/>
                </a:lnTo>
                <a:close/>
              </a:path>
              <a:path w="2226945" h="187960">
                <a:moveTo>
                  <a:pt x="17634" y="135708"/>
                </a:moveTo>
                <a:lnTo>
                  <a:pt x="17525" y="135890"/>
                </a:lnTo>
                <a:lnTo>
                  <a:pt x="17417" y="136434"/>
                </a:lnTo>
                <a:lnTo>
                  <a:pt x="19158" y="137885"/>
                </a:lnTo>
                <a:lnTo>
                  <a:pt x="19144" y="137595"/>
                </a:lnTo>
                <a:lnTo>
                  <a:pt x="17634" y="135708"/>
                </a:lnTo>
                <a:close/>
              </a:path>
              <a:path w="2226945" h="187960">
                <a:moveTo>
                  <a:pt x="17272" y="136736"/>
                </a:moveTo>
                <a:lnTo>
                  <a:pt x="17084" y="137427"/>
                </a:lnTo>
                <a:lnTo>
                  <a:pt x="17621" y="137874"/>
                </a:lnTo>
                <a:lnTo>
                  <a:pt x="17678" y="137413"/>
                </a:lnTo>
                <a:lnTo>
                  <a:pt x="17272" y="136736"/>
                </a:lnTo>
                <a:close/>
              </a:path>
              <a:path w="2226945" h="187960">
                <a:moveTo>
                  <a:pt x="15239" y="134620"/>
                </a:moveTo>
                <a:lnTo>
                  <a:pt x="15335" y="136842"/>
                </a:lnTo>
                <a:lnTo>
                  <a:pt x="16182" y="137783"/>
                </a:lnTo>
                <a:lnTo>
                  <a:pt x="16763" y="137160"/>
                </a:lnTo>
                <a:lnTo>
                  <a:pt x="15239" y="134620"/>
                </a:lnTo>
                <a:close/>
              </a:path>
              <a:path w="2226945" h="187960">
                <a:moveTo>
                  <a:pt x="18070" y="134982"/>
                </a:moveTo>
                <a:lnTo>
                  <a:pt x="17664" y="135659"/>
                </a:lnTo>
                <a:lnTo>
                  <a:pt x="19202" y="137668"/>
                </a:lnTo>
                <a:lnTo>
                  <a:pt x="19303" y="137160"/>
                </a:lnTo>
                <a:lnTo>
                  <a:pt x="19202" y="136398"/>
                </a:lnTo>
                <a:lnTo>
                  <a:pt x="18070" y="134982"/>
                </a:lnTo>
                <a:close/>
              </a:path>
              <a:path w="2226945" h="187960">
                <a:moveTo>
                  <a:pt x="21335" y="134620"/>
                </a:moveTo>
                <a:lnTo>
                  <a:pt x="19812" y="134620"/>
                </a:lnTo>
                <a:lnTo>
                  <a:pt x="19604" y="135659"/>
                </a:lnTo>
                <a:lnTo>
                  <a:pt x="19507" y="136651"/>
                </a:lnTo>
                <a:lnTo>
                  <a:pt x="19812" y="137160"/>
                </a:lnTo>
                <a:lnTo>
                  <a:pt x="20421" y="137668"/>
                </a:lnTo>
                <a:lnTo>
                  <a:pt x="21335" y="134620"/>
                </a:lnTo>
                <a:close/>
              </a:path>
              <a:path w="2226945" h="187960">
                <a:moveTo>
                  <a:pt x="17373" y="136398"/>
                </a:moveTo>
                <a:lnTo>
                  <a:pt x="17335" y="136842"/>
                </a:lnTo>
                <a:lnTo>
                  <a:pt x="17824" y="137656"/>
                </a:lnTo>
                <a:lnTo>
                  <a:pt x="18287" y="137160"/>
                </a:lnTo>
                <a:lnTo>
                  <a:pt x="17373" y="136398"/>
                </a:lnTo>
                <a:close/>
              </a:path>
              <a:path w="2226945" h="187960">
                <a:moveTo>
                  <a:pt x="688848" y="137160"/>
                </a:moveTo>
                <a:lnTo>
                  <a:pt x="685800" y="137160"/>
                </a:lnTo>
                <a:lnTo>
                  <a:pt x="685016" y="137595"/>
                </a:lnTo>
                <a:lnTo>
                  <a:pt x="688848" y="137160"/>
                </a:lnTo>
                <a:close/>
              </a:path>
              <a:path w="2226945" h="187960">
                <a:moveTo>
                  <a:pt x="24003" y="136842"/>
                </a:moveTo>
                <a:lnTo>
                  <a:pt x="23902" y="137427"/>
                </a:lnTo>
                <a:lnTo>
                  <a:pt x="24384" y="137160"/>
                </a:lnTo>
                <a:lnTo>
                  <a:pt x="24003" y="136842"/>
                </a:lnTo>
                <a:close/>
              </a:path>
              <a:path w="2226945" h="187960">
                <a:moveTo>
                  <a:pt x="17145" y="136525"/>
                </a:moveTo>
                <a:lnTo>
                  <a:pt x="16763" y="137160"/>
                </a:lnTo>
                <a:lnTo>
                  <a:pt x="17068" y="137413"/>
                </a:lnTo>
                <a:lnTo>
                  <a:pt x="17144" y="137160"/>
                </a:lnTo>
                <a:lnTo>
                  <a:pt x="17145" y="136525"/>
                </a:lnTo>
                <a:close/>
              </a:path>
              <a:path w="2226945" h="187960">
                <a:moveTo>
                  <a:pt x="9651" y="134620"/>
                </a:moveTo>
                <a:lnTo>
                  <a:pt x="9143" y="134620"/>
                </a:lnTo>
                <a:lnTo>
                  <a:pt x="7715" y="136207"/>
                </a:lnTo>
                <a:lnTo>
                  <a:pt x="7619" y="137160"/>
                </a:lnTo>
                <a:lnTo>
                  <a:pt x="9651" y="134620"/>
                </a:lnTo>
                <a:close/>
              </a:path>
              <a:path w="2226945" h="187960">
                <a:moveTo>
                  <a:pt x="15239" y="134620"/>
                </a:moveTo>
                <a:lnTo>
                  <a:pt x="16763" y="137160"/>
                </a:lnTo>
                <a:lnTo>
                  <a:pt x="17068" y="136651"/>
                </a:lnTo>
                <a:lnTo>
                  <a:pt x="16954" y="136207"/>
                </a:lnTo>
                <a:lnTo>
                  <a:pt x="16764" y="135890"/>
                </a:lnTo>
                <a:lnTo>
                  <a:pt x="15239" y="134620"/>
                </a:lnTo>
                <a:close/>
              </a:path>
              <a:path w="2226945" h="187960">
                <a:moveTo>
                  <a:pt x="19431" y="136525"/>
                </a:moveTo>
                <a:lnTo>
                  <a:pt x="19473" y="136736"/>
                </a:lnTo>
                <a:lnTo>
                  <a:pt x="19812" y="137160"/>
                </a:lnTo>
                <a:lnTo>
                  <a:pt x="19431" y="136525"/>
                </a:lnTo>
                <a:close/>
              </a:path>
              <a:path w="2226945" h="187960">
                <a:moveTo>
                  <a:pt x="819912" y="118110"/>
                </a:moveTo>
                <a:lnTo>
                  <a:pt x="814904" y="118835"/>
                </a:lnTo>
                <a:lnTo>
                  <a:pt x="812292" y="123189"/>
                </a:lnTo>
                <a:lnTo>
                  <a:pt x="812292" y="132080"/>
                </a:lnTo>
                <a:lnTo>
                  <a:pt x="815339" y="137160"/>
                </a:lnTo>
                <a:lnTo>
                  <a:pt x="821436" y="137160"/>
                </a:lnTo>
                <a:lnTo>
                  <a:pt x="819912" y="118110"/>
                </a:lnTo>
                <a:close/>
              </a:path>
              <a:path w="2226945" h="187960">
                <a:moveTo>
                  <a:pt x="851458" y="115824"/>
                </a:moveTo>
                <a:lnTo>
                  <a:pt x="819912" y="118110"/>
                </a:lnTo>
                <a:lnTo>
                  <a:pt x="821436" y="137160"/>
                </a:lnTo>
                <a:lnTo>
                  <a:pt x="826443" y="136434"/>
                </a:lnTo>
                <a:lnTo>
                  <a:pt x="829056" y="132080"/>
                </a:lnTo>
                <a:lnTo>
                  <a:pt x="829056" y="123189"/>
                </a:lnTo>
                <a:lnTo>
                  <a:pt x="826007" y="118110"/>
                </a:lnTo>
                <a:lnTo>
                  <a:pt x="847344" y="118110"/>
                </a:lnTo>
                <a:lnTo>
                  <a:pt x="851458" y="115824"/>
                </a:lnTo>
                <a:close/>
              </a:path>
              <a:path w="2226945" h="187960">
                <a:moveTo>
                  <a:pt x="826443" y="136434"/>
                </a:moveTo>
                <a:lnTo>
                  <a:pt x="821436" y="137160"/>
                </a:lnTo>
                <a:lnTo>
                  <a:pt x="826007" y="137160"/>
                </a:lnTo>
                <a:lnTo>
                  <a:pt x="826443" y="136434"/>
                </a:lnTo>
                <a:close/>
              </a:path>
              <a:path w="2226945" h="187960">
                <a:moveTo>
                  <a:pt x="22859" y="134620"/>
                </a:moveTo>
                <a:lnTo>
                  <a:pt x="21336" y="134620"/>
                </a:lnTo>
                <a:lnTo>
                  <a:pt x="24003" y="136842"/>
                </a:lnTo>
                <a:lnTo>
                  <a:pt x="24111" y="136207"/>
                </a:lnTo>
                <a:lnTo>
                  <a:pt x="24106" y="135659"/>
                </a:lnTo>
                <a:lnTo>
                  <a:pt x="22859" y="134620"/>
                </a:lnTo>
                <a:close/>
              </a:path>
              <a:path w="2226945" h="187960">
                <a:moveTo>
                  <a:pt x="15239" y="134620"/>
                </a:moveTo>
                <a:lnTo>
                  <a:pt x="14367" y="135659"/>
                </a:lnTo>
                <a:lnTo>
                  <a:pt x="15240" y="136736"/>
                </a:lnTo>
                <a:lnTo>
                  <a:pt x="15239" y="134620"/>
                </a:lnTo>
                <a:close/>
              </a:path>
              <a:path w="2226945" h="187960">
                <a:moveTo>
                  <a:pt x="17271" y="136313"/>
                </a:moveTo>
                <a:lnTo>
                  <a:pt x="17221" y="136651"/>
                </a:lnTo>
                <a:lnTo>
                  <a:pt x="17271" y="136313"/>
                </a:lnTo>
                <a:close/>
              </a:path>
              <a:path w="2226945" h="187960">
                <a:moveTo>
                  <a:pt x="18287" y="134620"/>
                </a:moveTo>
                <a:lnTo>
                  <a:pt x="18070" y="134982"/>
                </a:lnTo>
                <a:lnTo>
                  <a:pt x="19405" y="136651"/>
                </a:lnTo>
                <a:lnTo>
                  <a:pt x="19304" y="136313"/>
                </a:lnTo>
                <a:lnTo>
                  <a:pt x="18287" y="134620"/>
                </a:lnTo>
                <a:close/>
              </a:path>
              <a:path w="2226945" h="187960">
                <a:moveTo>
                  <a:pt x="12191" y="133350"/>
                </a:moveTo>
                <a:lnTo>
                  <a:pt x="12191" y="136525"/>
                </a:lnTo>
                <a:lnTo>
                  <a:pt x="13280" y="135164"/>
                </a:lnTo>
                <a:lnTo>
                  <a:pt x="12191" y="133350"/>
                </a:lnTo>
                <a:close/>
              </a:path>
              <a:path w="2226945" h="187960">
                <a:moveTo>
                  <a:pt x="16763" y="135890"/>
                </a:moveTo>
                <a:lnTo>
                  <a:pt x="17145" y="136525"/>
                </a:lnTo>
                <a:lnTo>
                  <a:pt x="17271" y="136313"/>
                </a:lnTo>
                <a:lnTo>
                  <a:pt x="16763" y="135890"/>
                </a:lnTo>
                <a:close/>
              </a:path>
              <a:path w="2226945" h="187960">
                <a:moveTo>
                  <a:pt x="19812" y="134620"/>
                </a:moveTo>
                <a:lnTo>
                  <a:pt x="18287" y="134620"/>
                </a:lnTo>
                <a:lnTo>
                  <a:pt x="19431" y="136525"/>
                </a:lnTo>
                <a:lnTo>
                  <a:pt x="19812" y="134620"/>
                </a:lnTo>
                <a:close/>
              </a:path>
              <a:path w="2226945" h="187960">
                <a:moveTo>
                  <a:pt x="847344" y="118110"/>
                </a:moveTo>
                <a:lnTo>
                  <a:pt x="826007" y="118110"/>
                </a:lnTo>
                <a:lnTo>
                  <a:pt x="829056" y="123189"/>
                </a:lnTo>
                <a:lnTo>
                  <a:pt x="829056" y="132080"/>
                </a:lnTo>
                <a:lnTo>
                  <a:pt x="826443" y="136434"/>
                </a:lnTo>
                <a:lnTo>
                  <a:pt x="856488" y="132080"/>
                </a:lnTo>
                <a:lnTo>
                  <a:pt x="851915" y="132080"/>
                </a:lnTo>
                <a:lnTo>
                  <a:pt x="847344" y="129539"/>
                </a:lnTo>
                <a:lnTo>
                  <a:pt x="847344" y="118110"/>
                </a:lnTo>
                <a:close/>
              </a:path>
              <a:path w="2226945" h="187960">
                <a:moveTo>
                  <a:pt x="17525" y="135890"/>
                </a:moveTo>
                <a:lnTo>
                  <a:pt x="17335" y="136207"/>
                </a:lnTo>
                <a:lnTo>
                  <a:pt x="17373" y="136398"/>
                </a:lnTo>
                <a:lnTo>
                  <a:pt x="17525" y="135890"/>
                </a:lnTo>
                <a:close/>
              </a:path>
              <a:path w="2226945" h="187960">
                <a:moveTo>
                  <a:pt x="10667" y="133350"/>
                </a:moveTo>
                <a:lnTo>
                  <a:pt x="7619" y="133350"/>
                </a:lnTo>
                <a:lnTo>
                  <a:pt x="7619" y="136313"/>
                </a:lnTo>
                <a:lnTo>
                  <a:pt x="9143" y="134620"/>
                </a:lnTo>
                <a:lnTo>
                  <a:pt x="9651" y="134620"/>
                </a:lnTo>
                <a:lnTo>
                  <a:pt x="10667" y="133350"/>
                </a:lnTo>
                <a:close/>
              </a:path>
              <a:path w="2226945" h="187960">
                <a:moveTo>
                  <a:pt x="16763" y="133350"/>
                </a:moveTo>
                <a:lnTo>
                  <a:pt x="15239" y="133350"/>
                </a:lnTo>
                <a:lnTo>
                  <a:pt x="16763" y="135890"/>
                </a:lnTo>
                <a:lnTo>
                  <a:pt x="17271" y="136313"/>
                </a:lnTo>
                <a:lnTo>
                  <a:pt x="17525" y="135890"/>
                </a:lnTo>
                <a:lnTo>
                  <a:pt x="17595" y="135659"/>
                </a:lnTo>
                <a:lnTo>
                  <a:pt x="16763" y="134620"/>
                </a:lnTo>
                <a:lnTo>
                  <a:pt x="17780" y="134620"/>
                </a:lnTo>
                <a:lnTo>
                  <a:pt x="16763" y="133350"/>
                </a:lnTo>
                <a:close/>
              </a:path>
              <a:path w="2226945" h="187960">
                <a:moveTo>
                  <a:pt x="27431" y="134620"/>
                </a:moveTo>
                <a:lnTo>
                  <a:pt x="24384" y="134620"/>
                </a:lnTo>
                <a:lnTo>
                  <a:pt x="28447" y="136313"/>
                </a:lnTo>
                <a:lnTo>
                  <a:pt x="27431" y="134620"/>
                </a:lnTo>
                <a:close/>
              </a:path>
              <a:path w="2226945" h="187960">
                <a:moveTo>
                  <a:pt x="13536" y="134844"/>
                </a:moveTo>
                <a:lnTo>
                  <a:pt x="13280" y="135164"/>
                </a:lnTo>
                <a:lnTo>
                  <a:pt x="13906" y="136207"/>
                </a:lnTo>
                <a:lnTo>
                  <a:pt x="14306" y="135731"/>
                </a:lnTo>
                <a:lnTo>
                  <a:pt x="13536" y="134844"/>
                </a:lnTo>
                <a:close/>
              </a:path>
              <a:path w="2226945" h="187960">
                <a:moveTo>
                  <a:pt x="15239" y="133350"/>
                </a:moveTo>
                <a:lnTo>
                  <a:pt x="15239" y="134620"/>
                </a:lnTo>
                <a:lnTo>
                  <a:pt x="16763" y="135890"/>
                </a:lnTo>
                <a:lnTo>
                  <a:pt x="15239" y="133350"/>
                </a:lnTo>
                <a:close/>
              </a:path>
              <a:path w="2226945" h="187960">
                <a:moveTo>
                  <a:pt x="24384" y="134620"/>
                </a:moveTo>
                <a:lnTo>
                  <a:pt x="22859" y="134620"/>
                </a:lnTo>
                <a:lnTo>
                  <a:pt x="24193" y="135731"/>
                </a:lnTo>
                <a:lnTo>
                  <a:pt x="24384" y="134620"/>
                </a:lnTo>
                <a:close/>
              </a:path>
              <a:path w="2226945" h="187960">
                <a:moveTo>
                  <a:pt x="15239" y="134620"/>
                </a:moveTo>
                <a:lnTo>
                  <a:pt x="13715" y="134620"/>
                </a:lnTo>
                <a:lnTo>
                  <a:pt x="13661" y="134982"/>
                </a:lnTo>
                <a:lnTo>
                  <a:pt x="14320" y="135714"/>
                </a:lnTo>
                <a:lnTo>
                  <a:pt x="15239" y="134620"/>
                </a:lnTo>
                <a:close/>
              </a:path>
              <a:path w="2226945" h="187960">
                <a:moveTo>
                  <a:pt x="17872" y="134735"/>
                </a:moveTo>
                <a:lnTo>
                  <a:pt x="17743" y="135164"/>
                </a:lnTo>
                <a:lnTo>
                  <a:pt x="17634" y="135708"/>
                </a:lnTo>
                <a:lnTo>
                  <a:pt x="17961" y="135164"/>
                </a:lnTo>
                <a:lnTo>
                  <a:pt x="17872" y="134735"/>
                </a:lnTo>
                <a:close/>
              </a:path>
              <a:path w="2226945" h="187960">
                <a:moveTo>
                  <a:pt x="17780" y="134620"/>
                </a:moveTo>
                <a:lnTo>
                  <a:pt x="16763" y="134620"/>
                </a:lnTo>
                <a:lnTo>
                  <a:pt x="17595" y="135659"/>
                </a:lnTo>
                <a:lnTo>
                  <a:pt x="17839" y="134844"/>
                </a:lnTo>
                <a:lnTo>
                  <a:pt x="17780" y="134620"/>
                </a:lnTo>
                <a:close/>
              </a:path>
              <a:path w="2226945" h="187960">
                <a:moveTo>
                  <a:pt x="12191" y="133350"/>
                </a:moveTo>
                <a:lnTo>
                  <a:pt x="13280" y="135164"/>
                </a:lnTo>
                <a:lnTo>
                  <a:pt x="13425" y="134982"/>
                </a:lnTo>
                <a:lnTo>
                  <a:pt x="13334" y="134620"/>
                </a:lnTo>
                <a:lnTo>
                  <a:pt x="12191" y="133350"/>
                </a:lnTo>
                <a:close/>
              </a:path>
              <a:path w="2226945" h="187960">
                <a:moveTo>
                  <a:pt x="18287" y="133350"/>
                </a:moveTo>
                <a:lnTo>
                  <a:pt x="17906" y="134620"/>
                </a:lnTo>
                <a:lnTo>
                  <a:pt x="17959" y="134844"/>
                </a:lnTo>
                <a:lnTo>
                  <a:pt x="18070" y="134982"/>
                </a:lnTo>
                <a:lnTo>
                  <a:pt x="18287" y="134620"/>
                </a:lnTo>
                <a:lnTo>
                  <a:pt x="21335" y="134620"/>
                </a:lnTo>
                <a:lnTo>
                  <a:pt x="18287" y="133350"/>
                </a:lnTo>
                <a:close/>
              </a:path>
              <a:path w="2226945" h="187960">
                <a:moveTo>
                  <a:pt x="15239" y="133350"/>
                </a:moveTo>
                <a:lnTo>
                  <a:pt x="12191" y="133350"/>
                </a:lnTo>
                <a:lnTo>
                  <a:pt x="13536" y="134844"/>
                </a:lnTo>
                <a:lnTo>
                  <a:pt x="13715" y="134620"/>
                </a:lnTo>
                <a:lnTo>
                  <a:pt x="15239" y="134620"/>
                </a:lnTo>
                <a:lnTo>
                  <a:pt x="15239" y="133350"/>
                </a:lnTo>
                <a:close/>
              </a:path>
              <a:path w="2226945" h="187960">
                <a:moveTo>
                  <a:pt x="18287" y="133350"/>
                </a:moveTo>
                <a:lnTo>
                  <a:pt x="16763" y="133350"/>
                </a:lnTo>
                <a:lnTo>
                  <a:pt x="17872" y="134735"/>
                </a:lnTo>
                <a:lnTo>
                  <a:pt x="18287" y="133350"/>
                </a:lnTo>
                <a:close/>
              </a:path>
              <a:path w="2226945" h="187960">
                <a:moveTo>
                  <a:pt x="19812" y="133350"/>
                </a:moveTo>
                <a:lnTo>
                  <a:pt x="18287" y="133350"/>
                </a:lnTo>
                <a:lnTo>
                  <a:pt x="21335" y="134620"/>
                </a:lnTo>
                <a:lnTo>
                  <a:pt x="19812" y="133350"/>
                </a:lnTo>
                <a:close/>
              </a:path>
              <a:path w="2226945" h="187960">
                <a:moveTo>
                  <a:pt x="854963" y="115570"/>
                </a:moveTo>
                <a:lnTo>
                  <a:pt x="851458" y="115824"/>
                </a:lnTo>
                <a:lnTo>
                  <a:pt x="847344" y="118110"/>
                </a:lnTo>
                <a:lnTo>
                  <a:pt x="847344" y="129539"/>
                </a:lnTo>
                <a:lnTo>
                  <a:pt x="851915" y="132080"/>
                </a:lnTo>
                <a:lnTo>
                  <a:pt x="856488" y="132080"/>
                </a:lnTo>
                <a:lnTo>
                  <a:pt x="854963" y="115570"/>
                </a:lnTo>
                <a:close/>
              </a:path>
              <a:path w="2226945" h="187960">
                <a:moveTo>
                  <a:pt x="884758" y="111251"/>
                </a:moveTo>
                <a:lnTo>
                  <a:pt x="854963" y="115570"/>
                </a:lnTo>
                <a:lnTo>
                  <a:pt x="856488" y="132080"/>
                </a:lnTo>
                <a:lnTo>
                  <a:pt x="861745" y="131699"/>
                </a:lnTo>
                <a:lnTo>
                  <a:pt x="865632" y="129539"/>
                </a:lnTo>
                <a:lnTo>
                  <a:pt x="865632" y="118110"/>
                </a:lnTo>
                <a:lnTo>
                  <a:pt x="861059" y="115570"/>
                </a:lnTo>
                <a:lnTo>
                  <a:pt x="880871" y="115570"/>
                </a:lnTo>
                <a:lnTo>
                  <a:pt x="884758" y="111251"/>
                </a:lnTo>
                <a:close/>
              </a:path>
              <a:path w="2226945" h="187960">
                <a:moveTo>
                  <a:pt x="861745" y="131699"/>
                </a:moveTo>
                <a:lnTo>
                  <a:pt x="856488" y="132080"/>
                </a:lnTo>
                <a:lnTo>
                  <a:pt x="861059" y="132080"/>
                </a:lnTo>
                <a:lnTo>
                  <a:pt x="861745" y="131699"/>
                </a:lnTo>
                <a:close/>
              </a:path>
              <a:path w="2226945" h="187960">
                <a:moveTo>
                  <a:pt x="880871" y="115570"/>
                </a:moveTo>
                <a:lnTo>
                  <a:pt x="861059" y="115570"/>
                </a:lnTo>
                <a:lnTo>
                  <a:pt x="865632" y="118110"/>
                </a:lnTo>
                <a:lnTo>
                  <a:pt x="865632" y="129539"/>
                </a:lnTo>
                <a:lnTo>
                  <a:pt x="861745" y="131699"/>
                </a:lnTo>
                <a:lnTo>
                  <a:pt x="891539" y="129539"/>
                </a:lnTo>
                <a:lnTo>
                  <a:pt x="885444" y="129539"/>
                </a:lnTo>
                <a:lnTo>
                  <a:pt x="880871" y="124460"/>
                </a:lnTo>
                <a:lnTo>
                  <a:pt x="880871" y="115570"/>
                </a:lnTo>
                <a:close/>
              </a:path>
              <a:path w="2226945" h="187960">
                <a:moveTo>
                  <a:pt x="720851" y="130810"/>
                </a:moveTo>
                <a:lnTo>
                  <a:pt x="717803" y="130810"/>
                </a:lnTo>
                <a:lnTo>
                  <a:pt x="716851" y="131603"/>
                </a:lnTo>
                <a:lnTo>
                  <a:pt x="720851" y="130810"/>
                </a:lnTo>
                <a:close/>
              </a:path>
              <a:path w="2226945" h="187960">
                <a:moveTo>
                  <a:pt x="890015" y="110489"/>
                </a:moveTo>
                <a:lnTo>
                  <a:pt x="884758" y="111251"/>
                </a:lnTo>
                <a:lnTo>
                  <a:pt x="880871" y="115570"/>
                </a:lnTo>
                <a:lnTo>
                  <a:pt x="880871" y="124460"/>
                </a:lnTo>
                <a:lnTo>
                  <a:pt x="885444" y="129539"/>
                </a:lnTo>
                <a:lnTo>
                  <a:pt x="891539" y="129539"/>
                </a:lnTo>
                <a:lnTo>
                  <a:pt x="890015" y="110489"/>
                </a:lnTo>
                <a:close/>
              </a:path>
              <a:path w="2226945" h="187960">
                <a:moveTo>
                  <a:pt x="918463" y="108232"/>
                </a:moveTo>
                <a:lnTo>
                  <a:pt x="890015" y="110489"/>
                </a:lnTo>
                <a:lnTo>
                  <a:pt x="891539" y="129539"/>
                </a:lnTo>
                <a:lnTo>
                  <a:pt x="895069" y="129005"/>
                </a:lnTo>
                <a:lnTo>
                  <a:pt x="899159" y="124460"/>
                </a:lnTo>
                <a:lnTo>
                  <a:pt x="899159" y="115570"/>
                </a:lnTo>
                <a:lnTo>
                  <a:pt x="894588" y="110489"/>
                </a:lnTo>
                <a:lnTo>
                  <a:pt x="914400" y="110489"/>
                </a:lnTo>
                <a:lnTo>
                  <a:pt x="918463" y="108232"/>
                </a:lnTo>
                <a:close/>
              </a:path>
              <a:path w="2226945" h="187960">
                <a:moveTo>
                  <a:pt x="895069" y="129005"/>
                </a:moveTo>
                <a:lnTo>
                  <a:pt x="891539" y="129539"/>
                </a:lnTo>
                <a:lnTo>
                  <a:pt x="894588" y="129539"/>
                </a:lnTo>
                <a:lnTo>
                  <a:pt x="895069" y="129005"/>
                </a:lnTo>
                <a:close/>
              </a:path>
              <a:path w="2226945" h="187960">
                <a:moveTo>
                  <a:pt x="914400" y="110489"/>
                </a:moveTo>
                <a:lnTo>
                  <a:pt x="894588" y="110489"/>
                </a:lnTo>
                <a:lnTo>
                  <a:pt x="899159" y="115570"/>
                </a:lnTo>
                <a:lnTo>
                  <a:pt x="899159" y="124460"/>
                </a:lnTo>
                <a:lnTo>
                  <a:pt x="895069" y="129005"/>
                </a:lnTo>
                <a:lnTo>
                  <a:pt x="925068" y="124460"/>
                </a:lnTo>
                <a:lnTo>
                  <a:pt x="918971" y="124460"/>
                </a:lnTo>
                <a:lnTo>
                  <a:pt x="914400" y="121920"/>
                </a:lnTo>
                <a:lnTo>
                  <a:pt x="914400" y="110489"/>
                </a:lnTo>
                <a:close/>
              </a:path>
              <a:path w="2226945" h="187960">
                <a:moveTo>
                  <a:pt x="752856" y="127000"/>
                </a:moveTo>
                <a:lnTo>
                  <a:pt x="749807" y="127000"/>
                </a:lnTo>
                <a:lnTo>
                  <a:pt x="749300" y="127423"/>
                </a:lnTo>
                <a:lnTo>
                  <a:pt x="752856" y="127000"/>
                </a:lnTo>
                <a:close/>
              </a:path>
              <a:path w="2226945" h="187960">
                <a:moveTo>
                  <a:pt x="922019" y="107950"/>
                </a:moveTo>
                <a:lnTo>
                  <a:pt x="918463" y="108232"/>
                </a:lnTo>
                <a:lnTo>
                  <a:pt x="914400" y="110489"/>
                </a:lnTo>
                <a:lnTo>
                  <a:pt x="914400" y="121920"/>
                </a:lnTo>
                <a:lnTo>
                  <a:pt x="918971" y="124460"/>
                </a:lnTo>
                <a:lnTo>
                  <a:pt x="925068" y="124460"/>
                </a:lnTo>
                <a:lnTo>
                  <a:pt x="922019" y="107950"/>
                </a:lnTo>
                <a:close/>
              </a:path>
              <a:path w="2226945" h="187960">
                <a:moveTo>
                  <a:pt x="953430" y="102259"/>
                </a:moveTo>
                <a:lnTo>
                  <a:pt x="922019" y="107950"/>
                </a:lnTo>
                <a:lnTo>
                  <a:pt x="925068" y="124460"/>
                </a:lnTo>
                <a:lnTo>
                  <a:pt x="929191" y="123862"/>
                </a:lnTo>
                <a:lnTo>
                  <a:pt x="932688" y="121920"/>
                </a:lnTo>
                <a:lnTo>
                  <a:pt x="932688" y="110489"/>
                </a:lnTo>
                <a:lnTo>
                  <a:pt x="928115" y="107950"/>
                </a:lnTo>
                <a:lnTo>
                  <a:pt x="949451" y="107950"/>
                </a:lnTo>
                <a:lnTo>
                  <a:pt x="949451" y="106680"/>
                </a:lnTo>
                <a:lnTo>
                  <a:pt x="953430" y="102259"/>
                </a:lnTo>
                <a:close/>
              </a:path>
              <a:path w="2226945" h="187960">
                <a:moveTo>
                  <a:pt x="929191" y="123862"/>
                </a:moveTo>
                <a:lnTo>
                  <a:pt x="925068" y="124460"/>
                </a:lnTo>
                <a:lnTo>
                  <a:pt x="928115" y="124460"/>
                </a:lnTo>
                <a:lnTo>
                  <a:pt x="929191" y="123862"/>
                </a:lnTo>
                <a:close/>
              </a:path>
              <a:path w="2226945" h="187960">
                <a:moveTo>
                  <a:pt x="949451" y="107950"/>
                </a:moveTo>
                <a:lnTo>
                  <a:pt x="928115" y="107950"/>
                </a:lnTo>
                <a:lnTo>
                  <a:pt x="932688" y="110489"/>
                </a:lnTo>
                <a:lnTo>
                  <a:pt x="932688" y="121920"/>
                </a:lnTo>
                <a:lnTo>
                  <a:pt x="929191" y="123862"/>
                </a:lnTo>
                <a:lnTo>
                  <a:pt x="960119" y="119380"/>
                </a:lnTo>
                <a:lnTo>
                  <a:pt x="954024" y="119380"/>
                </a:lnTo>
                <a:lnTo>
                  <a:pt x="949451" y="115570"/>
                </a:lnTo>
                <a:lnTo>
                  <a:pt x="949451" y="107950"/>
                </a:lnTo>
                <a:close/>
              </a:path>
              <a:path w="2226945" h="187960">
                <a:moveTo>
                  <a:pt x="784859" y="123189"/>
                </a:moveTo>
                <a:lnTo>
                  <a:pt x="780288" y="123189"/>
                </a:lnTo>
                <a:lnTo>
                  <a:pt x="779526" y="123825"/>
                </a:lnTo>
                <a:lnTo>
                  <a:pt x="784859" y="123189"/>
                </a:lnTo>
                <a:close/>
              </a:path>
              <a:path w="2226945" h="187960">
                <a:moveTo>
                  <a:pt x="957071" y="101600"/>
                </a:moveTo>
                <a:lnTo>
                  <a:pt x="953430" y="102259"/>
                </a:lnTo>
                <a:lnTo>
                  <a:pt x="949451" y="106680"/>
                </a:lnTo>
                <a:lnTo>
                  <a:pt x="949451" y="115570"/>
                </a:lnTo>
                <a:lnTo>
                  <a:pt x="954024" y="119380"/>
                </a:lnTo>
                <a:lnTo>
                  <a:pt x="960119" y="119380"/>
                </a:lnTo>
                <a:lnTo>
                  <a:pt x="957071" y="101600"/>
                </a:lnTo>
                <a:close/>
              </a:path>
              <a:path w="2226945" h="187960">
                <a:moveTo>
                  <a:pt x="990164" y="97003"/>
                </a:moveTo>
                <a:lnTo>
                  <a:pt x="957071" y="101600"/>
                </a:lnTo>
                <a:lnTo>
                  <a:pt x="960119" y="119380"/>
                </a:lnTo>
                <a:lnTo>
                  <a:pt x="963777" y="118872"/>
                </a:lnTo>
                <a:lnTo>
                  <a:pt x="967739" y="115570"/>
                </a:lnTo>
                <a:lnTo>
                  <a:pt x="967739" y="106680"/>
                </a:lnTo>
                <a:lnTo>
                  <a:pt x="963168" y="101600"/>
                </a:lnTo>
                <a:lnTo>
                  <a:pt x="986027" y="101600"/>
                </a:lnTo>
                <a:lnTo>
                  <a:pt x="990164" y="97003"/>
                </a:lnTo>
                <a:close/>
              </a:path>
              <a:path w="2226945" h="187960">
                <a:moveTo>
                  <a:pt x="963777" y="118872"/>
                </a:moveTo>
                <a:lnTo>
                  <a:pt x="960119" y="119380"/>
                </a:lnTo>
                <a:lnTo>
                  <a:pt x="963168" y="119380"/>
                </a:lnTo>
                <a:lnTo>
                  <a:pt x="963777" y="118872"/>
                </a:lnTo>
                <a:close/>
              </a:path>
              <a:path w="2226945" h="187960">
                <a:moveTo>
                  <a:pt x="986027" y="101600"/>
                </a:moveTo>
                <a:lnTo>
                  <a:pt x="963168" y="101600"/>
                </a:lnTo>
                <a:lnTo>
                  <a:pt x="967739" y="106680"/>
                </a:lnTo>
                <a:lnTo>
                  <a:pt x="967739" y="115570"/>
                </a:lnTo>
                <a:lnTo>
                  <a:pt x="963777" y="118872"/>
                </a:lnTo>
                <a:lnTo>
                  <a:pt x="990261" y="115193"/>
                </a:lnTo>
                <a:lnTo>
                  <a:pt x="986027" y="110489"/>
                </a:lnTo>
                <a:lnTo>
                  <a:pt x="986027" y="101600"/>
                </a:lnTo>
                <a:close/>
              </a:path>
              <a:path w="2226945" h="187960">
                <a:moveTo>
                  <a:pt x="819912" y="118110"/>
                </a:moveTo>
                <a:lnTo>
                  <a:pt x="815339" y="118110"/>
                </a:lnTo>
                <a:lnTo>
                  <a:pt x="814904" y="118835"/>
                </a:lnTo>
                <a:lnTo>
                  <a:pt x="819912" y="118110"/>
                </a:lnTo>
                <a:close/>
              </a:path>
              <a:path w="2226945" h="187960">
                <a:moveTo>
                  <a:pt x="854963" y="115570"/>
                </a:moveTo>
                <a:lnTo>
                  <a:pt x="851915" y="115570"/>
                </a:lnTo>
                <a:lnTo>
                  <a:pt x="851458" y="115824"/>
                </a:lnTo>
                <a:lnTo>
                  <a:pt x="854963" y="115570"/>
                </a:lnTo>
                <a:close/>
              </a:path>
              <a:path w="2226945" h="187960">
                <a:moveTo>
                  <a:pt x="1001515" y="113601"/>
                </a:moveTo>
                <a:lnTo>
                  <a:pt x="990261" y="115193"/>
                </a:lnTo>
                <a:lnTo>
                  <a:pt x="990600" y="115570"/>
                </a:lnTo>
                <a:lnTo>
                  <a:pt x="999744" y="115570"/>
                </a:lnTo>
                <a:lnTo>
                  <a:pt x="1001515" y="113601"/>
                </a:lnTo>
                <a:close/>
              </a:path>
              <a:path w="2226945" h="187960">
                <a:moveTo>
                  <a:pt x="993648" y="96520"/>
                </a:moveTo>
                <a:lnTo>
                  <a:pt x="990164" y="97003"/>
                </a:lnTo>
                <a:lnTo>
                  <a:pt x="986027" y="101600"/>
                </a:lnTo>
                <a:lnTo>
                  <a:pt x="986027" y="110489"/>
                </a:lnTo>
                <a:lnTo>
                  <a:pt x="990261" y="115193"/>
                </a:lnTo>
                <a:lnTo>
                  <a:pt x="996695" y="114300"/>
                </a:lnTo>
                <a:lnTo>
                  <a:pt x="993648" y="96520"/>
                </a:lnTo>
                <a:close/>
              </a:path>
              <a:path w="2226945" h="187960">
                <a:moveTo>
                  <a:pt x="1024910" y="93121"/>
                </a:moveTo>
                <a:lnTo>
                  <a:pt x="993648" y="96520"/>
                </a:lnTo>
                <a:lnTo>
                  <a:pt x="996695" y="114300"/>
                </a:lnTo>
                <a:lnTo>
                  <a:pt x="1001515" y="113601"/>
                </a:lnTo>
                <a:lnTo>
                  <a:pt x="1004315" y="110489"/>
                </a:lnTo>
                <a:lnTo>
                  <a:pt x="1004315" y="101600"/>
                </a:lnTo>
                <a:lnTo>
                  <a:pt x="999744" y="96520"/>
                </a:lnTo>
                <a:lnTo>
                  <a:pt x="1021080" y="96520"/>
                </a:lnTo>
                <a:lnTo>
                  <a:pt x="1021080" y="95250"/>
                </a:lnTo>
                <a:lnTo>
                  <a:pt x="1024910" y="93121"/>
                </a:lnTo>
                <a:close/>
              </a:path>
              <a:path w="2226945" h="187960">
                <a:moveTo>
                  <a:pt x="1021080" y="96520"/>
                </a:moveTo>
                <a:lnTo>
                  <a:pt x="999744" y="96520"/>
                </a:lnTo>
                <a:lnTo>
                  <a:pt x="1004315" y="101600"/>
                </a:lnTo>
                <a:lnTo>
                  <a:pt x="1004315" y="110489"/>
                </a:lnTo>
                <a:lnTo>
                  <a:pt x="1001515" y="113601"/>
                </a:lnTo>
                <a:lnTo>
                  <a:pt x="1025256" y="110160"/>
                </a:lnTo>
                <a:lnTo>
                  <a:pt x="1021080" y="106680"/>
                </a:lnTo>
                <a:lnTo>
                  <a:pt x="1021080" y="96520"/>
                </a:lnTo>
                <a:close/>
              </a:path>
              <a:path w="2226945" h="187960">
                <a:moveTo>
                  <a:pt x="890015" y="110489"/>
                </a:moveTo>
                <a:lnTo>
                  <a:pt x="885444" y="110489"/>
                </a:lnTo>
                <a:lnTo>
                  <a:pt x="884758" y="111251"/>
                </a:lnTo>
                <a:lnTo>
                  <a:pt x="890015" y="110489"/>
                </a:lnTo>
                <a:close/>
              </a:path>
              <a:path w="2226945" h="187960">
                <a:moveTo>
                  <a:pt x="1037282" y="108417"/>
                </a:moveTo>
                <a:lnTo>
                  <a:pt x="1025256" y="110160"/>
                </a:lnTo>
                <a:lnTo>
                  <a:pt x="1025651" y="110489"/>
                </a:lnTo>
                <a:lnTo>
                  <a:pt x="1034795" y="110489"/>
                </a:lnTo>
                <a:lnTo>
                  <a:pt x="1037282" y="108417"/>
                </a:lnTo>
                <a:close/>
              </a:path>
              <a:path w="2226945" h="187960">
                <a:moveTo>
                  <a:pt x="1028700" y="92710"/>
                </a:moveTo>
                <a:lnTo>
                  <a:pt x="1024910" y="93121"/>
                </a:lnTo>
                <a:lnTo>
                  <a:pt x="1021080" y="95250"/>
                </a:lnTo>
                <a:lnTo>
                  <a:pt x="1021080" y="106680"/>
                </a:lnTo>
                <a:lnTo>
                  <a:pt x="1025256" y="110160"/>
                </a:lnTo>
                <a:lnTo>
                  <a:pt x="1031748" y="109220"/>
                </a:lnTo>
                <a:lnTo>
                  <a:pt x="1028700" y="92710"/>
                </a:lnTo>
                <a:close/>
              </a:path>
              <a:path w="2226945" h="187960">
                <a:moveTo>
                  <a:pt x="1060110" y="87019"/>
                </a:moveTo>
                <a:lnTo>
                  <a:pt x="1028700" y="92710"/>
                </a:lnTo>
                <a:lnTo>
                  <a:pt x="1031748" y="109220"/>
                </a:lnTo>
                <a:lnTo>
                  <a:pt x="1037282" y="108417"/>
                </a:lnTo>
                <a:lnTo>
                  <a:pt x="1039368" y="106680"/>
                </a:lnTo>
                <a:lnTo>
                  <a:pt x="1039368" y="95250"/>
                </a:lnTo>
                <a:lnTo>
                  <a:pt x="1034795" y="92710"/>
                </a:lnTo>
                <a:lnTo>
                  <a:pt x="1056132" y="92710"/>
                </a:lnTo>
                <a:lnTo>
                  <a:pt x="1056132" y="91439"/>
                </a:lnTo>
                <a:lnTo>
                  <a:pt x="1060110" y="87019"/>
                </a:lnTo>
                <a:close/>
              </a:path>
              <a:path w="2226945" h="187960">
                <a:moveTo>
                  <a:pt x="1056132" y="92710"/>
                </a:moveTo>
                <a:lnTo>
                  <a:pt x="1034795" y="92710"/>
                </a:lnTo>
                <a:lnTo>
                  <a:pt x="1039368" y="95250"/>
                </a:lnTo>
                <a:lnTo>
                  <a:pt x="1039368" y="106680"/>
                </a:lnTo>
                <a:lnTo>
                  <a:pt x="1037282" y="108417"/>
                </a:lnTo>
                <a:lnTo>
                  <a:pt x="1066800" y="104139"/>
                </a:lnTo>
                <a:lnTo>
                  <a:pt x="1060703" y="104139"/>
                </a:lnTo>
                <a:lnTo>
                  <a:pt x="1056132" y="100330"/>
                </a:lnTo>
                <a:lnTo>
                  <a:pt x="1056132" y="92710"/>
                </a:lnTo>
                <a:close/>
              </a:path>
              <a:path w="2226945" h="187960">
                <a:moveTo>
                  <a:pt x="922019" y="107950"/>
                </a:moveTo>
                <a:lnTo>
                  <a:pt x="918971" y="107950"/>
                </a:lnTo>
                <a:lnTo>
                  <a:pt x="918463" y="108232"/>
                </a:lnTo>
                <a:lnTo>
                  <a:pt x="922019" y="107950"/>
                </a:lnTo>
                <a:close/>
              </a:path>
              <a:path w="2226945" h="187960">
                <a:moveTo>
                  <a:pt x="1063752" y="86360"/>
                </a:moveTo>
                <a:lnTo>
                  <a:pt x="1060110" y="87019"/>
                </a:lnTo>
                <a:lnTo>
                  <a:pt x="1056132" y="91439"/>
                </a:lnTo>
                <a:lnTo>
                  <a:pt x="1056132" y="100330"/>
                </a:lnTo>
                <a:lnTo>
                  <a:pt x="1060703" y="104139"/>
                </a:lnTo>
                <a:lnTo>
                  <a:pt x="1066800" y="104139"/>
                </a:lnTo>
                <a:lnTo>
                  <a:pt x="1063752" y="86360"/>
                </a:lnTo>
                <a:close/>
              </a:path>
              <a:path w="2226945" h="187960">
                <a:moveTo>
                  <a:pt x="1093632" y="82029"/>
                </a:moveTo>
                <a:lnTo>
                  <a:pt x="1063752" y="86360"/>
                </a:lnTo>
                <a:lnTo>
                  <a:pt x="1066800" y="104139"/>
                </a:lnTo>
                <a:lnTo>
                  <a:pt x="1071807" y="103595"/>
                </a:lnTo>
                <a:lnTo>
                  <a:pt x="1074420" y="100330"/>
                </a:lnTo>
                <a:lnTo>
                  <a:pt x="1074420" y="91439"/>
                </a:lnTo>
                <a:lnTo>
                  <a:pt x="1071371" y="86360"/>
                </a:lnTo>
                <a:lnTo>
                  <a:pt x="1091183" y="86360"/>
                </a:lnTo>
                <a:lnTo>
                  <a:pt x="1091183" y="85089"/>
                </a:lnTo>
                <a:lnTo>
                  <a:pt x="1093632" y="82029"/>
                </a:lnTo>
                <a:close/>
              </a:path>
              <a:path w="2226945" h="187960">
                <a:moveTo>
                  <a:pt x="1071807" y="103595"/>
                </a:moveTo>
                <a:lnTo>
                  <a:pt x="1066800" y="104139"/>
                </a:lnTo>
                <a:lnTo>
                  <a:pt x="1071371" y="104139"/>
                </a:lnTo>
                <a:lnTo>
                  <a:pt x="1071807" y="103595"/>
                </a:lnTo>
                <a:close/>
              </a:path>
              <a:path w="2226945" h="187960">
                <a:moveTo>
                  <a:pt x="1091183" y="86360"/>
                </a:moveTo>
                <a:lnTo>
                  <a:pt x="1071371" y="86360"/>
                </a:lnTo>
                <a:lnTo>
                  <a:pt x="1074420" y="91439"/>
                </a:lnTo>
                <a:lnTo>
                  <a:pt x="1074420" y="100330"/>
                </a:lnTo>
                <a:lnTo>
                  <a:pt x="1071807" y="103595"/>
                </a:lnTo>
                <a:lnTo>
                  <a:pt x="1101852" y="100330"/>
                </a:lnTo>
                <a:lnTo>
                  <a:pt x="1094232" y="100330"/>
                </a:lnTo>
                <a:lnTo>
                  <a:pt x="1091183" y="95250"/>
                </a:lnTo>
                <a:lnTo>
                  <a:pt x="1091183" y="86360"/>
                </a:lnTo>
                <a:close/>
              </a:path>
              <a:path w="2226945" h="187960">
                <a:moveTo>
                  <a:pt x="957071" y="101600"/>
                </a:moveTo>
                <a:lnTo>
                  <a:pt x="954024" y="101600"/>
                </a:lnTo>
                <a:lnTo>
                  <a:pt x="953430" y="102259"/>
                </a:lnTo>
                <a:lnTo>
                  <a:pt x="957071" y="101600"/>
                </a:lnTo>
                <a:close/>
              </a:path>
              <a:path w="2226945" h="187960">
                <a:moveTo>
                  <a:pt x="1098803" y="81280"/>
                </a:moveTo>
                <a:lnTo>
                  <a:pt x="1093632" y="82029"/>
                </a:lnTo>
                <a:lnTo>
                  <a:pt x="1091183" y="85089"/>
                </a:lnTo>
                <a:lnTo>
                  <a:pt x="1091183" y="95250"/>
                </a:lnTo>
                <a:lnTo>
                  <a:pt x="1094232" y="100330"/>
                </a:lnTo>
                <a:lnTo>
                  <a:pt x="1101852" y="100330"/>
                </a:lnTo>
                <a:lnTo>
                  <a:pt x="1098803" y="81280"/>
                </a:lnTo>
                <a:close/>
              </a:path>
              <a:path w="2226945" h="187960">
                <a:moveTo>
                  <a:pt x="1130066" y="77881"/>
                </a:moveTo>
                <a:lnTo>
                  <a:pt x="1098803" y="81280"/>
                </a:lnTo>
                <a:lnTo>
                  <a:pt x="1101852" y="100330"/>
                </a:lnTo>
                <a:lnTo>
                  <a:pt x="1105493" y="99670"/>
                </a:lnTo>
                <a:lnTo>
                  <a:pt x="1109471" y="95250"/>
                </a:lnTo>
                <a:lnTo>
                  <a:pt x="1109471" y="85089"/>
                </a:lnTo>
                <a:lnTo>
                  <a:pt x="1104900" y="81280"/>
                </a:lnTo>
                <a:lnTo>
                  <a:pt x="1126236" y="81280"/>
                </a:lnTo>
                <a:lnTo>
                  <a:pt x="1126236" y="80010"/>
                </a:lnTo>
                <a:lnTo>
                  <a:pt x="1130066" y="77881"/>
                </a:lnTo>
                <a:close/>
              </a:path>
              <a:path w="2226945" h="187960">
                <a:moveTo>
                  <a:pt x="1105493" y="99670"/>
                </a:moveTo>
                <a:lnTo>
                  <a:pt x="1101852" y="100330"/>
                </a:lnTo>
                <a:lnTo>
                  <a:pt x="1104900" y="100330"/>
                </a:lnTo>
                <a:lnTo>
                  <a:pt x="1105493" y="99670"/>
                </a:lnTo>
                <a:close/>
              </a:path>
              <a:path w="2226945" h="187960">
                <a:moveTo>
                  <a:pt x="1126236" y="81280"/>
                </a:moveTo>
                <a:lnTo>
                  <a:pt x="1104900" y="81280"/>
                </a:lnTo>
                <a:lnTo>
                  <a:pt x="1109471" y="85089"/>
                </a:lnTo>
                <a:lnTo>
                  <a:pt x="1109471" y="95250"/>
                </a:lnTo>
                <a:lnTo>
                  <a:pt x="1105493" y="99670"/>
                </a:lnTo>
                <a:lnTo>
                  <a:pt x="1136903" y="93980"/>
                </a:lnTo>
                <a:lnTo>
                  <a:pt x="1130808" y="93980"/>
                </a:lnTo>
                <a:lnTo>
                  <a:pt x="1126236" y="91439"/>
                </a:lnTo>
                <a:lnTo>
                  <a:pt x="1126236" y="81280"/>
                </a:lnTo>
                <a:close/>
              </a:path>
              <a:path w="2226945" h="187960">
                <a:moveTo>
                  <a:pt x="993648" y="96520"/>
                </a:moveTo>
                <a:lnTo>
                  <a:pt x="990600" y="96520"/>
                </a:lnTo>
                <a:lnTo>
                  <a:pt x="990164" y="97003"/>
                </a:lnTo>
                <a:lnTo>
                  <a:pt x="993648" y="96520"/>
                </a:lnTo>
                <a:close/>
              </a:path>
              <a:path w="2226945" h="187960">
                <a:moveTo>
                  <a:pt x="1133856" y="77470"/>
                </a:moveTo>
                <a:lnTo>
                  <a:pt x="1130066" y="77881"/>
                </a:lnTo>
                <a:lnTo>
                  <a:pt x="1126236" y="80010"/>
                </a:lnTo>
                <a:lnTo>
                  <a:pt x="1126236" y="91439"/>
                </a:lnTo>
                <a:lnTo>
                  <a:pt x="1130808" y="93980"/>
                </a:lnTo>
                <a:lnTo>
                  <a:pt x="1136903" y="93980"/>
                </a:lnTo>
                <a:lnTo>
                  <a:pt x="1133856" y="77470"/>
                </a:lnTo>
                <a:close/>
              </a:path>
              <a:path w="2226945" h="187960">
                <a:moveTo>
                  <a:pt x="1163373" y="73192"/>
                </a:moveTo>
                <a:lnTo>
                  <a:pt x="1133856" y="77470"/>
                </a:lnTo>
                <a:lnTo>
                  <a:pt x="1136903" y="93980"/>
                </a:lnTo>
                <a:lnTo>
                  <a:pt x="1141095" y="93345"/>
                </a:lnTo>
                <a:lnTo>
                  <a:pt x="1144524" y="91439"/>
                </a:lnTo>
                <a:lnTo>
                  <a:pt x="1144524" y="80010"/>
                </a:lnTo>
                <a:lnTo>
                  <a:pt x="1139952" y="77470"/>
                </a:lnTo>
                <a:lnTo>
                  <a:pt x="1159764" y="77470"/>
                </a:lnTo>
                <a:lnTo>
                  <a:pt x="1159764" y="76200"/>
                </a:lnTo>
                <a:lnTo>
                  <a:pt x="1163373" y="73192"/>
                </a:lnTo>
                <a:close/>
              </a:path>
              <a:path w="2226945" h="187960">
                <a:moveTo>
                  <a:pt x="1141095" y="93345"/>
                </a:moveTo>
                <a:lnTo>
                  <a:pt x="1136903" y="93980"/>
                </a:lnTo>
                <a:lnTo>
                  <a:pt x="1139952" y="93980"/>
                </a:lnTo>
                <a:lnTo>
                  <a:pt x="1141095" y="93345"/>
                </a:lnTo>
                <a:close/>
              </a:path>
              <a:path w="2226945" h="187960">
                <a:moveTo>
                  <a:pt x="1159764" y="77470"/>
                </a:moveTo>
                <a:lnTo>
                  <a:pt x="1139952" y="77470"/>
                </a:lnTo>
                <a:lnTo>
                  <a:pt x="1144524" y="80010"/>
                </a:lnTo>
                <a:lnTo>
                  <a:pt x="1144524" y="91439"/>
                </a:lnTo>
                <a:lnTo>
                  <a:pt x="1141095" y="93345"/>
                </a:lnTo>
                <a:lnTo>
                  <a:pt x="1170432" y="88900"/>
                </a:lnTo>
                <a:lnTo>
                  <a:pt x="1164336" y="88900"/>
                </a:lnTo>
                <a:lnTo>
                  <a:pt x="1159764" y="86360"/>
                </a:lnTo>
                <a:lnTo>
                  <a:pt x="1159764" y="77470"/>
                </a:lnTo>
                <a:close/>
              </a:path>
              <a:path w="2226945" h="187960">
                <a:moveTo>
                  <a:pt x="1028700" y="92710"/>
                </a:moveTo>
                <a:lnTo>
                  <a:pt x="1025651" y="92710"/>
                </a:lnTo>
                <a:lnTo>
                  <a:pt x="1024910" y="93121"/>
                </a:lnTo>
                <a:lnTo>
                  <a:pt x="1028700" y="92710"/>
                </a:lnTo>
                <a:close/>
              </a:path>
              <a:path w="2226945" h="187960">
                <a:moveTo>
                  <a:pt x="1168908" y="72389"/>
                </a:moveTo>
                <a:lnTo>
                  <a:pt x="1163373" y="73192"/>
                </a:lnTo>
                <a:lnTo>
                  <a:pt x="1159764" y="76200"/>
                </a:lnTo>
                <a:lnTo>
                  <a:pt x="1159764" y="86360"/>
                </a:lnTo>
                <a:lnTo>
                  <a:pt x="1164336" y="88900"/>
                </a:lnTo>
                <a:lnTo>
                  <a:pt x="1170432" y="88900"/>
                </a:lnTo>
                <a:lnTo>
                  <a:pt x="1168908" y="72389"/>
                </a:lnTo>
                <a:close/>
              </a:path>
              <a:path w="2226945" h="187960">
                <a:moveTo>
                  <a:pt x="1198906" y="68981"/>
                </a:moveTo>
                <a:lnTo>
                  <a:pt x="1168908" y="72389"/>
                </a:lnTo>
                <a:lnTo>
                  <a:pt x="1170432" y="88900"/>
                </a:lnTo>
                <a:lnTo>
                  <a:pt x="1175461" y="88519"/>
                </a:lnTo>
                <a:lnTo>
                  <a:pt x="1178052" y="86360"/>
                </a:lnTo>
                <a:lnTo>
                  <a:pt x="1178052" y="76200"/>
                </a:lnTo>
                <a:lnTo>
                  <a:pt x="1175003" y="72389"/>
                </a:lnTo>
                <a:lnTo>
                  <a:pt x="1194815" y="72389"/>
                </a:lnTo>
                <a:lnTo>
                  <a:pt x="1198906" y="68981"/>
                </a:lnTo>
                <a:close/>
              </a:path>
              <a:path w="2226945" h="187960">
                <a:moveTo>
                  <a:pt x="1175461" y="88519"/>
                </a:moveTo>
                <a:lnTo>
                  <a:pt x="1170432" y="88900"/>
                </a:lnTo>
                <a:lnTo>
                  <a:pt x="1175003" y="88900"/>
                </a:lnTo>
                <a:lnTo>
                  <a:pt x="1175461" y="88519"/>
                </a:lnTo>
                <a:close/>
              </a:path>
              <a:path w="2226945" h="187960">
                <a:moveTo>
                  <a:pt x="1194815" y="72389"/>
                </a:moveTo>
                <a:lnTo>
                  <a:pt x="1175003" y="72389"/>
                </a:lnTo>
                <a:lnTo>
                  <a:pt x="1178052" y="76200"/>
                </a:lnTo>
                <a:lnTo>
                  <a:pt x="1178052" y="86360"/>
                </a:lnTo>
                <a:lnTo>
                  <a:pt x="1175461" y="88519"/>
                </a:lnTo>
                <a:lnTo>
                  <a:pt x="1203959" y="86360"/>
                </a:lnTo>
                <a:lnTo>
                  <a:pt x="1199388" y="86360"/>
                </a:lnTo>
                <a:lnTo>
                  <a:pt x="1194815" y="81280"/>
                </a:lnTo>
                <a:lnTo>
                  <a:pt x="1194815" y="72389"/>
                </a:lnTo>
                <a:close/>
              </a:path>
              <a:path w="2226945" h="187960">
                <a:moveTo>
                  <a:pt x="1063752" y="86360"/>
                </a:moveTo>
                <a:lnTo>
                  <a:pt x="1060703" y="86360"/>
                </a:lnTo>
                <a:lnTo>
                  <a:pt x="1060110" y="87019"/>
                </a:lnTo>
                <a:lnTo>
                  <a:pt x="1063752" y="86360"/>
                </a:lnTo>
                <a:close/>
              </a:path>
              <a:path w="2226945" h="187960">
                <a:moveTo>
                  <a:pt x="1202436" y="68580"/>
                </a:moveTo>
                <a:lnTo>
                  <a:pt x="1198906" y="68981"/>
                </a:lnTo>
                <a:lnTo>
                  <a:pt x="1194815" y="72389"/>
                </a:lnTo>
                <a:lnTo>
                  <a:pt x="1194815" y="81280"/>
                </a:lnTo>
                <a:lnTo>
                  <a:pt x="1199388" y="86360"/>
                </a:lnTo>
                <a:lnTo>
                  <a:pt x="1203959" y="86360"/>
                </a:lnTo>
                <a:lnTo>
                  <a:pt x="1202436" y="68580"/>
                </a:lnTo>
                <a:close/>
              </a:path>
              <a:path w="2226945" h="187960">
                <a:moveTo>
                  <a:pt x="1230934" y="65341"/>
                </a:moveTo>
                <a:lnTo>
                  <a:pt x="1202436" y="68580"/>
                </a:lnTo>
                <a:lnTo>
                  <a:pt x="1203959" y="86360"/>
                </a:lnTo>
                <a:lnTo>
                  <a:pt x="1209253" y="85557"/>
                </a:lnTo>
                <a:lnTo>
                  <a:pt x="1213103" y="81280"/>
                </a:lnTo>
                <a:lnTo>
                  <a:pt x="1213103" y="72389"/>
                </a:lnTo>
                <a:lnTo>
                  <a:pt x="1208532" y="68580"/>
                </a:lnTo>
                <a:lnTo>
                  <a:pt x="1228344" y="68580"/>
                </a:lnTo>
                <a:lnTo>
                  <a:pt x="1230934" y="65341"/>
                </a:lnTo>
                <a:close/>
              </a:path>
              <a:path w="2226945" h="187960">
                <a:moveTo>
                  <a:pt x="1209253" y="85557"/>
                </a:moveTo>
                <a:lnTo>
                  <a:pt x="1203959" y="86360"/>
                </a:lnTo>
                <a:lnTo>
                  <a:pt x="1208532" y="86360"/>
                </a:lnTo>
                <a:lnTo>
                  <a:pt x="1209253" y="85557"/>
                </a:lnTo>
                <a:close/>
              </a:path>
              <a:path w="2226945" h="187960">
                <a:moveTo>
                  <a:pt x="1228344" y="68580"/>
                </a:moveTo>
                <a:lnTo>
                  <a:pt x="1208532" y="68580"/>
                </a:lnTo>
                <a:lnTo>
                  <a:pt x="1213103" y="72389"/>
                </a:lnTo>
                <a:lnTo>
                  <a:pt x="1213103" y="81280"/>
                </a:lnTo>
                <a:lnTo>
                  <a:pt x="1209253" y="85557"/>
                </a:lnTo>
                <a:lnTo>
                  <a:pt x="1237488" y="81280"/>
                </a:lnTo>
                <a:lnTo>
                  <a:pt x="1231392" y="81280"/>
                </a:lnTo>
                <a:lnTo>
                  <a:pt x="1228344" y="78739"/>
                </a:lnTo>
                <a:lnTo>
                  <a:pt x="1228344" y="68580"/>
                </a:lnTo>
                <a:close/>
              </a:path>
              <a:path w="2226945" h="187960">
                <a:moveTo>
                  <a:pt x="1098803" y="81280"/>
                </a:moveTo>
                <a:lnTo>
                  <a:pt x="1094232" y="81280"/>
                </a:lnTo>
                <a:lnTo>
                  <a:pt x="1093632" y="82029"/>
                </a:lnTo>
                <a:lnTo>
                  <a:pt x="1098803" y="81280"/>
                </a:lnTo>
                <a:close/>
              </a:path>
              <a:path w="2226945" h="187960">
                <a:moveTo>
                  <a:pt x="1235964" y="64770"/>
                </a:moveTo>
                <a:lnTo>
                  <a:pt x="1230934" y="65341"/>
                </a:lnTo>
                <a:lnTo>
                  <a:pt x="1228344" y="68580"/>
                </a:lnTo>
                <a:lnTo>
                  <a:pt x="1228344" y="78739"/>
                </a:lnTo>
                <a:lnTo>
                  <a:pt x="1231392" y="81280"/>
                </a:lnTo>
                <a:lnTo>
                  <a:pt x="1237488" y="81280"/>
                </a:lnTo>
                <a:lnTo>
                  <a:pt x="1235964" y="64770"/>
                </a:lnTo>
                <a:close/>
              </a:path>
              <a:path w="2226945" h="187960">
                <a:moveTo>
                  <a:pt x="1264198" y="61561"/>
                </a:moveTo>
                <a:lnTo>
                  <a:pt x="1235964" y="64770"/>
                </a:lnTo>
                <a:lnTo>
                  <a:pt x="1237488" y="81280"/>
                </a:lnTo>
                <a:lnTo>
                  <a:pt x="1242517" y="80899"/>
                </a:lnTo>
                <a:lnTo>
                  <a:pt x="1245108" y="78739"/>
                </a:lnTo>
                <a:lnTo>
                  <a:pt x="1245108" y="68580"/>
                </a:lnTo>
                <a:lnTo>
                  <a:pt x="1242059" y="64770"/>
                </a:lnTo>
                <a:lnTo>
                  <a:pt x="1260348" y="64770"/>
                </a:lnTo>
                <a:lnTo>
                  <a:pt x="1264198" y="61561"/>
                </a:lnTo>
                <a:close/>
              </a:path>
              <a:path w="2226945" h="187960">
                <a:moveTo>
                  <a:pt x="1242517" y="80899"/>
                </a:moveTo>
                <a:lnTo>
                  <a:pt x="1237488" y="81280"/>
                </a:lnTo>
                <a:lnTo>
                  <a:pt x="1242059" y="81280"/>
                </a:lnTo>
                <a:lnTo>
                  <a:pt x="1242517" y="80899"/>
                </a:lnTo>
                <a:close/>
              </a:path>
              <a:path w="2226945" h="187960">
                <a:moveTo>
                  <a:pt x="1260348" y="64770"/>
                </a:moveTo>
                <a:lnTo>
                  <a:pt x="1242059" y="64770"/>
                </a:lnTo>
                <a:lnTo>
                  <a:pt x="1245108" y="68580"/>
                </a:lnTo>
                <a:lnTo>
                  <a:pt x="1245108" y="78739"/>
                </a:lnTo>
                <a:lnTo>
                  <a:pt x="1242517" y="80899"/>
                </a:lnTo>
                <a:lnTo>
                  <a:pt x="1271015" y="78739"/>
                </a:lnTo>
                <a:lnTo>
                  <a:pt x="1264920" y="78739"/>
                </a:lnTo>
                <a:lnTo>
                  <a:pt x="1260348" y="73660"/>
                </a:lnTo>
                <a:lnTo>
                  <a:pt x="1260348" y="64770"/>
                </a:lnTo>
                <a:close/>
              </a:path>
              <a:path w="2226945" h="187960">
                <a:moveTo>
                  <a:pt x="1269492" y="60960"/>
                </a:moveTo>
                <a:lnTo>
                  <a:pt x="1264198" y="61561"/>
                </a:lnTo>
                <a:lnTo>
                  <a:pt x="1260348" y="64770"/>
                </a:lnTo>
                <a:lnTo>
                  <a:pt x="1260348" y="73660"/>
                </a:lnTo>
                <a:lnTo>
                  <a:pt x="1264920" y="78739"/>
                </a:lnTo>
                <a:lnTo>
                  <a:pt x="1271015" y="78739"/>
                </a:lnTo>
                <a:lnTo>
                  <a:pt x="1269492" y="60960"/>
                </a:lnTo>
                <a:close/>
              </a:path>
              <a:path w="2226945" h="187960">
                <a:moveTo>
                  <a:pt x="1298113" y="58791"/>
                </a:moveTo>
                <a:lnTo>
                  <a:pt x="1269492" y="60960"/>
                </a:lnTo>
                <a:lnTo>
                  <a:pt x="1271015" y="78739"/>
                </a:lnTo>
                <a:lnTo>
                  <a:pt x="1275699" y="78554"/>
                </a:lnTo>
                <a:lnTo>
                  <a:pt x="1278636" y="73660"/>
                </a:lnTo>
                <a:lnTo>
                  <a:pt x="1278636" y="64770"/>
                </a:lnTo>
                <a:lnTo>
                  <a:pt x="1275588" y="60960"/>
                </a:lnTo>
                <a:lnTo>
                  <a:pt x="1296162" y="60960"/>
                </a:lnTo>
                <a:lnTo>
                  <a:pt x="1298113" y="58791"/>
                </a:lnTo>
                <a:close/>
              </a:path>
              <a:path w="2226945" h="187960">
                <a:moveTo>
                  <a:pt x="1275699" y="78554"/>
                </a:moveTo>
                <a:lnTo>
                  <a:pt x="1271015" y="78739"/>
                </a:lnTo>
                <a:lnTo>
                  <a:pt x="1275588" y="78739"/>
                </a:lnTo>
                <a:lnTo>
                  <a:pt x="1275699" y="78554"/>
                </a:lnTo>
                <a:close/>
              </a:path>
              <a:path w="2226945" h="187960">
                <a:moveTo>
                  <a:pt x="1296162" y="60960"/>
                </a:moveTo>
                <a:lnTo>
                  <a:pt x="1275588" y="60960"/>
                </a:lnTo>
                <a:lnTo>
                  <a:pt x="1278636" y="64770"/>
                </a:lnTo>
                <a:lnTo>
                  <a:pt x="1278636" y="73660"/>
                </a:lnTo>
                <a:lnTo>
                  <a:pt x="1275699" y="78554"/>
                </a:lnTo>
                <a:lnTo>
                  <a:pt x="1303020" y="77470"/>
                </a:lnTo>
                <a:lnTo>
                  <a:pt x="1298448" y="77470"/>
                </a:lnTo>
                <a:lnTo>
                  <a:pt x="1293876" y="72389"/>
                </a:lnTo>
                <a:lnTo>
                  <a:pt x="1293876" y="63500"/>
                </a:lnTo>
                <a:lnTo>
                  <a:pt x="1296162" y="60960"/>
                </a:lnTo>
                <a:close/>
              </a:path>
              <a:path w="2226945" h="187960">
                <a:moveTo>
                  <a:pt x="1133856" y="77470"/>
                </a:moveTo>
                <a:lnTo>
                  <a:pt x="1130808" y="77470"/>
                </a:lnTo>
                <a:lnTo>
                  <a:pt x="1130066" y="77881"/>
                </a:lnTo>
                <a:lnTo>
                  <a:pt x="1133856" y="77470"/>
                </a:lnTo>
                <a:close/>
              </a:path>
              <a:path w="2226945" h="187960">
                <a:moveTo>
                  <a:pt x="1303020" y="58420"/>
                </a:moveTo>
                <a:lnTo>
                  <a:pt x="1298113" y="58791"/>
                </a:lnTo>
                <a:lnTo>
                  <a:pt x="1293876" y="63500"/>
                </a:lnTo>
                <a:lnTo>
                  <a:pt x="1293876" y="72389"/>
                </a:lnTo>
                <a:lnTo>
                  <a:pt x="1298448" y="77470"/>
                </a:lnTo>
                <a:lnTo>
                  <a:pt x="1303020" y="77470"/>
                </a:lnTo>
                <a:lnTo>
                  <a:pt x="1303020" y="58420"/>
                </a:lnTo>
                <a:close/>
              </a:path>
              <a:path w="2226945" h="187960">
                <a:moveTo>
                  <a:pt x="1331758" y="57331"/>
                </a:moveTo>
                <a:lnTo>
                  <a:pt x="1303020" y="58420"/>
                </a:lnTo>
                <a:lnTo>
                  <a:pt x="1303020" y="77470"/>
                </a:lnTo>
                <a:lnTo>
                  <a:pt x="1308112" y="76891"/>
                </a:lnTo>
                <a:lnTo>
                  <a:pt x="1312164" y="72389"/>
                </a:lnTo>
                <a:lnTo>
                  <a:pt x="1312164" y="63500"/>
                </a:lnTo>
                <a:lnTo>
                  <a:pt x="1307592" y="58420"/>
                </a:lnTo>
                <a:lnTo>
                  <a:pt x="1330452" y="58420"/>
                </a:lnTo>
                <a:lnTo>
                  <a:pt x="1331758" y="57331"/>
                </a:lnTo>
                <a:close/>
              </a:path>
              <a:path w="2226945" h="187960">
                <a:moveTo>
                  <a:pt x="1308112" y="76891"/>
                </a:moveTo>
                <a:lnTo>
                  <a:pt x="1303020" y="77470"/>
                </a:lnTo>
                <a:lnTo>
                  <a:pt x="1307592" y="77470"/>
                </a:lnTo>
                <a:lnTo>
                  <a:pt x="1308112" y="76891"/>
                </a:lnTo>
                <a:close/>
              </a:path>
              <a:path w="2226945" h="187960">
                <a:moveTo>
                  <a:pt x="1330452" y="58420"/>
                </a:moveTo>
                <a:lnTo>
                  <a:pt x="1307592" y="58420"/>
                </a:lnTo>
                <a:lnTo>
                  <a:pt x="1312164" y="63500"/>
                </a:lnTo>
                <a:lnTo>
                  <a:pt x="1312164" y="72389"/>
                </a:lnTo>
                <a:lnTo>
                  <a:pt x="1308112" y="76891"/>
                </a:lnTo>
                <a:lnTo>
                  <a:pt x="1336548" y="73660"/>
                </a:lnTo>
                <a:lnTo>
                  <a:pt x="1331976" y="73660"/>
                </a:lnTo>
                <a:lnTo>
                  <a:pt x="1327403" y="71120"/>
                </a:lnTo>
                <a:lnTo>
                  <a:pt x="1327403" y="60960"/>
                </a:lnTo>
                <a:lnTo>
                  <a:pt x="1330452" y="58420"/>
                </a:lnTo>
                <a:close/>
              </a:path>
              <a:path w="2226945" h="187960">
                <a:moveTo>
                  <a:pt x="1336548" y="57150"/>
                </a:moveTo>
                <a:lnTo>
                  <a:pt x="1331758" y="57331"/>
                </a:lnTo>
                <a:lnTo>
                  <a:pt x="1327403" y="60960"/>
                </a:lnTo>
                <a:lnTo>
                  <a:pt x="1327403" y="71120"/>
                </a:lnTo>
                <a:lnTo>
                  <a:pt x="1331976" y="73660"/>
                </a:lnTo>
                <a:lnTo>
                  <a:pt x="1336548" y="73660"/>
                </a:lnTo>
                <a:lnTo>
                  <a:pt x="1336548" y="57150"/>
                </a:lnTo>
                <a:close/>
              </a:path>
              <a:path w="2226945" h="187960">
                <a:moveTo>
                  <a:pt x="1365342" y="56059"/>
                </a:moveTo>
                <a:lnTo>
                  <a:pt x="1336548" y="57150"/>
                </a:lnTo>
                <a:lnTo>
                  <a:pt x="1336548" y="73660"/>
                </a:lnTo>
                <a:lnTo>
                  <a:pt x="1341120" y="73660"/>
                </a:lnTo>
                <a:lnTo>
                  <a:pt x="1345692" y="71120"/>
                </a:lnTo>
                <a:lnTo>
                  <a:pt x="1345692" y="60960"/>
                </a:lnTo>
                <a:lnTo>
                  <a:pt x="1341120" y="57150"/>
                </a:lnTo>
                <a:lnTo>
                  <a:pt x="1364361" y="57150"/>
                </a:lnTo>
                <a:lnTo>
                  <a:pt x="1365342" y="56059"/>
                </a:lnTo>
                <a:close/>
              </a:path>
              <a:path w="2226945" h="187960">
                <a:moveTo>
                  <a:pt x="1364361" y="57150"/>
                </a:moveTo>
                <a:lnTo>
                  <a:pt x="1341120" y="57150"/>
                </a:lnTo>
                <a:lnTo>
                  <a:pt x="1345692" y="60960"/>
                </a:lnTo>
                <a:lnTo>
                  <a:pt x="1345692" y="71120"/>
                </a:lnTo>
                <a:lnTo>
                  <a:pt x="1341120" y="73660"/>
                </a:lnTo>
                <a:lnTo>
                  <a:pt x="1365503" y="73660"/>
                </a:lnTo>
                <a:lnTo>
                  <a:pt x="1360932" y="69850"/>
                </a:lnTo>
                <a:lnTo>
                  <a:pt x="1360932" y="60960"/>
                </a:lnTo>
                <a:lnTo>
                  <a:pt x="1364361" y="57150"/>
                </a:lnTo>
                <a:close/>
              </a:path>
              <a:path w="2226945" h="187960">
                <a:moveTo>
                  <a:pt x="1370076" y="55880"/>
                </a:moveTo>
                <a:lnTo>
                  <a:pt x="1365342" y="56059"/>
                </a:lnTo>
                <a:lnTo>
                  <a:pt x="1360932" y="60960"/>
                </a:lnTo>
                <a:lnTo>
                  <a:pt x="1360932" y="69850"/>
                </a:lnTo>
                <a:lnTo>
                  <a:pt x="1365503" y="73660"/>
                </a:lnTo>
                <a:lnTo>
                  <a:pt x="1371600" y="73660"/>
                </a:lnTo>
                <a:lnTo>
                  <a:pt x="1370076" y="55880"/>
                </a:lnTo>
                <a:close/>
              </a:path>
              <a:path w="2226945" h="187960">
                <a:moveTo>
                  <a:pt x="1398697" y="54795"/>
                </a:moveTo>
                <a:lnTo>
                  <a:pt x="1370076" y="55880"/>
                </a:lnTo>
                <a:lnTo>
                  <a:pt x="1371600" y="73660"/>
                </a:lnTo>
                <a:lnTo>
                  <a:pt x="1376321" y="73472"/>
                </a:lnTo>
                <a:lnTo>
                  <a:pt x="1379220" y="69850"/>
                </a:lnTo>
                <a:lnTo>
                  <a:pt x="1379220" y="60960"/>
                </a:lnTo>
                <a:lnTo>
                  <a:pt x="1376171" y="55880"/>
                </a:lnTo>
                <a:lnTo>
                  <a:pt x="1396745" y="55880"/>
                </a:lnTo>
                <a:lnTo>
                  <a:pt x="1398697" y="54795"/>
                </a:lnTo>
                <a:close/>
              </a:path>
              <a:path w="2226945" h="187960">
                <a:moveTo>
                  <a:pt x="1376321" y="73472"/>
                </a:moveTo>
                <a:lnTo>
                  <a:pt x="1371600" y="73660"/>
                </a:lnTo>
                <a:lnTo>
                  <a:pt x="1376171" y="73660"/>
                </a:lnTo>
                <a:lnTo>
                  <a:pt x="1376321" y="73472"/>
                </a:lnTo>
                <a:close/>
              </a:path>
              <a:path w="2226945" h="187960">
                <a:moveTo>
                  <a:pt x="1396745" y="55880"/>
                </a:moveTo>
                <a:lnTo>
                  <a:pt x="1376171" y="55880"/>
                </a:lnTo>
                <a:lnTo>
                  <a:pt x="1379220" y="60960"/>
                </a:lnTo>
                <a:lnTo>
                  <a:pt x="1379220" y="69850"/>
                </a:lnTo>
                <a:lnTo>
                  <a:pt x="1376321" y="73472"/>
                </a:lnTo>
                <a:lnTo>
                  <a:pt x="1403603" y="72389"/>
                </a:lnTo>
                <a:lnTo>
                  <a:pt x="1399032" y="72389"/>
                </a:lnTo>
                <a:lnTo>
                  <a:pt x="1394459" y="68580"/>
                </a:lnTo>
                <a:lnTo>
                  <a:pt x="1394459" y="57150"/>
                </a:lnTo>
                <a:lnTo>
                  <a:pt x="1396745" y="55880"/>
                </a:lnTo>
                <a:close/>
              </a:path>
              <a:path w="2226945" h="187960">
                <a:moveTo>
                  <a:pt x="1168908" y="72389"/>
                </a:moveTo>
                <a:lnTo>
                  <a:pt x="1164336" y="72389"/>
                </a:lnTo>
                <a:lnTo>
                  <a:pt x="1163373" y="73192"/>
                </a:lnTo>
                <a:lnTo>
                  <a:pt x="1168908" y="72389"/>
                </a:lnTo>
                <a:close/>
              </a:path>
              <a:path w="2226945" h="187960">
                <a:moveTo>
                  <a:pt x="1403603" y="54610"/>
                </a:moveTo>
                <a:lnTo>
                  <a:pt x="1398697" y="54795"/>
                </a:lnTo>
                <a:lnTo>
                  <a:pt x="1394459" y="57150"/>
                </a:lnTo>
                <a:lnTo>
                  <a:pt x="1394459" y="68580"/>
                </a:lnTo>
                <a:lnTo>
                  <a:pt x="1399032" y="72389"/>
                </a:lnTo>
                <a:lnTo>
                  <a:pt x="1403603" y="72389"/>
                </a:lnTo>
                <a:lnTo>
                  <a:pt x="1403603" y="54610"/>
                </a:lnTo>
                <a:close/>
              </a:path>
              <a:path w="2226945" h="187960">
                <a:moveTo>
                  <a:pt x="1428496" y="53622"/>
                </a:moveTo>
                <a:lnTo>
                  <a:pt x="1403603" y="54610"/>
                </a:lnTo>
                <a:lnTo>
                  <a:pt x="1403603" y="72389"/>
                </a:lnTo>
                <a:lnTo>
                  <a:pt x="1408633" y="72009"/>
                </a:lnTo>
                <a:lnTo>
                  <a:pt x="1412748" y="68580"/>
                </a:lnTo>
                <a:lnTo>
                  <a:pt x="1412748" y="57150"/>
                </a:lnTo>
                <a:lnTo>
                  <a:pt x="1408176" y="54610"/>
                </a:lnTo>
                <a:lnTo>
                  <a:pt x="1427607" y="54610"/>
                </a:lnTo>
                <a:lnTo>
                  <a:pt x="1428496" y="53622"/>
                </a:lnTo>
                <a:close/>
              </a:path>
              <a:path w="2226945" h="187960">
                <a:moveTo>
                  <a:pt x="1408633" y="72009"/>
                </a:moveTo>
                <a:lnTo>
                  <a:pt x="1403603" y="72389"/>
                </a:lnTo>
                <a:lnTo>
                  <a:pt x="1408176" y="72389"/>
                </a:lnTo>
                <a:lnTo>
                  <a:pt x="1408633" y="72009"/>
                </a:lnTo>
                <a:close/>
              </a:path>
              <a:path w="2226945" h="187960">
                <a:moveTo>
                  <a:pt x="1427607" y="54610"/>
                </a:moveTo>
                <a:lnTo>
                  <a:pt x="1408176" y="54610"/>
                </a:lnTo>
                <a:lnTo>
                  <a:pt x="1412748" y="57150"/>
                </a:lnTo>
                <a:lnTo>
                  <a:pt x="1412748" y="68580"/>
                </a:lnTo>
                <a:lnTo>
                  <a:pt x="1408633" y="72009"/>
                </a:lnTo>
                <a:lnTo>
                  <a:pt x="1437132" y="69850"/>
                </a:lnTo>
                <a:lnTo>
                  <a:pt x="1431036" y="69850"/>
                </a:lnTo>
                <a:lnTo>
                  <a:pt x="1426464" y="66039"/>
                </a:lnTo>
                <a:lnTo>
                  <a:pt x="1426464" y="55880"/>
                </a:lnTo>
                <a:lnTo>
                  <a:pt x="1427607" y="54610"/>
                </a:lnTo>
                <a:close/>
              </a:path>
              <a:path w="2226945" h="187960">
                <a:moveTo>
                  <a:pt x="1435608" y="53339"/>
                </a:moveTo>
                <a:lnTo>
                  <a:pt x="1428496" y="53622"/>
                </a:lnTo>
                <a:lnTo>
                  <a:pt x="1426464" y="55880"/>
                </a:lnTo>
                <a:lnTo>
                  <a:pt x="1426464" y="66039"/>
                </a:lnTo>
                <a:lnTo>
                  <a:pt x="1431036" y="69850"/>
                </a:lnTo>
                <a:lnTo>
                  <a:pt x="1435608" y="69850"/>
                </a:lnTo>
                <a:lnTo>
                  <a:pt x="1435608" y="53339"/>
                </a:lnTo>
                <a:close/>
              </a:path>
              <a:path w="2226945" h="187960">
                <a:moveTo>
                  <a:pt x="1435608" y="53339"/>
                </a:moveTo>
                <a:lnTo>
                  <a:pt x="1435608" y="69850"/>
                </a:lnTo>
                <a:lnTo>
                  <a:pt x="1437127" y="69797"/>
                </a:lnTo>
                <a:lnTo>
                  <a:pt x="1435608" y="53339"/>
                </a:lnTo>
                <a:close/>
              </a:path>
              <a:path w="2226945" h="187960">
                <a:moveTo>
                  <a:pt x="1437127" y="69797"/>
                </a:moveTo>
                <a:lnTo>
                  <a:pt x="1435608" y="69850"/>
                </a:lnTo>
                <a:lnTo>
                  <a:pt x="1437132" y="69850"/>
                </a:lnTo>
                <a:close/>
              </a:path>
              <a:path w="2226945" h="187960">
                <a:moveTo>
                  <a:pt x="1440378" y="69684"/>
                </a:moveTo>
                <a:lnTo>
                  <a:pt x="1437127" y="69797"/>
                </a:lnTo>
                <a:lnTo>
                  <a:pt x="1440180" y="69850"/>
                </a:lnTo>
                <a:lnTo>
                  <a:pt x="1440378" y="69684"/>
                </a:lnTo>
                <a:close/>
              </a:path>
              <a:path w="2226945" h="187960">
                <a:moveTo>
                  <a:pt x="1441854" y="52660"/>
                </a:moveTo>
                <a:lnTo>
                  <a:pt x="1435608" y="53339"/>
                </a:lnTo>
                <a:lnTo>
                  <a:pt x="1437127" y="69797"/>
                </a:lnTo>
                <a:lnTo>
                  <a:pt x="1440378" y="69684"/>
                </a:lnTo>
                <a:lnTo>
                  <a:pt x="1444752" y="66039"/>
                </a:lnTo>
                <a:lnTo>
                  <a:pt x="1444752" y="55880"/>
                </a:lnTo>
                <a:lnTo>
                  <a:pt x="1441854" y="52660"/>
                </a:lnTo>
                <a:close/>
              </a:path>
              <a:path w="2226945" h="187960">
                <a:moveTo>
                  <a:pt x="1465592" y="50080"/>
                </a:moveTo>
                <a:lnTo>
                  <a:pt x="1441854" y="52660"/>
                </a:lnTo>
                <a:lnTo>
                  <a:pt x="1444752" y="55880"/>
                </a:lnTo>
                <a:lnTo>
                  <a:pt x="1444752" y="66039"/>
                </a:lnTo>
                <a:lnTo>
                  <a:pt x="1440378" y="69684"/>
                </a:lnTo>
                <a:lnTo>
                  <a:pt x="1472183" y="68580"/>
                </a:lnTo>
                <a:lnTo>
                  <a:pt x="1466088" y="68580"/>
                </a:lnTo>
                <a:lnTo>
                  <a:pt x="1461515" y="63500"/>
                </a:lnTo>
                <a:lnTo>
                  <a:pt x="1461515" y="54610"/>
                </a:lnTo>
                <a:lnTo>
                  <a:pt x="1465592" y="50080"/>
                </a:lnTo>
                <a:close/>
              </a:path>
              <a:path w="2226945" h="187960">
                <a:moveTo>
                  <a:pt x="1202436" y="68580"/>
                </a:moveTo>
                <a:lnTo>
                  <a:pt x="1199388" y="68580"/>
                </a:lnTo>
                <a:lnTo>
                  <a:pt x="1198906" y="68981"/>
                </a:lnTo>
                <a:lnTo>
                  <a:pt x="1202436" y="68580"/>
                </a:lnTo>
                <a:close/>
              </a:path>
              <a:path w="2226945" h="187960">
                <a:moveTo>
                  <a:pt x="1470659" y="49530"/>
                </a:moveTo>
                <a:lnTo>
                  <a:pt x="1465592" y="50080"/>
                </a:lnTo>
                <a:lnTo>
                  <a:pt x="1461515" y="54610"/>
                </a:lnTo>
                <a:lnTo>
                  <a:pt x="1461515" y="63500"/>
                </a:lnTo>
                <a:lnTo>
                  <a:pt x="1466088" y="68580"/>
                </a:lnTo>
                <a:lnTo>
                  <a:pt x="1472183" y="68580"/>
                </a:lnTo>
                <a:lnTo>
                  <a:pt x="1470659" y="49530"/>
                </a:lnTo>
                <a:close/>
              </a:path>
              <a:path w="2226945" h="187960">
                <a:moveTo>
                  <a:pt x="1500704" y="47352"/>
                </a:moveTo>
                <a:lnTo>
                  <a:pt x="1470659" y="49530"/>
                </a:lnTo>
                <a:lnTo>
                  <a:pt x="1472183" y="68580"/>
                </a:lnTo>
                <a:lnTo>
                  <a:pt x="1477074" y="68048"/>
                </a:lnTo>
                <a:lnTo>
                  <a:pt x="1479803" y="63500"/>
                </a:lnTo>
                <a:lnTo>
                  <a:pt x="1479803" y="54610"/>
                </a:lnTo>
                <a:lnTo>
                  <a:pt x="1476756" y="49530"/>
                </a:lnTo>
                <a:lnTo>
                  <a:pt x="1498091" y="49530"/>
                </a:lnTo>
                <a:lnTo>
                  <a:pt x="1500704" y="47352"/>
                </a:lnTo>
                <a:close/>
              </a:path>
              <a:path w="2226945" h="187960">
                <a:moveTo>
                  <a:pt x="1477074" y="68048"/>
                </a:moveTo>
                <a:lnTo>
                  <a:pt x="1472183" y="68580"/>
                </a:lnTo>
                <a:lnTo>
                  <a:pt x="1476756" y="68580"/>
                </a:lnTo>
                <a:lnTo>
                  <a:pt x="1477074" y="68048"/>
                </a:lnTo>
                <a:close/>
              </a:path>
              <a:path w="2226945" h="187960">
                <a:moveTo>
                  <a:pt x="1498091" y="49530"/>
                </a:moveTo>
                <a:lnTo>
                  <a:pt x="1476756" y="49530"/>
                </a:lnTo>
                <a:lnTo>
                  <a:pt x="1479803" y="54610"/>
                </a:lnTo>
                <a:lnTo>
                  <a:pt x="1479803" y="63500"/>
                </a:lnTo>
                <a:lnTo>
                  <a:pt x="1477074" y="68048"/>
                </a:lnTo>
                <a:lnTo>
                  <a:pt x="1507236" y="64770"/>
                </a:lnTo>
                <a:lnTo>
                  <a:pt x="1501139" y="64770"/>
                </a:lnTo>
                <a:lnTo>
                  <a:pt x="1496568" y="62230"/>
                </a:lnTo>
                <a:lnTo>
                  <a:pt x="1496568" y="50800"/>
                </a:lnTo>
                <a:lnTo>
                  <a:pt x="1498091" y="49530"/>
                </a:lnTo>
                <a:close/>
              </a:path>
              <a:path w="2226945" h="187960">
                <a:moveTo>
                  <a:pt x="1235964" y="64770"/>
                </a:moveTo>
                <a:lnTo>
                  <a:pt x="1231392" y="64770"/>
                </a:lnTo>
                <a:lnTo>
                  <a:pt x="1230934" y="65341"/>
                </a:lnTo>
                <a:lnTo>
                  <a:pt x="1235964" y="64770"/>
                </a:lnTo>
                <a:close/>
              </a:path>
              <a:path w="2226945" h="187960">
                <a:moveTo>
                  <a:pt x="1505712" y="46989"/>
                </a:moveTo>
                <a:lnTo>
                  <a:pt x="1500704" y="47352"/>
                </a:lnTo>
                <a:lnTo>
                  <a:pt x="1496568" y="50800"/>
                </a:lnTo>
                <a:lnTo>
                  <a:pt x="1496568" y="62230"/>
                </a:lnTo>
                <a:lnTo>
                  <a:pt x="1501139" y="64770"/>
                </a:lnTo>
                <a:lnTo>
                  <a:pt x="1507236" y="64770"/>
                </a:lnTo>
                <a:lnTo>
                  <a:pt x="1505712" y="46989"/>
                </a:lnTo>
                <a:close/>
              </a:path>
              <a:path w="2226945" h="187960">
                <a:moveTo>
                  <a:pt x="1535710" y="43581"/>
                </a:moveTo>
                <a:lnTo>
                  <a:pt x="1505712" y="46989"/>
                </a:lnTo>
                <a:lnTo>
                  <a:pt x="1507236" y="64770"/>
                </a:lnTo>
                <a:lnTo>
                  <a:pt x="1512243" y="64407"/>
                </a:lnTo>
                <a:lnTo>
                  <a:pt x="1514856" y="62230"/>
                </a:lnTo>
                <a:lnTo>
                  <a:pt x="1514856" y="50800"/>
                </a:lnTo>
                <a:lnTo>
                  <a:pt x="1511808" y="46989"/>
                </a:lnTo>
                <a:lnTo>
                  <a:pt x="1531620" y="46989"/>
                </a:lnTo>
                <a:lnTo>
                  <a:pt x="1535710" y="43581"/>
                </a:lnTo>
                <a:close/>
              </a:path>
              <a:path w="2226945" h="187960">
                <a:moveTo>
                  <a:pt x="1512243" y="64407"/>
                </a:moveTo>
                <a:lnTo>
                  <a:pt x="1507236" y="64770"/>
                </a:lnTo>
                <a:lnTo>
                  <a:pt x="1511808" y="64770"/>
                </a:lnTo>
                <a:lnTo>
                  <a:pt x="1512243" y="64407"/>
                </a:lnTo>
                <a:close/>
              </a:path>
              <a:path w="2226945" h="187960">
                <a:moveTo>
                  <a:pt x="1531620" y="46989"/>
                </a:moveTo>
                <a:lnTo>
                  <a:pt x="1511808" y="46989"/>
                </a:lnTo>
                <a:lnTo>
                  <a:pt x="1514856" y="50800"/>
                </a:lnTo>
                <a:lnTo>
                  <a:pt x="1514856" y="62230"/>
                </a:lnTo>
                <a:lnTo>
                  <a:pt x="1512243" y="64407"/>
                </a:lnTo>
                <a:lnTo>
                  <a:pt x="1542288" y="62230"/>
                </a:lnTo>
                <a:lnTo>
                  <a:pt x="1536192" y="62230"/>
                </a:lnTo>
                <a:lnTo>
                  <a:pt x="1531620" y="57150"/>
                </a:lnTo>
                <a:lnTo>
                  <a:pt x="1531620" y="46989"/>
                </a:lnTo>
                <a:close/>
              </a:path>
              <a:path w="2226945" h="187960">
                <a:moveTo>
                  <a:pt x="1539239" y="43180"/>
                </a:moveTo>
                <a:lnTo>
                  <a:pt x="1535710" y="43581"/>
                </a:lnTo>
                <a:lnTo>
                  <a:pt x="1531620" y="46989"/>
                </a:lnTo>
                <a:lnTo>
                  <a:pt x="1531620" y="57150"/>
                </a:lnTo>
                <a:lnTo>
                  <a:pt x="1536192" y="62230"/>
                </a:lnTo>
                <a:lnTo>
                  <a:pt x="1540764" y="62230"/>
                </a:lnTo>
                <a:lnTo>
                  <a:pt x="1539239" y="43180"/>
                </a:lnTo>
                <a:close/>
              </a:path>
              <a:path w="2226945" h="187960">
                <a:moveTo>
                  <a:pt x="1539239" y="43180"/>
                </a:moveTo>
                <a:lnTo>
                  <a:pt x="1540764" y="62230"/>
                </a:lnTo>
                <a:lnTo>
                  <a:pt x="1542261" y="62067"/>
                </a:lnTo>
                <a:lnTo>
                  <a:pt x="1539239" y="43180"/>
                </a:lnTo>
                <a:close/>
              </a:path>
              <a:path w="2226945" h="187960">
                <a:moveTo>
                  <a:pt x="1542261" y="62067"/>
                </a:moveTo>
                <a:lnTo>
                  <a:pt x="1540764" y="62230"/>
                </a:lnTo>
                <a:lnTo>
                  <a:pt x="1542288" y="62230"/>
                </a:lnTo>
                <a:lnTo>
                  <a:pt x="1542261" y="62067"/>
                </a:lnTo>
                <a:close/>
              </a:path>
              <a:path w="2226945" h="187960">
                <a:moveTo>
                  <a:pt x="1545831" y="61679"/>
                </a:moveTo>
                <a:lnTo>
                  <a:pt x="1542261" y="62067"/>
                </a:lnTo>
                <a:lnTo>
                  <a:pt x="1542288" y="62230"/>
                </a:lnTo>
                <a:lnTo>
                  <a:pt x="1545336" y="62230"/>
                </a:lnTo>
                <a:lnTo>
                  <a:pt x="1545831" y="61679"/>
                </a:lnTo>
                <a:close/>
              </a:path>
              <a:path w="2226945" h="187960">
                <a:moveTo>
                  <a:pt x="1569401" y="40994"/>
                </a:moveTo>
                <a:lnTo>
                  <a:pt x="1539239" y="43180"/>
                </a:lnTo>
                <a:lnTo>
                  <a:pt x="1542261" y="62067"/>
                </a:lnTo>
                <a:lnTo>
                  <a:pt x="1545831" y="61679"/>
                </a:lnTo>
                <a:lnTo>
                  <a:pt x="1549908" y="57150"/>
                </a:lnTo>
                <a:lnTo>
                  <a:pt x="1549908" y="46989"/>
                </a:lnTo>
                <a:lnTo>
                  <a:pt x="1545336" y="43180"/>
                </a:lnTo>
                <a:lnTo>
                  <a:pt x="1567433" y="43180"/>
                </a:lnTo>
                <a:lnTo>
                  <a:pt x="1569401" y="40994"/>
                </a:lnTo>
                <a:close/>
              </a:path>
              <a:path w="2226945" h="187960">
                <a:moveTo>
                  <a:pt x="1567433" y="43180"/>
                </a:moveTo>
                <a:lnTo>
                  <a:pt x="1545336" y="43180"/>
                </a:lnTo>
                <a:lnTo>
                  <a:pt x="1549908" y="46989"/>
                </a:lnTo>
                <a:lnTo>
                  <a:pt x="1549908" y="57150"/>
                </a:lnTo>
                <a:lnTo>
                  <a:pt x="1545831" y="61679"/>
                </a:lnTo>
                <a:lnTo>
                  <a:pt x="1575815" y="58420"/>
                </a:lnTo>
                <a:lnTo>
                  <a:pt x="1569720" y="58420"/>
                </a:lnTo>
                <a:lnTo>
                  <a:pt x="1565148" y="54610"/>
                </a:lnTo>
                <a:lnTo>
                  <a:pt x="1565246" y="45610"/>
                </a:lnTo>
                <a:lnTo>
                  <a:pt x="1567433" y="43180"/>
                </a:lnTo>
                <a:close/>
              </a:path>
              <a:path w="2226945" h="187960">
                <a:moveTo>
                  <a:pt x="1269492" y="60960"/>
                </a:moveTo>
                <a:lnTo>
                  <a:pt x="1264920" y="60960"/>
                </a:lnTo>
                <a:lnTo>
                  <a:pt x="1264198" y="61561"/>
                </a:lnTo>
                <a:lnTo>
                  <a:pt x="1269492" y="60960"/>
                </a:lnTo>
                <a:close/>
              </a:path>
              <a:path w="2226945" h="187960">
                <a:moveTo>
                  <a:pt x="1303020" y="58420"/>
                </a:moveTo>
                <a:lnTo>
                  <a:pt x="1298448" y="58420"/>
                </a:lnTo>
                <a:lnTo>
                  <a:pt x="1298113" y="58791"/>
                </a:lnTo>
                <a:lnTo>
                  <a:pt x="1303020" y="58420"/>
                </a:lnTo>
                <a:close/>
              </a:path>
              <a:path w="2226945" h="187960">
                <a:moveTo>
                  <a:pt x="1574292" y="40639"/>
                </a:moveTo>
                <a:lnTo>
                  <a:pt x="1569401" y="40994"/>
                </a:lnTo>
                <a:lnTo>
                  <a:pt x="1565246" y="45610"/>
                </a:lnTo>
                <a:lnTo>
                  <a:pt x="1565148" y="54610"/>
                </a:lnTo>
                <a:lnTo>
                  <a:pt x="1569720" y="58420"/>
                </a:lnTo>
                <a:lnTo>
                  <a:pt x="1575815" y="58420"/>
                </a:lnTo>
                <a:lnTo>
                  <a:pt x="1574292" y="40639"/>
                </a:lnTo>
                <a:close/>
              </a:path>
              <a:path w="2226945" h="187960">
                <a:moveTo>
                  <a:pt x="1602790" y="38480"/>
                </a:moveTo>
                <a:lnTo>
                  <a:pt x="1574292" y="40639"/>
                </a:lnTo>
                <a:lnTo>
                  <a:pt x="1575815" y="58420"/>
                </a:lnTo>
                <a:lnTo>
                  <a:pt x="1580682" y="58051"/>
                </a:lnTo>
                <a:lnTo>
                  <a:pt x="1583436" y="54610"/>
                </a:lnTo>
                <a:lnTo>
                  <a:pt x="1583370" y="45610"/>
                </a:lnTo>
                <a:lnTo>
                  <a:pt x="1580388" y="40639"/>
                </a:lnTo>
                <a:lnTo>
                  <a:pt x="1600200" y="40639"/>
                </a:lnTo>
                <a:lnTo>
                  <a:pt x="1602790" y="38480"/>
                </a:lnTo>
                <a:close/>
              </a:path>
              <a:path w="2226945" h="187960">
                <a:moveTo>
                  <a:pt x="1580682" y="58051"/>
                </a:moveTo>
                <a:lnTo>
                  <a:pt x="1575815" y="58420"/>
                </a:lnTo>
                <a:lnTo>
                  <a:pt x="1580388" y="58420"/>
                </a:lnTo>
                <a:lnTo>
                  <a:pt x="1580682" y="58051"/>
                </a:lnTo>
                <a:close/>
              </a:path>
              <a:path w="2226945" h="187960">
                <a:moveTo>
                  <a:pt x="1600200" y="40639"/>
                </a:moveTo>
                <a:lnTo>
                  <a:pt x="1580388" y="40639"/>
                </a:lnTo>
                <a:lnTo>
                  <a:pt x="1583370" y="45610"/>
                </a:lnTo>
                <a:lnTo>
                  <a:pt x="1583436" y="54610"/>
                </a:lnTo>
                <a:lnTo>
                  <a:pt x="1580682" y="58051"/>
                </a:lnTo>
                <a:lnTo>
                  <a:pt x="1609344" y="55880"/>
                </a:lnTo>
                <a:lnTo>
                  <a:pt x="1603248" y="55880"/>
                </a:lnTo>
                <a:lnTo>
                  <a:pt x="1598676" y="50800"/>
                </a:lnTo>
                <a:lnTo>
                  <a:pt x="1598676" y="41910"/>
                </a:lnTo>
                <a:lnTo>
                  <a:pt x="1600200" y="40639"/>
                </a:lnTo>
                <a:close/>
              </a:path>
              <a:path w="2226945" h="187960">
                <a:moveTo>
                  <a:pt x="1336548" y="57150"/>
                </a:moveTo>
                <a:lnTo>
                  <a:pt x="1331976" y="57150"/>
                </a:lnTo>
                <a:lnTo>
                  <a:pt x="1331758" y="57331"/>
                </a:lnTo>
                <a:lnTo>
                  <a:pt x="1336548" y="57150"/>
                </a:lnTo>
                <a:close/>
              </a:path>
              <a:path w="2226945" h="187960">
                <a:moveTo>
                  <a:pt x="1370076" y="55880"/>
                </a:moveTo>
                <a:lnTo>
                  <a:pt x="1365503" y="55880"/>
                </a:lnTo>
                <a:lnTo>
                  <a:pt x="1365342" y="56059"/>
                </a:lnTo>
                <a:lnTo>
                  <a:pt x="1370076" y="55880"/>
                </a:lnTo>
                <a:close/>
              </a:path>
              <a:path w="2226945" h="187960">
                <a:moveTo>
                  <a:pt x="1607820" y="38100"/>
                </a:moveTo>
                <a:lnTo>
                  <a:pt x="1602790" y="38480"/>
                </a:lnTo>
                <a:lnTo>
                  <a:pt x="1598676" y="41910"/>
                </a:lnTo>
                <a:lnTo>
                  <a:pt x="1598676" y="50800"/>
                </a:lnTo>
                <a:lnTo>
                  <a:pt x="1603248" y="55880"/>
                </a:lnTo>
                <a:lnTo>
                  <a:pt x="1609344" y="55880"/>
                </a:lnTo>
                <a:lnTo>
                  <a:pt x="1607820" y="38100"/>
                </a:lnTo>
                <a:close/>
              </a:path>
              <a:path w="2226945" h="187960">
                <a:moveTo>
                  <a:pt x="1637804" y="34840"/>
                </a:moveTo>
                <a:lnTo>
                  <a:pt x="1607820" y="38100"/>
                </a:lnTo>
                <a:lnTo>
                  <a:pt x="1609344" y="55880"/>
                </a:lnTo>
                <a:lnTo>
                  <a:pt x="1612604" y="55643"/>
                </a:lnTo>
                <a:lnTo>
                  <a:pt x="1616964" y="50800"/>
                </a:lnTo>
                <a:lnTo>
                  <a:pt x="1616964" y="41910"/>
                </a:lnTo>
                <a:lnTo>
                  <a:pt x="1612392" y="38100"/>
                </a:lnTo>
                <a:lnTo>
                  <a:pt x="1634870" y="38100"/>
                </a:lnTo>
                <a:lnTo>
                  <a:pt x="1637804" y="34840"/>
                </a:lnTo>
                <a:close/>
              </a:path>
              <a:path w="2226945" h="187960">
                <a:moveTo>
                  <a:pt x="1612604" y="55643"/>
                </a:moveTo>
                <a:lnTo>
                  <a:pt x="1609344" y="55880"/>
                </a:lnTo>
                <a:lnTo>
                  <a:pt x="1612392" y="55880"/>
                </a:lnTo>
                <a:lnTo>
                  <a:pt x="1612604" y="55643"/>
                </a:lnTo>
                <a:close/>
              </a:path>
              <a:path w="2226945" h="187960">
                <a:moveTo>
                  <a:pt x="1634870" y="38100"/>
                </a:moveTo>
                <a:lnTo>
                  <a:pt x="1612392" y="38100"/>
                </a:lnTo>
                <a:lnTo>
                  <a:pt x="1616964" y="41910"/>
                </a:lnTo>
                <a:lnTo>
                  <a:pt x="1616964" y="50800"/>
                </a:lnTo>
                <a:lnTo>
                  <a:pt x="1612604" y="55643"/>
                </a:lnTo>
                <a:lnTo>
                  <a:pt x="1644395" y="53339"/>
                </a:lnTo>
                <a:lnTo>
                  <a:pt x="1638300" y="53339"/>
                </a:lnTo>
                <a:lnTo>
                  <a:pt x="1633727" y="49530"/>
                </a:lnTo>
                <a:lnTo>
                  <a:pt x="1633727" y="39370"/>
                </a:lnTo>
                <a:lnTo>
                  <a:pt x="1634870" y="38100"/>
                </a:lnTo>
                <a:close/>
              </a:path>
              <a:path w="2226945" h="187960">
                <a:moveTo>
                  <a:pt x="1403603" y="54610"/>
                </a:moveTo>
                <a:lnTo>
                  <a:pt x="1399032" y="54610"/>
                </a:lnTo>
                <a:lnTo>
                  <a:pt x="1398697" y="54795"/>
                </a:lnTo>
                <a:lnTo>
                  <a:pt x="1403603" y="54610"/>
                </a:lnTo>
                <a:close/>
              </a:path>
              <a:path w="2226945" h="187960">
                <a:moveTo>
                  <a:pt x="1440180" y="50800"/>
                </a:moveTo>
                <a:lnTo>
                  <a:pt x="1431036" y="50800"/>
                </a:lnTo>
                <a:lnTo>
                  <a:pt x="1428496" y="53622"/>
                </a:lnTo>
                <a:lnTo>
                  <a:pt x="1435608" y="53339"/>
                </a:lnTo>
                <a:lnTo>
                  <a:pt x="1441854" y="52660"/>
                </a:lnTo>
                <a:lnTo>
                  <a:pt x="1440180" y="50800"/>
                </a:lnTo>
                <a:close/>
              </a:path>
              <a:path w="2226945" h="187960">
                <a:moveTo>
                  <a:pt x="1642871" y="34289"/>
                </a:moveTo>
                <a:lnTo>
                  <a:pt x="1637804" y="34840"/>
                </a:lnTo>
                <a:lnTo>
                  <a:pt x="1633727" y="39370"/>
                </a:lnTo>
                <a:lnTo>
                  <a:pt x="1633727" y="49530"/>
                </a:lnTo>
                <a:lnTo>
                  <a:pt x="1638300" y="53339"/>
                </a:lnTo>
                <a:lnTo>
                  <a:pt x="1644395" y="53339"/>
                </a:lnTo>
                <a:lnTo>
                  <a:pt x="1642871" y="34289"/>
                </a:lnTo>
                <a:close/>
              </a:path>
              <a:path w="2226945" h="187960">
                <a:moveTo>
                  <a:pt x="1673033" y="33197"/>
                </a:moveTo>
                <a:lnTo>
                  <a:pt x="1642871" y="34289"/>
                </a:lnTo>
                <a:lnTo>
                  <a:pt x="1644395" y="53339"/>
                </a:lnTo>
                <a:lnTo>
                  <a:pt x="1649249" y="52988"/>
                </a:lnTo>
                <a:lnTo>
                  <a:pt x="1652015" y="49530"/>
                </a:lnTo>
                <a:lnTo>
                  <a:pt x="1651892" y="39164"/>
                </a:lnTo>
                <a:lnTo>
                  <a:pt x="1648968" y="34289"/>
                </a:lnTo>
                <a:lnTo>
                  <a:pt x="1671066" y="34289"/>
                </a:lnTo>
                <a:lnTo>
                  <a:pt x="1673033" y="33197"/>
                </a:lnTo>
                <a:close/>
              </a:path>
              <a:path w="2226945" h="187960">
                <a:moveTo>
                  <a:pt x="1649249" y="52988"/>
                </a:moveTo>
                <a:lnTo>
                  <a:pt x="1644395" y="53339"/>
                </a:lnTo>
                <a:lnTo>
                  <a:pt x="1648968" y="53339"/>
                </a:lnTo>
                <a:lnTo>
                  <a:pt x="1649249" y="52988"/>
                </a:lnTo>
                <a:close/>
              </a:path>
              <a:path w="2226945" h="187960">
                <a:moveTo>
                  <a:pt x="1671066" y="34289"/>
                </a:moveTo>
                <a:lnTo>
                  <a:pt x="1648968" y="34289"/>
                </a:lnTo>
                <a:lnTo>
                  <a:pt x="1651892" y="39164"/>
                </a:lnTo>
                <a:lnTo>
                  <a:pt x="1652015" y="49530"/>
                </a:lnTo>
                <a:lnTo>
                  <a:pt x="1649249" y="52988"/>
                </a:lnTo>
                <a:lnTo>
                  <a:pt x="1679448" y="50800"/>
                </a:lnTo>
                <a:lnTo>
                  <a:pt x="1673352" y="50800"/>
                </a:lnTo>
                <a:lnTo>
                  <a:pt x="1668780" y="46989"/>
                </a:lnTo>
                <a:lnTo>
                  <a:pt x="1668780" y="35560"/>
                </a:lnTo>
                <a:lnTo>
                  <a:pt x="1671066" y="34289"/>
                </a:lnTo>
                <a:close/>
              </a:path>
              <a:path w="2226945" h="187960">
                <a:moveTo>
                  <a:pt x="1677924" y="33020"/>
                </a:moveTo>
                <a:lnTo>
                  <a:pt x="1673033" y="33197"/>
                </a:lnTo>
                <a:lnTo>
                  <a:pt x="1668780" y="35560"/>
                </a:lnTo>
                <a:lnTo>
                  <a:pt x="1668780" y="46989"/>
                </a:lnTo>
                <a:lnTo>
                  <a:pt x="1673352" y="50800"/>
                </a:lnTo>
                <a:lnTo>
                  <a:pt x="1679448" y="50800"/>
                </a:lnTo>
                <a:lnTo>
                  <a:pt x="1677924" y="33020"/>
                </a:lnTo>
                <a:close/>
              </a:path>
              <a:path w="2226945" h="187960">
                <a:moveTo>
                  <a:pt x="1704874" y="30881"/>
                </a:moveTo>
                <a:lnTo>
                  <a:pt x="1677924" y="33020"/>
                </a:lnTo>
                <a:lnTo>
                  <a:pt x="1679448" y="50800"/>
                </a:lnTo>
                <a:lnTo>
                  <a:pt x="1684329" y="50412"/>
                </a:lnTo>
                <a:lnTo>
                  <a:pt x="1687068" y="46989"/>
                </a:lnTo>
                <a:lnTo>
                  <a:pt x="1687068" y="35560"/>
                </a:lnTo>
                <a:lnTo>
                  <a:pt x="1684020" y="33020"/>
                </a:lnTo>
                <a:lnTo>
                  <a:pt x="1702307" y="33020"/>
                </a:lnTo>
                <a:lnTo>
                  <a:pt x="1704874" y="30881"/>
                </a:lnTo>
                <a:close/>
              </a:path>
              <a:path w="2226945" h="187960">
                <a:moveTo>
                  <a:pt x="1684329" y="50412"/>
                </a:moveTo>
                <a:lnTo>
                  <a:pt x="1679448" y="50800"/>
                </a:lnTo>
                <a:lnTo>
                  <a:pt x="1684020" y="50800"/>
                </a:lnTo>
                <a:lnTo>
                  <a:pt x="1684329" y="50412"/>
                </a:lnTo>
                <a:close/>
              </a:path>
              <a:path w="2226945" h="187960">
                <a:moveTo>
                  <a:pt x="1702307" y="33020"/>
                </a:moveTo>
                <a:lnTo>
                  <a:pt x="1684020" y="33020"/>
                </a:lnTo>
                <a:lnTo>
                  <a:pt x="1687068" y="35560"/>
                </a:lnTo>
                <a:lnTo>
                  <a:pt x="1687068" y="46989"/>
                </a:lnTo>
                <a:lnTo>
                  <a:pt x="1684329" y="50412"/>
                </a:lnTo>
                <a:lnTo>
                  <a:pt x="1711452" y="48260"/>
                </a:lnTo>
                <a:lnTo>
                  <a:pt x="1705356" y="48260"/>
                </a:lnTo>
                <a:lnTo>
                  <a:pt x="1700783" y="43180"/>
                </a:lnTo>
                <a:lnTo>
                  <a:pt x="1700783" y="34289"/>
                </a:lnTo>
                <a:lnTo>
                  <a:pt x="1702307" y="33020"/>
                </a:lnTo>
                <a:close/>
              </a:path>
              <a:path w="2226945" h="187960">
                <a:moveTo>
                  <a:pt x="1470659" y="49530"/>
                </a:moveTo>
                <a:lnTo>
                  <a:pt x="1466088" y="49530"/>
                </a:lnTo>
                <a:lnTo>
                  <a:pt x="1465592" y="50080"/>
                </a:lnTo>
                <a:lnTo>
                  <a:pt x="1470659" y="49530"/>
                </a:lnTo>
                <a:close/>
              </a:path>
              <a:path w="2226945" h="187960">
                <a:moveTo>
                  <a:pt x="1709927" y="30480"/>
                </a:moveTo>
                <a:lnTo>
                  <a:pt x="1704874" y="30881"/>
                </a:lnTo>
                <a:lnTo>
                  <a:pt x="1700783" y="34289"/>
                </a:lnTo>
                <a:lnTo>
                  <a:pt x="1700783" y="43180"/>
                </a:lnTo>
                <a:lnTo>
                  <a:pt x="1705356" y="48260"/>
                </a:lnTo>
                <a:lnTo>
                  <a:pt x="1711452" y="48260"/>
                </a:lnTo>
                <a:lnTo>
                  <a:pt x="1709927" y="30480"/>
                </a:lnTo>
                <a:close/>
              </a:path>
              <a:path w="2226945" h="187960">
                <a:moveTo>
                  <a:pt x="1743003" y="27172"/>
                </a:moveTo>
                <a:lnTo>
                  <a:pt x="1709927" y="30480"/>
                </a:lnTo>
                <a:lnTo>
                  <a:pt x="1711452" y="48260"/>
                </a:lnTo>
                <a:lnTo>
                  <a:pt x="1716315" y="47935"/>
                </a:lnTo>
                <a:lnTo>
                  <a:pt x="1720595" y="43180"/>
                </a:lnTo>
                <a:lnTo>
                  <a:pt x="1720595" y="34289"/>
                </a:lnTo>
                <a:lnTo>
                  <a:pt x="1716024" y="30480"/>
                </a:lnTo>
                <a:lnTo>
                  <a:pt x="1740026" y="30480"/>
                </a:lnTo>
                <a:lnTo>
                  <a:pt x="1743003" y="27172"/>
                </a:lnTo>
                <a:close/>
              </a:path>
              <a:path w="2226945" h="187960">
                <a:moveTo>
                  <a:pt x="1716315" y="47935"/>
                </a:moveTo>
                <a:lnTo>
                  <a:pt x="1711452" y="48260"/>
                </a:lnTo>
                <a:lnTo>
                  <a:pt x="1716024" y="48260"/>
                </a:lnTo>
                <a:lnTo>
                  <a:pt x="1716315" y="47935"/>
                </a:lnTo>
                <a:close/>
              </a:path>
              <a:path w="2226945" h="187960">
                <a:moveTo>
                  <a:pt x="1740026" y="30480"/>
                </a:moveTo>
                <a:lnTo>
                  <a:pt x="1716024" y="30480"/>
                </a:lnTo>
                <a:lnTo>
                  <a:pt x="1720595" y="34289"/>
                </a:lnTo>
                <a:lnTo>
                  <a:pt x="1720595" y="43180"/>
                </a:lnTo>
                <a:lnTo>
                  <a:pt x="1716315" y="47935"/>
                </a:lnTo>
                <a:lnTo>
                  <a:pt x="1749552" y="45720"/>
                </a:lnTo>
                <a:lnTo>
                  <a:pt x="1743456" y="45720"/>
                </a:lnTo>
                <a:lnTo>
                  <a:pt x="1738883" y="41910"/>
                </a:lnTo>
                <a:lnTo>
                  <a:pt x="1738883" y="31750"/>
                </a:lnTo>
                <a:lnTo>
                  <a:pt x="1740026" y="30480"/>
                </a:lnTo>
                <a:close/>
              </a:path>
              <a:path w="2226945" h="187960">
                <a:moveTo>
                  <a:pt x="1505712" y="46989"/>
                </a:moveTo>
                <a:lnTo>
                  <a:pt x="1501139" y="46989"/>
                </a:lnTo>
                <a:lnTo>
                  <a:pt x="1500704" y="47352"/>
                </a:lnTo>
                <a:lnTo>
                  <a:pt x="1505712" y="46989"/>
                </a:lnTo>
                <a:close/>
              </a:path>
              <a:path w="2226945" h="187960">
                <a:moveTo>
                  <a:pt x="1748027" y="26670"/>
                </a:moveTo>
                <a:lnTo>
                  <a:pt x="1743003" y="27172"/>
                </a:lnTo>
                <a:lnTo>
                  <a:pt x="1738883" y="31750"/>
                </a:lnTo>
                <a:lnTo>
                  <a:pt x="1738883" y="41910"/>
                </a:lnTo>
                <a:lnTo>
                  <a:pt x="1743456" y="45720"/>
                </a:lnTo>
                <a:lnTo>
                  <a:pt x="1748027" y="45720"/>
                </a:lnTo>
                <a:lnTo>
                  <a:pt x="1748027" y="26670"/>
                </a:lnTo>
                <a:close/>
              </a:path>
              <a:path w="2226945" h="187960">
                <a:moveTo>
                  <a:pt x="1748027" y="26670"/>
                </a:moveTo>
                <a:lnTo>
                  <a:pt x="1748027" y="45720"/>
                </a:lnTo>
                <a:lnTo>
                  <a:pt x="1749543" y="45610"/>
                </a:lnTo>
                <a:lnTo>
                  <a:pt x="1748027" y="26670"/>
                </a:lnTo>
                <a:close/>
              </a:path>
              <a:path w="2226945" h="187960">
                <a:moveTo>
                  <a:pt x="1749543" y="45610"/>
                </a:moveTo>
                <a:lnTo>
                  <a:pt x="1748027" y="45720"/>
                </a:lnTo>
                <a:lnTo>
                  <a:pt x="1749552" y="45720"/>
                </a:lnTo>
                <a:close/>
              </a:path>
              <a:path w="2226945" h="187960">
                <a:moveTo>
                  <a:pt x="1753035" y="45357"/>
                </a:moveTo>
                <a:lnTo>
                  <a:pt x="1749543" y="45610"/>
                </a:lnTo>
                <a:lnTo>
                  <a:pt x="1752600" y="45720"/>
                </a:lnTo>
                <a:lnTo>
                  <a:pt x="1753035" y="45357"/>
                </a:lnTo>
                <a:close/>
              </a:path>
              <a:path w="2226945" h="187960">
                <a:moveTo>
                  <a:pt x="1778353" y="25571"/>
                </a:moveTo>
                <a:lnTo>
                  <a:pt x="1748027" y="26670"/>
                </a:lnTo>
                <a:lnTo>
                  <a:pt x="1749543" y="45610"/>
                </a:lnTo>
                <a:lnTo>
                  <a:pt x="1753035" y="45357"/>
                </a:lnTo>
                <a:lnTo>
                  <a:pt x="1757171" y="41910"/>
                </a:lnTo>
                <a:lnTo>
                  <a:pt x="1757171" y="31750"/>
                </a:lnTo>
                <a:lnTo>
                  <a:pt x="1752600" y="26670"/>
                </a:lnTo>
                <a:lnTo>
                  <a:pt x="1777364" y="26670"/>
                </a:lnTo>
                <a:lnTo>
                  <a:pt x="1778353" y="25571"/>
                </a:lnTo>
                <a:close/>
              </a:path>
              <a:path w="2226945" h="187960">
                <a:moveTo>
                  <a:pt x="1777364" y="26670"/>
                </a:moveTo>
                <a:lnTo>
                  <a:pt x="1752600" y="26670"/>
                </a:lnTo>
                <a:lnTo>
                  <a:pt x="1757171" y="31750"/>
                </a:lnTo>
                <a:lnTo>
                  <a:pt x="1757171" y="41910"/>
                </a:lnTo>
                <a:lnTo>
                  <a:pt x="1753035" y="45357"/>
                </a:lnTo>
                <a:lnTo>
                  <a:pt x="1783080" y="43180"/>
                </a:lnTo>
                <a:lnTo>
                  <a:pt x="1778508" y="43180"/>
                </a:lnTo>
                <a:lnTo>
                  <a:pt x="1773936" y="39370"/>
                </a:lnTo>
                <a:lnTo>
                  <a:pt x="1773936" y="30480"/>
                </a:lnTo>
                <a:lnTo>
                  <a:pt x="1777364" y="26670"/>
                </a:lnTo>
                <a:close/>
              </a:path>
              <a:path w="2226945" h="187960">
                <a:moveTo>
                  <a:pt x="1539239" y="43180"/>
                </a:moveTo>
                <a:lnTo>
                  <a:pt x="1536192" y="43180"/>
                </a:lnTo>
                <a:lnTo>
                  <a:pt x="1535710" y="43581"/>
                </a:lnTo>
                <a:lnTo>
                  <a:pt x="1539239" y="43180"/>
                </a:lnTo>
                <a:close/>
              </a:path>
              <a:path w="2226945" h="187960">
                <a:moveTo>
                  <a:pt x="1783080" y="25400"/>
                </a:moveTo>
                <a:lnTo>
                  <a:pt x="1778353" y="25571"/>
                </a:lnTo>
                <a:lnTo>
                  <a:pt x="1773936" y="30480"/>
                </a:lnTo>
                <a:lnTo>
                  <a:pt x="1773936" y="39370"/>
                </a:lnTo>
                <a:lnTo>
                  <a:pt x="1778508" y="43180"/>
                </a:lnTo>
                <a:lnTo>
                  <a:pt x="1783080" y="43180"/>
                </a:lnTo>
                <a:lnTo>
                  <a:pt x="1783080" y="25400"/>
                </a:lnTo>
                <a:close/>
              </a:path>
              <a:path w="2226945" h="187960">
                <a:moveTo>
                  <a:pt x="1813241" y="24307"/>
                </a:moveTo>
                <a:lnTo>
                  <a:pt x="1783080" y="25400"/>
                </a:lnTo>
                <a:lnTo>
                  <a:pt x="1783080" y="43180"/>
                </a:lnTo>
                <a:lnTo>
                  <a:pt x="1789350" y="42962"/>
                </a:lnTo>
                <a:lnTo>
                  <a:pt x="1792224" y="39370"/>
                </a:lnTo>
                <a:lnTo>
                  <a:pt x="1792224" y="30480"/>
                </a:lnTo>
                <a:lnTo>
                  <a:pt x="1789176" y="25400"/>
                </a:lnTo>
                <a:lnTo>
                  <a:pt x="1811274" y="25400"/>
                </a:lnTo>
                <a:lnTo>
                  <a:pt x="1813241" y="24307"/>
                </a:lnTo>
                <a:close/>
              </a:path>
              <a:path w="2226945" h="187960">
                <a:moveTo>
                  <a:pt x="1789350" y="42962"/>
                </a:moveTo>
                <a:lnTo>
                  <a:pt x="1783080" y="43180"/>
                </a:lnTo>
                <a:lnTo>
                  <a:pt x="1789176" y="43180"/>
                </a:lnTo>
                <a:lnTo>
                  <a:pt x="1789350" y="42962"/>
                </a:lnTo>
                <a:close/>
              </a:path>
              <a:path w="2226945" h="187960">
                <a:moveTo>
                  <a:pt x="1811274" y="25400"/>
                </a:moveTo>
                <a:lnTo>
                  <a:pt x="1789176" y="25400"/>
                </a:lnTo>
                <a:lnTo>
                  <a:pt x="1792224" y="30480"/>
                </a:lnTo>
                <a:lnTo>
                  <a:pt x="1792224" y="39370"/>
                </a:lnTo>
                <a:lnTo>
                  <a:pt x="1789350" y="42962"/>
                </a:lnTo>
                <a:lnTo>
                  <a:pt x="1819656" y="41910"/>
                </a:lnTo>
                <a:lnTo>
                  <a:pt x="1813559" y="41910"/>
                </a:lnTo>
                <a:lnTo>
                  <a:pt x="1808988" y="38100"/>
                </a:lnTo>
                <a:lnTo>
                  <a:pt x="1808988" y="26670"/>
                </a:lnTo>
                <a:lnTo>
                  <a:pt x="1811274" y="25400"/>
                </a:lnTo>
                <a:close/>
              </a:path>
              <a:path w="2226945" h="187960">
                <a:moveTo>
                  <a:pt x="1818132" y="24130"/>
                </a:moveTo>
                <a:lnTo>
                  <a:pt x="1813241" y="24307"/>
                </a:lnTo>
                <a:lnTo>
                  <a:pt x="1808988" y="26670"/>
                </a:lnTo>
                <a:lnTo>
                  <a:pt x="1808988" y="38100"/>
                </a:lnTo>
                <a:lnTo>
                  <a:pt x="1813559" y="41910"/>
                </a:lnTo>
                <a:lnTo>
                  <a:pt x="1819656" y="41910"/>
                </a:lnTo>
                <a:lnTo>
                  <a:pt x="1818132" y="24130"/>
                </a:lnTo>
                <a:close/>
              </a:path>
              <a:path w="2226945" h="187960">
                <a:moveTo>
                  <a:pt x="1846567" y="20898"/>
                </a:moveTo>
                <a:lnTo>
                  <a:pt x="1818132" y="24130"/>
                </a:lnTo>
                <a:lnTo>
                  <a:pt x="1819656" y="41910"/>
                </a:lnTo>
                <a:lnTo>
                  <a:pt x="1824377" y="41722"/>
                </a:lnTo>
                <a:lnTo>
                  <a:pt x="1827276" y="38100"/>
                </a:lnTo>
                <a:lnTo>
                  <a:pt x="1827276" y="26670"/>
                </a:lnTo>
                <a:lnTo>
                  <a:pt x="1824227" y="24130"/>
                </a:lnTo>
                <a:lnTo>
                  <a:pt x="1843658" y="24130"/>
                </a:lnTo>
                <a:lnTo>
                  <a:pt x="1846567" y="20898"/>
                </a:lnTo>
                <a:close/>
              </a:path>
              <a:path w="2226945" h="187960">
                <a:moveTo>
                  <a:pt x="1824377" y="41722"/>
                </a:moveTo>
                <a:lnTo>
                  <a:pt x="1819656" y="41910"/>
                </a:lnTo>
                <a:lnTo>
                  <a:pt x="1824227" y="41910"/>
                </a:lnTo>
                <a:lnTo>
                  <a:pt x="1824377" y="41722"/>
                </a:lnTo>
                <a:close/>
              </a:path>
              <a:path w="2226945" h="187960">
                <a:moveTo>
                  <a:pt x="1843658" y="24130"/>
                </a:moveTo>
                <a:lnTo>
                  <a:pt x="1824227" y="24130"/>
                </a:lnTo>
                <a:lnTo>
                  <a:pt x="1827276" y="26670"/>
                </a:lnTo>
                <a:lnTo>
                  <a:pt x="1827276" y="38100"/>
                </a:lnTo>
                <a:lnTo>
                  <a:pt x="1824377" y="41722"/>
                </a:lnTo>
                <a:lnTo>
                  <a:pt x="1851659" y="40639"/>
                </a:lnTo>
                <a:lnTo>
                  <a:pt x="1847088" y="40639"/>
                </a:lnTo>
                <a:lnTo>
                  <a:pt x="1842515" y="35560"/>
                </a:lnTo>
                <a:lnTo>
                  <a:pt x="1842515" y="25400"/>
                </a:lnTo>
                <a:lnTo>
                  <a:pt x="1843658" y="24130"/>
                </a:lnTo>
                <a:close/>
              </a:path>
              <a:path w="2226945" h="187960">
                <a:moveTo>
                  <a:pt x="1574292" y="40639"/>
                </a:moveTo>
                <a:lnTo>
                  <a:pt x="1569720" y="40639"/>
                </a:lnTo>
                <a:lnTo>
                  <a:pt x="1569401" y="40994"/>
                </a:lnTo>
                <a:lnTo>
                  <a:pt x="1574292" y="40639"/>
                </a:lnTo>
                <a:close/>
              </a:path>
              <a:path w="2226945" h="187960">
                <a:moveTo>
                  <a:pt x="1851659" y="20320"/>
                </a:moveTo>
                <a:lnTo>
                  <a:pt x="1846567" y="20898"/>
                </a:lnTo>
                <a:lnTo>
                  <a:pt x="1842515" y="25400"/>
                </a:lnTo>
                <a:lnTo>
                  <a:pt x="1842515" y="35560"/>
                </a:lnTo>
                <a:lnTo>
                  <a:pt x="1847088" y="40639"/>
                </a:lnTo>
                <a:lnTo>
                  <a:pt x="1851659" y="40639"/>
                </a:lnTo>
                <a:lnTo>
                  <a:pt x="1851659" y="20320"/>
                </a:lnTo>
                <a:close/>
              </a:path>
              <a:path w="2226945" h="187960">
                <a:moveTo>
                  <a:pt x="1857756" y="20320"/>
                </a:moveTo>
                <a:lnTo>
                  <a:pt x="1851659" y="20320"/>
                </a:lnTo>
                <a:lnTo>
                  <a:pt x="1851659" y="40639"/>
                </a:lnTo>
                <a:lnTo>
                  <a:pt x="1857904" y="40392"/>
                </a:lnTo>
                <a:lnTo>
                  <a:pt x="1860803" y="35560"/>
                </a:lnTo>
                <a:lnTo>
                  <a:pt x="1860803" y="25400"/>
                </a:lnTo>
                <a:lnTo>
                  <a:pt x="1857756" y="20320"/>
                </a:lnTo>
                <a:close/>
              </a:path>
              <a:path w="2226945" h="187960">
                <a:moveTo>
                  <a:pt x="1857904" y="40392"/>
                </a:moveTo>
                <a:lnTo>
                  <a:pt x="1851659" y="40639"/>
                </a:lnTo>
                <a:lnTo>
                  <a:pt x="1857756" y="40639"/>
                </a:lnTo>
                <a:lnTo>
                  <a:pt x="1857904" y="40392"/>
                </a:lnTo>
                <a:close/>
              </a:path>
              <a:path w="2226945" h="187960">
                <a:moveTo>
                  <a:pt x="1879092" y="20320"/>
                </a:moveTo>
                <a:lnTo>
                  <a:pt x="1857756" y="20320"/>
                </a:lnTo>
                <a:lnTo>
                  <a:pt x="1860803" y="25400"/>
                </a:lnTo>
                <a:lnTo>
                  <a:pt x="1860803" y="35560"/>
                </a:lnTo>
                <a:lnTo>
                  <a:pt x="1857904" y="40392"/>
                </a:lnTo>
                <a:lnTo>
                  <a:pt x="1883664" y="39370"/>
                </a:lnTo>
                <a:lnTo>
                  <a:pt x="1879092" y="39370"/>
                </a:lnTo>
                <a:lnTo>
                  <a:pt x="1874520" y="34289"/>
                </a:lnTo>
                <a:lnTo>
                  <a:pt x="1874520" y="24130"/>
                </a:lnTo>
                <a:lnTo>
                  <a:pt x="1879092" y="20320"/>
                </a:lnTo>
                <a:close/>
              </a:path>
              <a:path w="2226945" h="187960">
                <a:moveTo>
                  <a:pt x="1883664" y="20320"/>
                </a:moveTo>
                <a:lnTo>
                  <a:pt x="1879092" y="20320"/>
                </a:lnTo>
                <a:lnTo>
                  <a:pt x="1874520" y="24130"/>
                </a:lnTo>
                <a:lnTo>
                  <a:pt x="1874520" y="34289"/>
                </a:lnTo>
                <a:lnTo>
                  <a:pt x="1879092" y="39370"/>
                </a:lnTo>
                <a:lnTo>
                  <a:pt x="1883664" y="39370"/>
                </a:lnTo>
                <a:lnTo>
                  <a:pt x="1883664" y="20320"/>
                </a:lnTo>
                <a:close/>
              </a:path>
              <a:path w="2226945" h="187960">
                <a:moveTo>
                  <a:pt x="1883664" y="20320"/>
                </a:moveTo>
                <a:lnTo>
                  <a:pt x="1883664" y="39370"/>
                </a:lnTo>
                <a:lnTo>
                  <a:pt x="1885188" y="39370"/>
                </a:lnTo>
                <a:lnTo>
                  <a:pt x="1883664" y="20320"/>
                </a:lnTo>
                <a:close/>
              </a:path>
              <a:path w="2226945" h="187960">
                <a:moveTo>
                  <a:pt x="1907794" y="18203"/>
                </a:moveTo>
                <a:lnTo>
                  <a:pt x="1883664" y="20320"/>
                </a:lnTo>
                <a:lnTo>
                  <a:pt x="1885188" y="39370"/>
                </a:lnTo>
                <a:lnTo>
                  <a:pt x="1889883" y="39164"/>
                </a:lnTo>
                <a:lnTo>
                  <a:pt x="1892808" y="34289"/>
                </a:lnTo>
                <a:lnTo>
                  <a:pt x="1892808" y="24130"/>
                </a:lnTo>
                <a:lnTo>
                  <a:pt x="1889759" y="20320"/>
                </a:lnTo>
                <a:lnTo>
                  <a:pt x="1906523" y="20320"/>
                </a:lnTo>
                <a:lnTo>
                  <a:pt x="1907794" y="18203"/>
                </a:lnTo>
                <a:close/>
              </a:path>
              <a:path w="2226945" h="187960">
                <a:moveTo>
                  <a:pt x="1889883" y="39164"/>
                </a:moveTo>
                <a:lnTo>
                  <a:pt x="1885188" y="39370"/>
                </a:lnTo>
                <a:lnTo>
                  <a:pt x="1889759" y="39370"/>
                </a:lnTo>
                <a:lnTo>
                  <a:pt x="1889883" y="39164"/>
                </a:lnTo>
                <a:close/>
              </a:path>
              <a:path w="2226945" h="187960">
                <a:moveTo>
                  <a:pt x="1906523" y="20320"/>
                </a:moveTo>
                <a:lnTo>
                  <a:pt x="1889759" y="20320"/>
                </a:lnTo>
                <a:lnTo>
                  <a:pt x="1892808" y="24130"/>
                </a:lnTo>
                <a:lnTo>
                  <a:pt x="1892808" y="34289"/>
                </a:lnTo>
                <a:lnTo>
                  <a:pt x="1889883" y="39164"/>
                </a:lnTo>
                <a:lnTo>
                  <a:pt x="1914144" y="38100"/>
                </a:lnTo>
                <a:lnTo>
                  <a:pt x="1908048" y="38100"/>
                </a:lnTo>
                <a:lnTo>
                  <a:pt x="1905106" y="33197"/>
                </a:lnTo>
                <a:lnTo>
                  <a:pt x="1905000" y="22860"/>
                </a:lnTo>
                <a:lnTo>
                  <a:pt x="1906523" y="20320"/>
                </a:lnTo>
                <a:close/>
              </a:path>
              <a:path w="2226945" h="187960">
                <a:moveTo>
                  <a:pt x="1607820" y="38100"/>
                </a:moveTo>
                <a:lnTo>
                  <a:pt x="1603248" y="38100"/>
                </a:lnTo>
                <a:lnTo>
                  <a:pt x="1602790" y="38480"/>
                </a:lnTo>
                <a:lnTo>
                  <a:pt x="1607820" y="38100"/>
                </a:lnTo>
                <a:close/>
              </a:path>
              <a:path w="2226945" h="187960">
                <a:moveTo>
                  <a:pt x="1912620" y="17780"/>
                </a:moveTo>
                <a:lnTo>
                  <a:pt x="1907794" y="18203"/>
                </a:lnTo>
                <a:lnTo>
                  <a:pt x="1905000" y="22860"/>
                </a:lnTo>
                <a:lnTo>
                  <a:pt x="1905106" y="33197"/>
                </a:lnTo>
                <a:lnTo>
                  <a:pt x="1908048" y="38100"/>
                </a:lnTo>
                <a:lnTo>
                  <a:pt x="1914144" y="38100"/>
                </a:lnTo>
                <a:lnTo>
                  <a:pt x="1912620" y="17780"/>
                </a:lnTo>
                <a:close/>
              </a:path>
              <a:path w="2226945" h="187960">
                <a:moveTo>
                  <a:pt x="1914144" y="17780"/>
                </a:moveTo>
                <a:lnTo>
                  <a:pt x="1912620" y="17780"/>
                </a:lnTo>
                <a:lnTo>
                  <a:pt x="1914144" y="38100"/>
                </a:lnTo>
                <a:lnTo>
                  <a:pt x="1914144" y="17780"/>
                </a:lnTo>
                <a:close/>
              </a:path>
              <a:path w="2226945" h="187960">
                <a:moveTo>
                  <a:pt x="1918715" y="17780"/>
                </a:moveTo>
                <a:lnTo>
                  <a:pt x="1914144" y="17780"/>
                </a:lnTo>
                <a:lnTo>
                  <a:pt x="1914144" y="38100"/>
                </a:lnTo>
                <a:lnTo>
                  <a:pt x="1918715" y="38100"/>
                </a:lnTo>
                <a:lnTo>
                  <a:pt x="1923288" y="33020"/>
                </a:lnTo>
                <a:lnTo>
                  <a:pt x="1923288" y="22860"/>
                </a:lnTo>
                <a:lnTo>
                  <a:pt x="1918715" y="17780"/>
                </a:lnTo>
                <a:close/>
              </a:path>
              <a:path w="2226945" h="187960">
                <a:moveTo>
                  <a:pt x="1937003" y="17780"/>
                </a:moveTo>
                <a:lnTo>
                  <a:pt x="1918715" y="17780"/>
                </a:lnTo>
                <a:lnTo>
                  <a:pt x="1923288" y="22860"/>
                </a:lnTo>
                <a:lnTo>
                  <a:pt x="1923288" y="33020"/>
                </a:lnTo>
                <a:lnTo>
                  <a:pt x="1918715" y="38100"/>
                </a:lnTo>
                <a:lnTo>
                  <a:pt x="1937003" y="38100"/>
                </a:lnTo>
                <a:lnTo>
                  <a:pt x="1934062" y="33197"/>
                </a:lnTo>
                <a:lnTo>
                  <a:pt x="1933955" y="22860"/>
                </a:lnTo>
                <a:lnTo>
                  <a:pt x="1937003" y="17780"/>
                </a:lnTo>
                <a:close/>
              </a:path>
              <a:path w="2226945" h="187960">
                <a:moveTo>
                  <a:pt x="1943100" y="17780"/>
                </a:moveTo>
                <a:lnTo>
                  <a:pt x="1937003" y="17780"/>
                </a:lnTo>
                <a:lnTo>
                  <a:pt x="1933955" y="22860"/>
                </a:lnTo>
                <a:lnTo>
                  <a:pt x="1934062" y="33197"/>
                </a:lnTo>
                <a:lnTo>
                  <a:pt x="1937003" y="38100"/>
                </a:lnTo>
                <a:lnTo>
                  <a:pt x="1943100" y="38100"/>
                </a:lnTo>
                <a:lnTo>
                  <a:pt x="1943100" y="17780"/>
                </a:lnTo>
                <a:close/>
              </a:path>
              <a:path w="2226945" h="187960">
                <a:moveTo>
                  <a:pt x="1947672" y="17780"/>
                </a:moveTo>
                <a:lnTo>
                  <a:pt x="1943100" y="17780"/>
                </a:lnTo>
                <a:lnTo>
                  <a:pt x="1943100" y="38100"/>
                </a:lnTo>
                <a:lnTo>
                  <a:pt x="1948114" y="37608"/>
                </a:lnTo>
                <a:lnTo>
                  <a:pt x="1952243" y="33020"/>
                </a:lnTo>
                <a:lnTo>
                  <a:pt x="1952243" y="22860"/>
                </a:lnTo>
                <a:lnTo>
                  <a:pt x="1947672" y="17780"/>
                </a:lnTo>
                <a:close/>
              </a:path>
              <a:path w="2226945" h="187960">
                <a:moveTo>
                  <a:pt x="1948114" y="37608"/>
                </a:moveTo>
                <a:lnTo>
                  <a:pt x="1943100" y="38100"/>
                </a:lnTo>
                <a:lnTo>
                  <a:pt x="1947672" y="38100"/>
                </a:lnTo>
                <a:lnTo>
                  <a:pt x="1948114" y="37608"/>
                </a:lnTo>
                <a:close/>
              </a:path>
              <a:path w="2226945" h="187960">
                <a:moveTo>
                  <a:pt x="1964436" y="17780"/>
                </a:moveTo>
                <a:lnTo>
                  <a:pt x="1947672" y="17780"/>
                </a:lnTo>
                <a:lnTo>
                  <a:pt x="1952243" y="22860"/>
                </a:lnTo>
                <a:lnTo>
                  <a:pt x="1952243" y="33020"/>
                </a:lnTo>
                <a:lnTo>
                  <a:pt x="1948114" y="37608"/>
                </a:lnTo>
                <a:lnTo>
                  <a:pt x="1969008" y="35560"/>
                </a:lnTo>
                <a:lnTo>
                  <a:pt x="1964436" y="35560"/>
                </a:lnTo>
                <a:lnTo>
                  <a:pt x="1959864" y="31750"/>
                </a:lnTo>
                <a:lnTo>
                  <a:pt x="1959864" y="22860"/>
                </a:lnTo>
                <a:lnTo>
                  <a:pt x="1964436" y="17780"/>
                </a:lnTo>
                <a:close/>
              </a:path>
              <a:path w="2226945" h="187960">
                <a:moveTo>
                  <a:pt x="1969008" y="17780"/>
                </a:moveTo>
                <a:lnTo>
                  <a:pt x="1964436" y="17780"/>
                </a:lnTo>
                <a:lnTo>
                  <a:pt x="1959864" y="22860"/>
                </a:lnTo>
                <a:lnTo>
                  <a:pt x="1959864" y="31750"/>
                </a:lnTo>
                <a:lnTo>
                  <a:pt x="1964436" y="35560"/>
                </a:lnTo>
                <a:lnTo>
                  <a:pt x="1969008" y="35560"/>
                </a:lnTo>
                <a:lnTo>
                  <a:pt x="1969008" y="17780"/>
                </a:lnTo>
                <a:close/>
              </a:path>
              <a:path w="2226945" h="187960">
                <a:moveTo>
                  <a:pt x="1969008" y="17780"/>
                </a:moveTo>
                <a:lnTo>
                  <a:pt x="1969008" y="35560"/>
                </a:lnTo>
                <a:lnTo>
                  <a:pt x="1970531" y="35560"/>
                </a:lnTo>
                <a:lnTo>
                  <a:pt x="1969008" y="17780"/>
                </a:lnTo>
                <a:close/>
              </a:path>
              <a:path w="2226945" h="187960">
                <a:moveTo>
                  <a:pt x="1991452" y="16740"/>
                </a:moveTo>
                <a:lnTo>
                  <a:pt x="1969008" y="17780"/>
                </a:lnTo>
                <a:lnTo>
                  <a:pt x="1970531" y="35560"/>
                </a:lnTo>
                <a:lnTo>
                  <a:pt x="1975279" y="35340"/>
                </a:lnTo>
                <a:lnTo>
                  <a:pt x="1978152" y="31750"/>
                </a:lnTo>
                <a:lnTo>
                  <a:pt x="1978152" y="22860"/>
                </a:lnTo>
                <a:lnTo>
                  <a:pt x="1975103" y="17780"/>
                </a:lnTo>
                <a:lnTo>
                  <a:pt x="1989581" y="17780"/>
                </a:lnTo>
                <a:lnTo>
                  <a:pt x="1991452" y="16740"/>
                </a:lnTo>
                <a:close/>
              </a:path>
              <a:path w="2226945" h="187960">
                <a:moveTo>
                  <a:pt x="1975279" y="35340"/>
                </a:moveTo>
                <a:lnTo>
                  <a:pt x="1970531" y="35560"/>
                </a:lnTo>
                <a:lnTo>
                  <a:pt x="1975103" y="35560"/>
                </a:lnTo>
                <a:lnTo>
                  <a:pt x="1975279" y="35340"/>
                </a:lnTo>
                <a:close/>
              </a:path>
              <a:path w="2226945" h="187960">
                <a:moveTo>
                  <a:pt x="1989581" y="17780"/>
                </a:moveTo>
                <a:lnTo>
                  <a:pt x="1975103" y="17780"/>
                </a:lnTo>
                <a:lnTo>
                  <a:pt x="1978152" y="22860"/>
                </a:lnTo>
                <a:lnTo>
                  <a:pt x="1978152" y="31750"/>
                </a:lnTo>
                <a:lnTo>
                  <a:pt x="1975279" y="35340"/>
                </a:lnTo>
                <a:lnTo>
                  <a:pt x="1997964" y="34289"/>
                </a:lnTo>
                <a:lnTo>
                  <a:pt x="1991867" y="34289"/>
                </a:lnTo>
                <a:lnTo>
                  <a:pt x="1987296" y="30480"/>
                </a:lnTo>
                <a:lnTo>
                  <a:pt x="1987296" y="19050"/>
                </a:lnTo>
                <a:lnTo>
                  <a:pt x="1989581" y="17780"/>
                </a:lnTo>
                <a:close/>
              </a:path>
              <a:path w="2226945" h="187960">
                <a:moveTo>
                  <a:pt x="1642871" y="34289"/>
                </a:moveTo>
                <a:lnTo>
                  <a:pt x="1638300" y="34289"/>
                </a:lnTo>
                <a:lnTo>
                  <a:pt x="1637804" y="34840"/>
                </a:lnTo>
                <a:lnTo>
                  <a:pt x="1642871" y="34289"/>
                </a:lnTo>
                <a:close/>
              </a:path>
              <a:path w="2226945" h="187960">
                <a:moveTo>
                  <a:pt x="1996439" y="16510"/>
                </a:moveTo>
                <a:lnTo>
                  <a:pt x="1991452" y="16740"/>
                </a:lnTo>
                <a:lnTo>
                  <a:pt x="1987296" y="19050"/>
                </a:lnTo>
                <a:lnTo>
                  <a:pt x="1987296" y="30480"/>
                </a:lnTo>
                <a:lnTo>
                  <a:pt x="1991867" y="34289"/>
                </a:lnTo>
                <a:lnTo>
                  <a:pt x="1997964" y="34289"/>
                </a:lnTo>
                <a:lnTo>
                  <a:pt x="1996439" y="16510"/>
                </a:lnTo>
                <a:close/>
              </a:path>
              <a:path w="2226945" h="187960">
                <a:moveTo>
                  <a:pt x="2017490" y="15478"/>
                </a:moveTo>
                <a:lnTo>
                  <a:pt x="1996439" y="16510"/>
                </a:lnTo>
                <a:lnTo>
                  <a:pt x="1997964" y="34289"/>
                </a:lnTo>
                <a:lnTo>
                  <a:pt x="2002821" y="34051"/>
                </a:lnTo>
                <a:lnTo>
                  <a:pt x="2007108" y="30480"/>
                </a:lnTo>
                <a:lnTo>
                  <a:pt x="2007108" y="19050"/>
                </a:lnTo>
                <a:lnTo>
                  <a:pt x="2002536" y="16510"/>
                </a:lnTo>
                <a:lnTo>
                  <a:pt x="2016252" y="16510"/>
                </a:lnTo>
                <a:lnTo>
                  <a:pt x="2017490" y="15478"/>
                </a:lnTo>
                <a:close/>
              </a:path>
              <a:path w="2226945" h="187960">
                <a:moveTo>
                  <a:pt x="2002821" y="34051"/>
                </a:moveTo>
                <a:lnTo>
                  <a:pt x="1997964" y="34289"/>
                </a:lnTo>
                <a:lnTo>
                  <a:pt x="2002536" y="34289"/>
                </a:lnTo>
                <a:lnTo>
                  <a:pt x="2002821" y="34051"/>
                </a:lnTo>
                <a:close/>
              </a:path>
              <a:path w="2226945" h="187960">
                <a:moveTo>
                  <a:pt x="2016252" y="16510"/>
                </a:moveTo>
                <a:lnTo>
                  <a:pt x="2002536" y="16510"/>
                </a:lnTo>
                <a:lnTo>
                  <a:pt x="2007108" y="19050"/>
                </a:lnTo>
                <a:lnTo>
                  <a:pt x="2007108" y="30480"/>
                </a:lnTo>
                <a:lnTo>
                  <a:pt x="2002821" y="34051"/>
                </a:lnTo>
                <a:lnTo>
                  <a:pt x="2023872" y="33020"/>
                </a:lnTo>
                <a:lnTo>
                  <a:pt x="2017776" y="33020"/>
                </a:lnTo>
                <a:lnTo>
                  <a:pt x="2013203" y="30480"/>
                </a:lnTo>
                <a:lnTo>
                  <a:pt x="2013203" y="19050"/>
                </a:lnTo>
                <a:lnTo>
                  <a:pt x="2016252" y="16510"/>
                </a:lnTo>
                <a:close/>
              </a:path>
              <a:path w="2226945" h="187960">
                <a:moveTo>
                  <a:pt x="1677924" y="33020"/>
                </a:moveTo>
                <a:lnTo>
                  <a:pt x="1673352" y="33020"/>
                </a:lnTo>
                <a:lnTo>
                  <a:pt x="1673033" y="33197"/>
                </a:lnTo>
                <a:lnTo>
                  <a:pt x="1677924" y="33020"/>
                </a:lnTo>
                <a:close/>
              </a:path>
              <a:path w="2226945" h="187960">
                <a:moveTo>
                  <a:pt x="2022348" y="15239"/>
                </a:moveTo>
                <a:lnTo>
                  <a:pt x="2017490" y="15478"/>
                </a:lnTo>
                <a:lnTo>
                  <a:pt x="2013203" y="19050"/>
                </a:lnTo>
                <a:lnTo>
                  <a:pt x="2013203" y="30480"/>
                </a:lnTo>
                <a:lnTo>
                  <a:pt x="2017776" y="33020"/>
                </a:lnTo>
                <a:lnTo>
                  <a:pt x="2023872" y="33020"/>
                </a:lnTo>
                <a:lnTo>
                  <a:pt x="2022348" y="15239"/>
                </a:lnTo>
                <a:close/>
              </a:path>
              <a:path w="2226945" h="187960">
                <a:moveTo>
                  <a:pt x="2041411" y="12261"/>
                </a:moveTo>
                <a:lnTo>
                  <a:pt x="2022348" y="15239"/>
                </a:lnTo>
                <a:lnTo>
                  <a:pt x="2023872" y="33020"/>
                </a:lnTo>
                <a:lnTo>
                  <a:pt x="2028916" y="32757"/>
                </a:lnTo>
                <a:lnTo>
                  <a:pt x="2033015" y="30480"/>
                </a:lnTo>
                <a:lnTo>
                  <a:pt x="2033015" y="19050"/>
                </a:lnTo>
                <a:lnTo>
                  <a:pt x="2028443" y="15239"/>
                </a:lnTo>
                <a:lnTo>
                  <a:pt x="2038731" y="15239"/>
                </a:lnTo>
                <a:lnTo>
                  <a:pt x="2041411" y="12261"/>
                </a:lnTo>
                <a:close/>
              </a:path>
              <a:path w="2226945" h="187960">
                <a:moveTo>
                  <a:pt x="2028916" y="32757"/>
                </a:moveTo>
                <a:lnTo>
                  <a:pt x="2023872" y="33020"/>
                </a:lnTo>
                <a:lnTo>
                  <a:pt x="2028443" y="33020"/>
                </a:lnTo>
                <a:lnTo>
                  <a:pt x="2028916" y="32757"/>
                </a:lnTo>
                <a:close/>
              </a:path>
              <a:path w="2226945" h="187960">
                <a:moveTo>
                  <a:pt x="2038731" y="15239"/>
                </a:moveTo>
                <a:lnTo>
                  <a:pt x="2028443" y="15239"/>
                </a:lnTo>
                <a:lnTo>
                  <a:pt x="2033015" y="19050"/>
                </a:lnTo>
                <a:lnTo>
                  <a:pt x="2033015" y="30480"/>
                </a:lnTo>
                <a:lnTo>
                  <a:pt x="2028916" y="32757"/>
                </a:lnTo>
                <a:lnTo>
                  <a:pt x="2048255" y="31750"/>
                </a:lnTo>
                <a:lnTo>
                  <a:pt x="2042160" y="31750"/>
                </a:lnTo>
                <a:lnTo>
                  <a:pt x="2037588" y="26670"/>
                </a:lnTo>
                <a:lnTo>
                  <a:pt x="2037588" y="16510"/>
                </a:lnTo>
                <a:lnTo>
                  <a:pt x="2038731" y="15239"/>
                </a:lnTo>
                <a:close/>
              </a:path>
              <a:path w="2226945" h="187960">
                <a:moveTo>
                  <a:pt x="2046731" y="11430"/>
                </a:moveTo>
                <a:lnTo>
                  <a:pt x="2041411" y="12261"/>
                </a:lnTo>
                <a:lnTo>
                  <a:pt x="2037588" y="16510"/>
                </a:lnTo>
                <a:lnTo>
                  <a:pt x="2037588" y="26670"/>
                </a:lnTo>
                <a:lnTo>
                  <a:pt x="2042160" y="31750"/>
                </a:lnTo>
                <a:lnTo>
                  <a:pt x="2048255" y="31750"/>
                </a:lnTo>
                <a:lnTo>
                  <a:pt x="2046731" y="11430"/>
                </a:lnTo>
                <a:close/>
              </a:path>
              <a:path w="2226945" h="187960">
                <a:moveTo>
                  <a:pt x="2064512" y="10442"/>
                </a:moveTo>
                <a:lnTo>
                  <a:pt x="2046731" y="11430"/>
                </a:lnTo>
                <a:lnTo>
                  <a:pt x="2048255" y="31750"/>
                </a:lnTo>
                <a:lnTo>
                  <a:pt x="2053634" y="30853"/>
                </a:lnTo>
                <a:lnTo>
                  <a:pt x="2057400" y="26670"/>
                </a:lnTo>
                <a:lnTo>
                  <a:pt x="2057400" y="16510"/>
                </a:lnTo>
                <a:lnTo>
                  <a:pt x="2052827" y="11430"/>
                </a:lnTo>
                <a:lnTo>
                  <a:pt x="2062733" y="11430"/>
                </a:lnTo>
                <a:lnTo>
                  <a:pt x="2064512" y="10442"/>
                </a:lnTo>
                <a:close/>
              </a:path>
              <a:path w="2226945" h="187960">
                <a:moveTo>
                  <a:pt x="2053634" y="30853"/>
                </a:moveTo>
                <a:lnTo>
                  <a:pt x="2048255" y="31750"/>
                </a:lnTo>
                <a:lnTo>
                  <a:pt x="2052827" y="31750"/>
                </a:lnTo>
                <a:lnTo>
                  <a:pt x="2053634" y="30853"/>
                </a:lnTo>
                <a:close/>
              </a:path>
              <a:path w="2226945" h="187960">
                <a:moveTo>
                  <a:pt x="1709927" y="30480"/>
                </a:moveTo>
                <a:lnTo>
                  <a:pt x="1705356" y="30480"/>
                </a:lnTo>
                <a:lnTo>
                  <a:pt x="1704874" y="30881"/>
                </a:lnTo>
                <a:lnTo>
                  <a:pt x="1709927" y="30480"/>
                </a:lnTo>
                <a:close/>
              </a:path>
              <a:path w="2226945" h="187960">
                <a:moveTo>
                  <a:pt x="2062733" y="11430"/>
                </a:moveTo>
                <a:lnTo>
                  <a:pt x="2052827" y="11430"/>
                </a:lnTo>
                <a:lnTo>
                  <a:pt x="2057400" y="16510"/>
                </a:lnTo>
                <a:lnTo>
                  <a:pt x="2057400" y="26670"/>
                </a:lnTo>
                <a:lnTo>
                  <a:pt x="2053634" y="30853"/>
                </a:lnTo>
                <a:lnTo>
                  <a:pt x="2071115" y="27939"/>
                </a:lnTo>
                <a:lnTo>
                  <a:pt x="2065020" y="27939"/>
                </a:lnTo>
                <a:lnTo>
                  <a:pt x="2060448" y="25400"/>
                </a:lnTo>
                <a:lnTo>
                  <a:pt x="2060448" y="12700"/>
                </a:lnTo>
                <a:lnTo>
                  <a:pt x="2062733" y="11430"/>
                </a:lnTo>
                <a:close/>
              </a:path>
              <a:path w="2226945" h="187960">
                <a:moveTo>
                  <a:pt x="2069591" y="10160"/>
                </a:moveTo>
                <a:lnTo>
                  <a:pt x="2064512" y="10442"/>
                </a:lnTo>
                <a:lnTo>
                  <a:pt x="2060448" y="12700"/>
                </a:lnTo>
                <a:lnTo>
                  <a:pt x="2060448" y="25400"/>
                </a:lnTo>
                <a:lnTo>
                  <a:pt x="2065020" y="27939"/>
                </a:lnTo>
                <a:lnTo>
                  <a:pt x="2071115" y="27939"/>
                </a:lnTo>
                <a:lnTo>
                  <a:pt x="2069591" y="10160"/>
                </a:lnTo>
                <a:close/>
              </a:path>
              <a:path w="2226945" h="187960">
                <a:moveTo>
                  <a:pt x="2082393" y="8382"/>
                </a:moveTo>
                <a:lnTo>
                  <a:pt x="2069591" y="10160"/>
                </a:lnTo>
                <a:lnTo>
                  <a:pt x="2071115" y="27939"/>
                </a:lnTo>
                <a:lnTo>
                  <a:pt x="2076284" y="27608"/>
                </a:lnTo>
                <a:lnTo>
                  <a:pt x="2080260" y="25400"/>
                </a:lnTo>
                <a:lnTo>
                  <a:pt x="2080260" y="24130"/>
                </a:lnTo>
                <a:lnTo>
                  <a:pt x="2078736" y="22860"/>
                </a:lnTo>
                <a:lnTo>
                  <a:pt x="2078736" y="11853"/>
                </a:lnTo>
                <a:lnTo>
                  <a:pt x="2075688" y="10160"/>
                </a:lnTo>
                <a:lnTo>
                  <a:pt x="2080260" y="10160"/>
                </a:lnTo>
                <a:lnTo>
                  <a:pt x="2082393" y="8382"/>
                </a:lnTo>
                <a:close/>
              </a:path>
              <a:path w="2226945" h="187960">
                <a:moveTo>
                  <a:pt x="2076284" y="27608"/>
                </a:moveTo>
                <a:lnTo>
                  <a:pt x="2071115" y="27939"/>
                </a:lnTo>
                <a:lnTo>
                  <a:pt x="2075688" y="27939"/>
                </a:lnTo>
                <a:lnTo>
                  <a:pt x="2076284" y="27608"/>
                </a:lnTo>
                <a:close/>
              </a:path>
              <a:path w="2226945" h="187960">
                <a:moveTo>
                  <a:pt x="2080260" y="24130"/>
                </a:moveTo>
                <a:lnTo>
                  <a:pt x="2080260" y="25400"/>
                </a:lnTo>
                <a:lnTo>
                  <a:pt x="2076284" y="27608"/>
                </a:lnTo>
                <a:lnTo>
                  <a:pt x="2090927" y="26670"/>
                </a:lnTo>
                <a:lnTo>
                  <a:pt x="2083308" y="26670"/>
                </a:lnTo>
                <a:lnTo>
                  <a:pt x="2080260" y="24130"/>
                </a:lnTo>
                <a:close/>
              </a:path>
              <a:path w="2226945" h="187960">
                <a:moveTo>
                  <a:pt x="1748027" y="26670"/>
                </a:moveTo>
                <a:lnTo>
                  <a:pt x="1743456" y="26670"/>
                </a:lnTo>
                <a:lnTo>
                  <a:pt x="1743003" y="27172"/>
                </a:lnTo>
                <a:lnTo>
                  <a:pt x="1748027" y="26670"/>
                </a:lnTo>
                <a:close/>
              </a:path>
              <a:path w="2226945" h="187960">
                <a:moveTo>
                  <a:pt x="2087879" y="7620"/>
                </a:moveTo>
                <a:lnTo>
                  <a:pt x="2082393" y="8382"/>
                </a:lnTo>
                <a:lnTo>
                  <a:pt x="2078736" y="11430"/>
                </a:lnTo>
                <a:lnTo>
                  <a:pt x="2078736" y="11853"/>
                </a:lnTo>
                <a:lnTo>
                  <a:pt x="2080260" y="12700"/>
                </a:lnTo>
                <a:lnTo>
                  <a:pt x="2080260" y="24130"/>
                </a:lnTo>
                <a:lnTo>
                  <a:pt x="2083308" y="26670"/>
                </a:lnTo>
                <a:lnTo>
                  <a:pt x="2090927" y="26670"/>
                </a:lnTo>
                <a:lnTo>
                  <a:pt x="2087879" y="7620"/>
                </a:lnTo>
                <a:close/>
              </a:path>
              <a:path w="2226945" h="187960">
                <a:moveTo>
                  <a:pt x="2099791" y="5815"/>
                </a:moveTo>
                <a:lnTo>
                  <a:pt x="2087879" y="7620"/>
                </a:lnTo>
                <a:lnTo>
                  <a:pt x="2090927" y="26670"/>
                </a:lnTo>
                <a:lnTo>
                  <a:pt x="2094653" y="26105"/>
                </a:lnTo>
                <a:lnTo>
                  <a:pt x="2098548" y="22860"/>
                </a:lnTo>
                <a:lnTo>
                  <a:pt x="2098548" y="20743"/>
                </a:lnTo>
                <a:lnTo>
                  <a:pt x="2097024" y="19050"/>
                </a:lnTo>
                <a:lnTo>
                  <a:pt x="2097024" y="10160"/>
                </a:lnTo>
                <a:lnTo>
                  <a:pt x="2093976" y="7620"/>
                </a:lnTo>
                <a:lnTo>
                  <a:pt x="2098166" y="7620"/>
                </a:lnTo>
                <a:lnTo>
                  <a:pt x="2099791" y="5815"/>
                </a:lnTo>
                <a:close/>
              </a:path>
              <a:path w="2226945" h="187960">
                <a:moveTo>
                  <a:pt x="2094653" y="26105"/>
                </a:moveTo>
                <a:lnTo>
                  <a:pt x="2090927" y="26670"/>
                </a:lnTo>
                <a:lnTo>
                  <a:pt x="2093976" y="26670"/>
                </a:lnTo>
                <a:lnTo>
                  <a:pt x="2094653" y="26105"/>
                </a:lnTo>
                <a:close/>
              </a:path>
              <a:path w="2226945" h="187960">
                <a:moveTo>
                  <a:pt x="2098548" y="20743"/>
                </a:moveTo>
                <a:lnTo>
                  <a:pt x="2098548" y="22860"/>
                </a:lnTo>
                <a:lnTo>
                  <a:pt x="2094653" y="26105"/>
                </a:lnTo>
                <a:lnTo>
                  <a:pt x="2107691" y="24130"/>
                </a:lnTo>
                <a:lnTo>
                  <a:pt x="2101596" y="24130"/>
                </a:lnTo>
                <a:lnTo>
                  <a:pt x="2098548" y="20743"/>
                </a:lnTo>
                <a:close/>
              </a:path>
              <a:path w="2226945" h="187960">
                <a:moveTo>
                  <a:pt x="1783080" y="25400"/>
                </a:moveTo>
                <a:lnTo>
                  <a:pt x="1778508" y="25400"/>
                </a:lnTo>
                <a:lnTo>
                  <a:pt x="1778353" y="25571"/>
                </a:lnTo>
                <a:lnTo>
                  <a:pt x="1783080" y="25400"/>
                </a:lnTo>
                <a:close/>
              </a:path>
              <a:path w="2226945" h="187960">
                <a:moveTo>
                  <a:pt x="1818132" y="24130"/>
                </a:moveTo>
                <a:lnTo>
                  <a:pt x="1813559" y="24130"/>
                </a:lnTo>
                <a:lnTo>
                  <a:pt x="1813241" y="24307"/>
                </a:lnTo>
                <a:lnTo>
                  <a:pt x="1818132" y="24130"/>
                </a:lnTo>
                <a:close/>
              </a:path>
              <a:path w="2226945" h="187960">
                <a:moveTo>
                  <a:pt x="2078736" y="11853"/>
                </a:moveTo>
                <a:lnTo>
                  <a:pt x="2078736" y="22860"/>
                </a:lnTo>
                <a:lnTo>
                  <a:pt x="2080260" y="24130"/>
                </a:lnTo>
                <a:lnTo>
                  <a:pt x="2080260" y="12700"/>
                </a:lnTo>
                <a:lnTo>
                  <a:pt x="2078736" y="11853"/>
                </a:lnTo>
                <a:close/>
              </a:path>
              <a:path w="2226945" h="187960">
                <a:moveTo>
                  <a:pt x="2104643" y="5080"/>
                </a:moveTo>
                <a:lnTo>
                  <a:pt x="2099791" y="5815"/>
                </a:lnTo>
                <a:lnTo>
                  <a:pt x="2097024" y="8889"/>
                </a:lnTo>
                <a:lnTo>
                  <a:pt x="2097024" y="10160"/>
                </a:lnTo>
                <a:lnTo>
                  <a:pt x="2098548" y="11430"/>
                </a:lnTo>
                <a:lnTo>
                  <a:pt x="2098548" y="20743"/>
                </a:lnTo>
                <a:lnTo>
                  <a:pt x="2101596" y="24130"/>
                </a:lnTo>
                <a:lnTo>
                  <a:pt x="2107691" y="24130"/>
                </a:lnTo>
                <a:lnTo>
                  <a:pt x="2104643" y="5080"/>
                </a:lnTo>
                <a:close/>
              </a:path>
              <a:path w="2226945" h="187960">
                <a:moveTo>
                  <a:pt x="2104834" y="5080"/>
                </a:moveTo>
                <a:lnTo>
                  <a:pt x="2104643" y="5080"/>
                </a:lnTo>
                <a:lnTo>
                  <a:pt x="2107691" y="24130"/>
                </a:lnTo>
                <a:lnTo>
                  <a:pt x="2104834" y="5080"/>
                </a:lnTo>
                <a:close/>
              </a:path>
              <a:path w="2226945" h="187960">
                <a:moveTo>
                  <a:pt x="2115034" y="2847"/>
                </a:moveTo>
                <a:lnTo>
                  <a:pt x="2104643" y="3810"/>
                </a:lnTo>
                <a:lnTo>
                  <a:pt x="2107691" y="24130"/>
                </a:lnTo>
                <a:lnTo>
                  <a:pt x="2112679" y="23668"/>
                </a:lnTo>
                <a:lnTo>
                  <a:pt x="2114359" y="21801"/>
                </a:lnTo>
                <a:lnTo>
                  <a:pt x="2110740" y="17780"/>
                </a:lnTo>
                <a:lnTo>
                  <a:pt x="2110740" y="7620"/>
                </a:lnTo>
                <a:lnTo>
                  <a:pt x="2113216" y="4868"/>
                </a:lnTo>
                <a:lnTo>
                  <a:pt x="2112264" y="3810"/>
                </a:lnTo>
                <a:lnTo>
                  <a:pt x="2114168" y="3810"/>
                </a:lnTo>
                <a:lnTo>
                  <a:pt x="2115034" y="2847"/>
                </a:lnTo>
                <a:close/>
              </a:path>
              <a:path w="2226945" h="187960">
                <a:moveTo>
                  <a:pt x="2112679" y="23668"/>
                </a:moveTo>
                <a:lnTo>
                  <a:pt x="2107691" y="24130"/>
                </a:lnTo>
                <a:lnTo>
                  <a:pt x="2112264" y="24130"/>
                </a:lnTo>
                <a:lnTo>
                  <a:pt x="2112679" y="23668"/>
                </a:lnTo>
                <a:close/>
              </a:path>
              <a:path w="2226945" h="187960">
                <a:moveTo>
                  <a:pt x="2114359" y="21801"/>
                </a:moveTo>
                <a:lnTo>
                  <a:pt x="2112679" y="23668"/>
                </a:lnTo>
                <a:lnTo>
                  <a:pt x="2121408" y="22860"/>
                </a:lnTo>
                <a:lnTo>
                  <a:pt x="2115312" y="22860"/>
                </a:lnTo>
                <a:lnTo>
                  <a:pt x="2114359" y="21801"/>
                </a:lnTo>
                <a:close/>
              </a:path>
              <a:path w="2226945" h="187960">
                <a:moveTo>
                  <a:pt x="2118360" y="2539"/>
                </a:moveTo>
                <a:lnTo>
                  <a:pt x="2115034" y="2847"/>
                </a:lnTo>
                <a:lnTo>
                  <a:pt x="2113216" y="4868"/>
                </a:lnTo>
                <a:lnTo>
                  <a:pt x="2116836" y="8889"/>
                </a:lnTo>
                <a:lnTo>
                  <a:pt x="2116836" y="19050"/>
                </a:lnTo>
                <a:lnTo>
                  <a:pt x="2114495" y="21650"/>
                </a:lnTo>
                <a:lnTo>
                  <a:pt x="2114397" y="21844"/>
                </a:lnTo>
                <a:lnTo>
                  <a:pt x="2115312" y="22860"/>
                </a:lnTo>
                <a:lnTo>
                  <a:pt x="2121408" y="22860"/>
                </a:lnTo>
                <a:lnTo>
                  <a:pt x="2118360" y="2539"/>
                </a:lnTo>
                <a:close/>
              </a:path>
              <a:path w="2226945" h="187960">
                <a:moveTo>
                  <a:pt x="2119884" y="2539"/>
                </a:moveTo>
                <a:lnTo>
                  <a:pt x="2118360" y="2539"/>
                </a:lnTo>
                <a:lnTo>
                  <a:pt x="2121408" y="22860"/>
                </a:lnTo>
                <a:lnTo>
                  <a:pt x="2119884" y="2539"/>
                </a:lnTo>
                <a:close/>
              </a:path>
              <a:path w="2226945" h="187960">
                <a:moveTo>
                  <a:pt x="2128456" y="1746"/>
                </a:moveTo>
                <a:lnTo>
                  <a:pt x="2119884" y="2539"/>
                </a:lnTo>
                <a:lnTo>
                  <a:pt x="2121408" y="22860"/>
                </a:lnTo>
                <a:lnTo>
                  <a:pt x="2126894" y="21844"/>
                </a:lnTo>
                <a:lnTo>
                  <a:pt x="2127504" y="21166"/>
                </a:lnTo>
                <a:lnTo>
                  <a:pt x="2124455" y="17780"/>
                </a:lnTo>
                <a:lnTo>
                  <a:pt x="2124455" y="5080"/>
                </a:lnTo>
                <a:lnTo>
                  <a:pt x="2126633" y="3265"/>
                </a:lnTo>
                <a:lnTo>
                  <a:pt x="2125979" y="2539"/>
                </a:lnTo>
                <a:lnTo>
                  <a:pt x="2127504" y="2539"/>
                </a:lnTo>
                <a:lnTo>
                  <a:pt x="2128456" y="1746"/>
                </a:lnTo>
                <a:close/>
              </a:path>
              <a:path w="2226945" h="187960">
                <a:moveTo>
                  <a:pt x="2126894" y="21844"/>
                </a:moveTo>
                <a:lnTo>
                  <a:pt x="2121408" y="22860"/>
                </a:lnTo>
                <a:lnTo>
                  <a:pt x="2125979" y="22860"/>
                </a:lnTo>
                <a:lnTo>
                  <a:pt x="2126894" y="21844"/>
                </a:lnTo>
                <a:close/>
              </a:path>
              <a:path w="2226945" h="187960">
                <a:moveTo>
                  <a:pt x="2139696" y="1270"/>
                </a:moveTo>
                <a:lnTo>
                  <a:pt x="2133600" y="1270"/>
                </a:lnTo>
                <a:lnTo>
                  <a:pt x="2135124" y="20320"/>
                </a:lnTo>
                <a:lnTo>
                  <a:pt x="2127939" y="21650"/>
                </a:lnTo>
                <a:lnTo>
                  <a:pt x="2129028" y="22860"/>
                </a:lnTo>
                <a:lnTo>
                  <a:pt x="2139696" y="22860"/>
                </a:lnTo>
                <a:lnTo>
                  <a:pt x="2141981" y="20320"/>
                </a:lnTo>
                <a:lnTo>
                  <a:pt x="2141220" y="20320"/>
                </a:lnTo>
                <a:lnTo>
                  <a:pt x="2136648" y="16510"/>
                </a:lnTo>
                <a:lnTo>
                  <a:pt x="2136648" y="5080"/>
                </a:lnTo>
                <a:lnTo>
                  <a:pt x="2140458" y="1905"/>
                </a:lnTo>
                <a:lnTo>
                  <a:pt x="2139696" y="1270"/>
                </a:lnTo>
                <a:close/>
              </a:path>
              <a:path w="2226945" h="187960">
                <a:moveTo>
                  <a:pt x="2213718" y="20138"/>
                </a:moveTo>
                <a:lnTo>
                  <a:pt x="2215896" y="22860"/>
                </a:lnTo>
                <a:lnTo>
                  <a:pt x="2223516" y="22860"/>
                </a:lnTo>
                <a:lnTo>
                  <a:pt x="2225547" y="20320"/>
                </a:lnTo>
                <a:lnTo>
                  <a:pt x="2214372" y="20320"/>
                </a:lnTo>
                <a:lnTo>
                  <a:pt x="2213718" y="20138"/>
                </a:lnTo>
                <a:close/>
              </a:path>
              <a:path w="2226945" h="187960">
                <a:moveTo>
                  <a:pt x="2127504" y="21166"/>
                </a:moveTo>
                <a:lnTo>
                  <a:pt x="2126894" y="21844"/>
                </a:lnTo>
                <a:lnTo>
                  <a:pt x="2127939" y="21650"/>
                </a:lnTo>
                <a:lnTo>
                  <a:pt x="2127504" y="21166"/>
                </a:lnTo>
                <a:close/>
              </a:path>
              <a:path w="2226945" h="187960">
                <a:moveTo>
                  <a:pt x="2113216" y="4868"/>
                </a:moveTo>
                <a:lnTo>
                  <a:pt x="2110740" y="7620"/>
                </a:lnTo>
                <a:lnTo>
                  <a:pt x="2110740" y="17780"/>
                </a:lnTo>
                <a:lnTo>
                  <a:pt x="2114359" y="21801"/>
                </a:lnTo>
                <a:lnTo>
                  <a:pt x="2116836" y="19050"/>
                </a:lnTo>
                <a:lnTo>
                  <a:pt x="2116836" y="8889"/>
                </a:lnTo>
                <a:lnTo>
                  <a:pt x="2113216" y="4868"/>
                </a:lnTo>
                <a:close/>
              </a:path>
              <a:path w="2226945" h="187960">
                <a:moveTo>
                  <a:pt x="2133600" y="1270"/>
                </a:moveTo>
                <a:lnTo>
                  <a:pt x="2128456" y="1746"/>
                </a:lnTo>
                <a:lnTo>
                  <a:pt x="2126633" y="3265"/>
                </a:lnTo>
                <a:lnTo>
                  <a:pt x="2130552" y="7620"/>
                </a:lnTo>
                <a:lnTo>
                  <a:pt x="2130552" y="17780"/>
                </a:lnTo>
                <a:lnTo>
                  <a:pt x="2127504" y="21166"/>
                </a:lnTo>
                <a:lnTo>
                  <a:pt x="2127939" y="21650"/>
                </a:lnTo>
                <a:lnTo>
                  <a:pt x="2135124" y="20320"/>
                </a:lnTo>
                <a:lnTo>
                  <a:pt x="2133600" y="1270"/>
                </a:lnTo>
                <a:close/>
              </a:path>
              <a:path w="2226945" h="187960">
                <a:moveTo>
                  <a:pt x="2126633" y="3265"/>
                </a:moveTo>
                <a:lnTo>
                  <a:pt x="2124455" y="5080"/>
                </a:lnTo>
                <a:lnTo>
                  <a:pt x="2124455" y="17780"/>
                </a:lnTo>
                <a:lnTo>
                  <a:pt x="2127504" y="21166"/>
                </a:lnTo>
                <a:lnTo>
                  <a:pt x="2130552" y="17780"/>
                </a:lnTo>
                <a:lnTo>
                  <a:pt x="2130552" y="7620"/>
                </a:lnTo>
                <a:lnTo>
                  <a:pt x="2126633" y="3265"/>
                </a:lnTo>
                <a:close/>
              </a:path>
              <a:path w="2226945" h="187960">
                <a:moveTo>
                  <a:pt x="1851659" y="20320"/>
                </a:moveTo>
                <a:lnTo>
                  <a:pt x="1847088" y="20320"/>
                </a:lnTo>
                <a:lnTo>
                  <a:pt x="1846567" y="20898"/>
                </a:lnTo>
                <a:lnTo>
                  <a:pt x="1851659" y="20320"/>
                </a:lnTo>
                <a:close/>
              </a:path>
              <a:path w="2226945" h="187960">
                <a:moveTo>
                  <a:pt x="2097024" y="10160"/>
                </a:moveTo>
                <a:lnTo>
                  <a:pt x="2097024" y="19050"/>
                </a:lnTo>
                <a:lnTo>
                  <a:pt x="2098548" y="20743"/>
                </a:lnTo>
                <a:lnTo>
                  <a:pt x="2098548" y="11430"/>
                </a:lnTo>
                <a:lnTo>
                  <a:pt x="2097024" y="10160"/>
                </a:lnTo>
                <a:close/>
              </a:path>
              <a:path w="2226945" h="187960">
                <a:moveTo>
                  <a:pt x="2140458" y="1905"/>
                </a:moveTo>
                <a:lnTo>
                  <a:pt x="2136648" y="5080"/>
                </a:lnTo>
                <a:lnTo>
                  <a:pt x="2136648" y="16510"/>
                </a:lnTo>
                <a:lnTo>
                  <a:pt x="2141220" y="20320"/>
                </a:lnTo>
                <a:lnTo>
                  <a:pt x="2141981" y="20320"/>
                </a:lnTo>
                <a:lnTo>
                  <a:pt x="2144267" y="17780"/>
                </a:lnTo>
                <a:lnTo>
                  <a:pt x="2144267" y="5080"/>
                </a:lnTo>
                <a:lnTo>
                  <a:pt x="2140458" y="1905"/>
                </a:lnTo>
                <a:close/>
              </a:path>
              <a:path w="2226945" h="187960">
                <a:moveTo>
                  <a:pt x="2145791" y="1270"/>
                </a:moveTo>
                <a:lnTo>
                  <a:pt x="2141220" y="1270"/>
                </a:lnTo>
                <a:lnTo>
                  <a:pt x="2140458" y="1905"/>
                </a:lnTo>
                <a:lnTo>
                  <a:pt x="2144267" y="5080"/>
                </a:lnTo>
                <a:lnTo>
                  <a:pt x="2144267" y="17780"/>
                </a:lnTo>
                <a:lnTo>
                  <a:pt x="2141981" y="20320"/>
                </a:lnTo>
                <a:lnTo>
                  <a:pt x="2147316" y="20320"/>
                </a:lnTo>
                <a:lnTo>
                  <a:pt x="2145791" y="1270"/>
                </a:lnTo>
                <a:close/>
              </a:path>
              <a:path w="2226945" h="187960">
                <a:moveTo>
                  <a:pt x="2151126" y="635"/>
                </a:moveTo>
                <a:lnTo>
                  <a:pt x="2145791" y="1270"/>
                </a:lnTo>
                <a:lnTo>
                  <a:pt x="2147316" y="20320"/>
                </a:lnTo>
                <a:lnTo>
                  <a:pt x="2152650" y="19685"/>
                </a:lnTo>
                <a:lnTo>
                  <a:pt x="2153412" y="19050"/>
                </a:lnTo>
                <a:lnTo>
                  <a:pt x="2151888" y="19050"/>
                </a:lnTo>
                <a:lnTo>
                  <a:pt x="2147316" y="15239"/>
                </a:lnTo>
                <a:lnTo>
                  <a:pt x="2147316" y="3810"/>
                </a:lnTo>
                <a:lnTo>
                  <a:pt x="2151126" y="635"/>
                </a:lnTo>
                <a:close/>
              </a:path>
              <a:path w="2226945" h="187960">
                <a:moveTo>
                  <a:pt x="2152650" y="19685"/>
                </a:moveTo>
                <a:lnTo>
                  <a:pt x="2147316" y="20320"/>
                </a:lnTo>
                <a:lnTo>
                  <a:pt x="2151888" y="20320"/>
                </a:lnTo>
                <a:lnTo>
                  <a:pt x="2152650" y="19685"/>
                </a:lnTo>
                <a:close/>
              </a:path>
              <a:path w="2226945" h="187960">
                <a:moveTo>
                  <a:pt x="2212086" y="19685"/>
                </a:moveTo>
                <a:lnTo>
                  <a:pt x="2212848" y="20320"/>
                </a:lnTo>
                <a:lnTo>
                  <a:pt x="2213864" y="20320"/>
                </a:lnTo>
                <a:lnTo>
                  <a:pt x="2213718" y="20138"/>
                </a:lnTo>
                <a:lnTo>
                  <a:pt x="2212086" y="19685"/>
                </a:lnTo>
                <a:close/>
              </a:path>
              <a:path w="2226945" h="187960">
                <a:moveTo>
                  <a:pt x="2212848" y="19050"/>
                </a:moveTo>
                <a:lnTo>
                  <a:pt x="2213718" y="20138"/>
                </a:lnTo>
                <a:lnTo>
                  <a:pt x="2214372" y="20320"/>
                </a:lnTo>
                <a:lnTo>
                  <a:pt x="2214617" y="19787"/>
                </a:lnTo>
                <a:lnTo>
                  <a:pt x="2212848" y="19050"/>
                </a:lnTo>
                <a:close/>
              </a:path>
              <a:path w="2226945" h="187960">
                <a:moveTo>
                  <a:pt x="2214617" y="19787"/>
                </a:moveTo>
                <a:lnTo>
                  <a:pt x="2214372" y="20320"/>
                </a:lnTo>
                <a:lnTo>
                  <a:pt x="2215896" y="20320"/>
                </a:lnTo>
                <a:lnTo>
                  <a:pt x="2214617" y="19787"/>
                </a:lnTo>
                <a:close/>
              </a:path>
              <a:path w="2226945" h="187960">
                <a:moveTo>
                  <a:pt x="2223516" y="13123"/>
                </a:moveTo>
                <a:lnTo>
                  <a:pt x="2215685" y="17473"/>
                </a:lnTo>
                <a:lnTo>
                  <a:pt x="2214617" y="19787"/>
                </a:lnTo>
                <a:lnTo>
                  <a:pt x="2215896" y="20320"/>
                </a:lnTo>
                <a:lnTo>
                  <a:pt x="2219451" y="18626"/>
                </a:lnTo>
                <a:lnTo>
                  <a:pt x="2223516" y="15239"/>
                </a:lnTo>
                <a:lnTo>
                  <a:pt x="2223516" y="13123"/>
                </a:lnTo>
                <a:close/>
              </a:path>
              <a:path w="2226945" h="187960">
                <a:moveTo>
                  <a:pt x="2219451" y="18626"/>
                </a:moveTo>
                <a:lnTo>
                  <a:pt x="2215896" y="20320"/>
                </a:lnTo>
                <a:lnTo>
                  <a:pt x="2221991" y="20320"/>
                </a:lnTo>
                <a:lnTo>
                  <a:pt x="2223516" y="19050"/>
                </a:lnTo>
                <a:lnTo>
                  <a:pt x="2218943" y="19050"/>
                </a:lnTo>
                <a:lnTo>
                  <a:pt x="2219451" y="18626"/>
                </a:lnTo>
                <a:close/>
              </a:path>
              <a:path w="2226945" h="187960">
                <a:moveTo>
                  <a:pt x="2226564" y="16510"/>
                </a:moveTo>
                <a:lnTo>
                  <a:pt x="2221991" y="20320"/>
                </a:lnTo>
                <a:lnTo>
                  <a:pt x="2225547" y="20320"/>
                </a:lnTo>
                <a:lnTo>
                  <a:pt x="2226564" y="19050"/>
                </a:lnTo>
                <a:lnTo>
                  <a:pt x="2226564" y="16510"/>
                </a:lnTo>
                <a:close/>
              </a:path>
              <a:path w="2226945" h="187960">
                <a:moveTo>
                  <a:pt x="2212848" y="11937"/>
                </a:moveTo>
                <a:lnTo>
                  <a:pt x="2210344" y="17780"/>
                </a:lnTo>
                <a:lnTo>
                  <a:pt x="2210308" y="18203"/>
                </a:lnTo>
                <a:lnTo>
                  <a:pt x="2212086" y="19685"/>
                </a:lnTo>
                <a:lnTo>
                  <a:pt x="2213718" y="20138"/>
                </a:lnTo>
                <a:lnTo>
                  <a:pt x="2212848" y="19050"/>
                </a:lnTo>
                <a:lnTo>
                  <a:pt x="2212848" y="11937"/>
                </a:lnTo>
                <a:close/>
              </a:path>
              <a:path w="2226945" h="187960">
                <a:moveTo>
                  <a:pt x="2214372" y="18203"/>
                </a:moveTo>
                <a:lnTo>
                  <a:pt x="2212848" y="19050"/>
                </a:lnTo>
                <a:lnTo>
                  <a:pt x="2214617" y="19787"/>
                </a:lnTo>
                <a:lnTo>
                  <a:pt x="2214958" y="19050"/>
                </a:lnTo>
                <a:lnTo>
                  <a:pt x="2214372" y="19050"/>
                </a:lnTo>
                <a:lnTo>
                  <a:pt x="2214372" y="18203"/>
                </a:lnTo>
                <a:close/>
              </a:path>
              <a:path w="2226945" h="187960">
                <a:moveTo>
                  <a:pt x="2156561" y="1270"/>
                </a:moveTo>
                <a:lnTo>
                  <a:pt x="2151888" y="1270"/>
                </a:lnTo>
                <a:lnTo>
                  <a:pt x="2156460" y="5080"/>
                </a:lnTo>
                <a:lnTo>
                  <a:pt x="2156460" y="16510"/>
                </a:lnTo>
                <a:lnTo>
                  <a:pt x="2152650" y="19685"/>
                </a:lnTo>
                <a:lnTo>
                  <a:pt x="2157984" y="19050"/>
                </a:lnTo>
                <a:lnTo>
                  <a:pt x="2156561" y="1270"/>
                </a:lnTo>
                <a:close/>
              </a:path>
              <a:path w="2226945" h="187960">
                <a:moveTo>
                  <a:pt x="2210201" y="18114"/>
                </a:moveTo>
                <a:lnTo>
                  <a:pt x="2209800" y="19050"/>
                </a:lnTo>
                <a:lnTo>
                  <a:pt x="2212086" y="19685"/>
                </a:lnTo>
                <a:lnTo>
                  <a:pt x="2210201" y="18114"/>
                </a:lnTo>
                <a:close/>
              </a:path>
              <a:path w="2226945" h="187960">
                <a:moveTo>
                  <a:pt x="2156460" y="0"/>
                </a:moveTo>
                <a:lnTo>
                  <a:pt x="2151126" y="635"/>
                </a:lnTo>
                <a:lnTo>
                  <a:pt x="2147316" y="3810"/>
                </a:lnTo>
                <a:lnTo>
                  <a:pt x="2147316" y="15239"/>
                </a:lnTo>
                <a:lnTo>
                  <a:pt x="2151888" y="19050"/>
                </a:lnTo>
                <a:lnTo>
                  <a:pt x="2153412" y="19050"/>
                </a:lnTo>
                <a:lnTo>
                  <a:pt x="2156460" y="16510"/>
                </a:lnTo>
                <a:lnTo>
                  <a:pt x="2156460" y="5080"/>
                </a:lnTo>
                <a:lnTo>
                  <a:pt x="2151888" y="1270"/>
                </a:lnTo>
                <a:lnTo>
                  <a:pt x="2156561" y="1270"/>
                </a:lnTo>
                <a:lnTo>
                  <a:pt x="2156460" y="0"/>
                </a:lnTo>
                <a:close/>
              </a:path>
              <a:path w="2226945" h="187960">
                <a:moveTo>
                  <a:pt x="2157984" y="0"/>
                </a:moveTo>
                <a:lnTo>
                  <a:pt x="2156460" y="0"/>
                </a:lnTo>
                <a:lnTo>
                  <a:pt x="2157984" y="19050"/>
                </a:lnTo>
                <a:lnTo>
                  <a:pt x="2157984" y="0"/>
                </a:lnTo>
                <a:close/>
              </a:path>
              <a:path w="2226945" h="187960">
                <a:moveTo>
                  <a:pt x="2157984" y="15239"/>
                </a:moveTo>
                <a:lnTo>
                  <a:pt x="2157984" y="19050"/>
                </a:lnTo>
                <a:lnTo>
                  <a:pt x="2161031" y="19050"/>
                </a:lnTo>
                <a:lnTo>
                  <a:pt x="2157984" y="15239"/>
                </a:lnTo>
                <a:close/>
              </a:path>
              <a:path w="2226945" h="187960">
                <a:moveTo>
                  <a:pt x="2162555" y="0"/>
                </a:moveTo>
                <a:lnTo>
                  <a:pt x="2161031" y="0"/>
                </a:lnTo>
                <a:lnTo>
                  <a:pt x="2157984" y="3810"/>
                </a:lnTo>
                <a:lnTo>
                  <a:pt x="2157984" y="15239"/>
                </a:lnTo>
                <a:lnTo>
                  <a:pt x="2161031" y="19050"/>
                </a:lnTo>
                <a:lnTo>
                  <a:pt x="2162555" y="19050"/>
                </a:lnTo>
                <a:lnTo>
                  <a:pt x="2167128" y="15239"/>
                </a:lnTo>
                <a:lnTo>
                  <a:pt x="2167128" y="3810"/>
                </a:lnTo>
                <a:lnTo>
                  <a:pt x="2162555" y="0"/>
                </a:lnTo>
                <a:close/>
              </a:path>
              <a:path w="2226945" h="187960">
                <a:moveTo>
                  <a:pt x="2167128" y="15239"/>
                </a:moveTo>
                <a:lnTo>
                  <a:pt x="2162555" y="19050"/>
                </a:lnTo>
                <a:lnTo>
                  <a:pt x="2167128" y="19050"/>
                </a:lnTo>
                <a:lnTo>
                  <a:pt x="2167128" y="15239"/>
                </a:lnTo>
                <a:close/>
              </a:path>
              <a:path w="2226945" h="187960">
                <a:moveTo>
                  <a:pt x="2167128" y="15239"/>
                </a:moveTo>
                <a:lnTo>
                  <a:pt x="2167128" y="19050"/>
                </a:lnTo>
                <a:lnTo>
                  <a:pt x="2171700" y="19050"/>
                </a:lnTo>
                <a:lnTo>
                  <a:pt x="2167128" y="15239"/>
                </a:lnTo>
                <a:close/>
              </a:path>
              <a:path w="2226945" h="187960">
                <a:moveTo>
                  <a:pt x="2173224" y="0"/>
                </a:moveTo>
                <a:lnTo>
                  <a:pt x="2171700" y="0"/>
                </a:lnTo>
                <a:lnTo>
                  <a:pt x="2167128" y="3810"/>
                </a:lnTo>
                <a:lnTo>
                  <a:pt x="2167128" y="15239"/>
                </a:lnTo>
                <a:lnTo>
                  <a:pt x="2171700" y="19050"/>
                </a:lnTo>
                <a:lnTo>
                  <a:pt x="2173224" y="19050"/>
                </a:lnTo>
                <a:lnTo>
                  <a:pt x="2176272" y="16510"/>
                </a:lnTo>
                <a:lnTo>
                  <a:pt x="2174748" y="15239"/>
                </a:lnTo>
                <a:lnTo>
                  <a:pt x="2174748" y="3810"/>
                </a:lnTo>
                <a:lnTo>
                  <a:pt x="2176272" y="2539"/>
                </a:lnTo>
                <a:lnTo>
                  <a:pt x="2173224" y="0"/>
                </a:lnTo>
                <a:close/>
              </a:path>
              <a:path w="2226945" h="187960">
                <a:moveTo>
                  <a:pt x="2176272" y="16510"/>
                </a:moveTo>
                <a:lnTo>
                  <a:pt x="2173224" y="19050"/>
                </a:lnTo>
                <a:lnTo>
                  <a:pt x="2176272" y="19050"/>
                </a:lnTo>
                <a:lnTo>
                  <a:pt x="2176272" y="16510"/>
                </a:lnTo>
                <a:close/>
              </a:path>
              <a:path w="2226945" h="187960">
                <a:moveTo>
                  <a:pt x="2176272" y="16510"/>
                </a:moveTo>
                <a:lnTo>
                  <a:pt x="2176272" y="19050"/>
                </a:lnTo>
                <a:lnTo>
                  <a:pt x="2179320" y="19050"/>
                </a:lnTo>
                <a:lnTo>
                  <a:pt x="2176272" y="16510"/>
                </a:lnTo>
                <a:close/>
              </a:path>
              <a:path w="2226945" h="187960">
                <a:moveTo>
                  <a:pt x="2182367" y="0"/>
                </a:moveTo>
                <a:lnTo>
                  <a:pt x="2179320" y="0"/>
                </a:lnTo>
                <a:lnTo>
                  <a:pt x="2176272" y="2539"/>
                </a:lnTo>
                <a:lnTo>
                  <a:pt x="2177796" y="3810"/>
                </a:lnTo>
                <a:lnTo>
                  <a:pt x="2177796" y="15239"/>
                </a:lnTo>
                <a:lnTo>
                  <a:pt x="2176272" y="16510"/>
                </a:lnTo>
                <a:lnTo>
                  <a:pt x="2179320" y="19050"/>
                </a:lnTo>
                <a:lnTo>
                  <a:pt x="2182367" y="19050"/>
                </a:lnTo>
                <a:lnTo>
                  <a:pt x="2184654" y="17145"/>
                </a:lnTo>
                <a:lnTo>
                  <a:pt x="2182367" y="15239"/>
                </a:lnTo>
                <a:lnTo>
                  <a:pt x="2182367" y="3810"/>
                </a:lnTo>
                <a:lnTo>
                  <a:pt x="2184653" y="1905"/>
                </a:lnTo>
                <a:lnTo>
                  <a:pt x="2182367" y="0"/>
                </a:lnTo>
                <a:close/>
              </a:path>
              <a:path w="2226945" h="187960">
                <a:moveTo>
                  <a:pt x="2184654" y="17145"/>
                </a:moveTo>
                <a:lnTo>
                  <a:pt x="2182367" y="19050"/>
                </a:lnTo>
                <a:lnTo>
                  <a:pt x="2185416" y="19050"/>
                </a:lnTo>
                <a:lnTo>
                  <a:pt x="2185416" y="17780"/>
                </a:lnTo>
                <a:lnTo>
                  <a:pt x="2184654" y="17145"/>
                </a:lnTo>
                <a:close/>
              </a:path>
              <a:path w="2226945" h="187960">
                <a:moveTo>
                  <a:pt x="2185416" y="17780"/>
                </a:moveTo>
                <a:lnTo>
                  <a:pt x="2185416" y="19050"/>
                </a:lnTo>
                <a:lnTo>
                  <a:pt x="2186940" y="19050"/>
                </a:lnTo>
                <a:lnTo>
                  <a:pt x="2185416" y="17780"/>
                </a:lnTo>
                <a:close/>
              </a:path>
              <a:path w="2226945" h="187960">
                <a:moveTo>
                  <a:pt x="2191512" y="0"/>
                </a:moveTo>
                <a:lnTo>
                  <a:pt x="2186940" y="0"/>
                </a:lnTo>
                <a:lnTo>
                  <a:pt x="2185416" y="1270"/>
                </a:lnTo>
                <a:lnTo>
                  <a:pt x="2185416" y="2539"/>
                </a:lnTo>
                <a:lnTo>
                  <a:pt x="2186940" y="3810"/>
                </a:lnTo>
                <a:lnTo>
                  <a:pt x="2186940" y="15239"/>
                </a:lnTo>
                <a:lnTo>
                  <a:pt x="2185416" y="16510"/>
                </a:lnTo>
                <a:lnTo>
                  <a:pt x="2185416" y="17780"/>
                </a:lnTo>
                <a:lnTo>
                  <a:pt x="2186940" y="19050"/>
                </a:lnTo>
                <a:lnTo>
                  <a:pt x="2191512" y="19050"/>
                </a:lnTo>
                <a:lnTo>
                  <a:pt x="2193035" y="17780"/>
                </a:lnTo>
                <a:lnTo>
                  <a:pt x="2189988" y="15239"/>
                </a:lnTo>
                <a:lnTo>
                  <a:pt x="2189988" y="3810"/>
                </a:lnTo>
                <a:lnTo>
                  <a:pt x="2193036" y="1270"/>
                </a:lnTo>
                <a:lnTo>
                  <a:pt x="2191512" y="0"/>
                </a:lnTo>
                <a:close/>
              </a:path>
              <a:path w="2226945" h="187960">
                <a:moveTo>
                  <a:pt x="2193036" y="17780"/>
                </a:moveTo>
                <a:lnTo>
                  <a:pt x="2191512" y="19050"/>
                </a:lnTo>
                <a:lnTo>
                  <a:pt x="2193036" y="19050"/>
                </a:lnTo>
                <a:lnTo>
                  <a:pt x="2193036" y="17780"/>
                </a:lnTo>
                <a:close/>
              </a:path>
              <a:path w="2226945" h="187960">
                <a:moveTo>
                  <a:pt x="2193036" y="17780"/>
                </a:moveTo>
                <a:lnTo>
                  <a:pt x="2193036" y="19050"/>
                </a:lnTo>
                <a:lnTo>
                  <a:pt x="2194560" y="19050"/>
                </a:lnTo>
                <a:lnTo>
                  <a:pt x="2193036" y="17780"/>
                </a:lnTo>
                <a:close/>
              </a:path>
              <a:path w="2226945" h="187960">
                <a:moveTo>
                  <a:pt x="2199131" y="0"/>
                </a:moveTo>
                <a:lnTo>
                  <a:pt x="2194560" y="0"/>
                </a:lnTo>
                <a:lnTo>
                  <a:pt x="2193036" y="1270"/>
                </a:lnTo>
                <a:lnTo>
                  <a:pt x="2196084" y="3810"/>
                </a:lnTo>
                <a:lnTo>
                  <a:pt x="2196084" y="15239"/>
                </a:lnTo>
                <a:lnTo>
                  <a:pt x="2193036" y="17780"/>
                </a:lnTo>
                <a:lnTo>
                  <a:pt x="2194560" y="19050"/>
                </a:lnTo>
                <a:lnTo>
                  <a:pt x="2199131" y="19050"/>
                </a:lnTo>
                <a:lnTo>
                  <a:pt x="2200655" y="17780"/>
                </a:lnTo>
                <a:lnTo>
                  <a:pt x="2197608" y="15239"/>
                </a:lnTo>
                <a:lnTo>
                  <a:pt x="2197608" y="3810"/>
                </a:lnTo>
                <a:lnTo>
                  <a:pt x="2200655" y="1270"/>
                </a:lnTo>
                <a:lnTo>
                  <a:pt x="2199131" y="0"/>
                </a:lnTo>
                <a:close/>
              </a:path>
              <a:path w="2226945" h="187960">
                <a:moveTo>
                  <a:pt x="2200655" y="17780"/>
                </a:moveTo>
                <a:lnTo>
                  <a:pt x="2199131" y="19050"/>
                </a:lnTo>
                <a:lnTo>
                  <a:pt x="2200655" y="19050"/>
                </a:lnTo>
                <a:lnTo>
                  <a:pt x="2200655" y="17780"/>
                </a:lnTo>
                <a:close/>
              </a:path>
              <a:path w="2226945" h="187960">
                <a:moveTo>
                  <a:pt x="2200656" y="17780"/>
                </a:moveTo>
                <a:lnTo>
                  <a:pt x="2200655" y="19050"/>
                </a:lnTo>
                <a:lnTo>
                  <a:pt x="2202179" y="19050"/>
                </a:lnTo>
                <a:lnTo>
                  <a:pt x="2200656" y="17780"/>
                </a:lnTo>
                <a:close/>
              </a:path>
              <a:path w="2226945" h="187960">
                <a:moveTo>
                  <a:pt x="2203704" y="15239"/>
                </a:moveTo>
                <a:lnTo>
                  <a:pt x="2200656" y="17780"/>
                </a:lnTo>
                <a:lnTo>
                  <a:pt x="2202179" y="19050"/>
                </a:lnTo>
                <a:lnTo>
                  <a:pt x="2205228" y="19050"/>
                </a:lnTo>
                <a:lnTo>
                  <a:pt x="2206751" y="17780"/>
                </a:lnTo>
                <a:lnTo>
                  <a:pt x="2203704" y="15239"/>
                </a:lnTo>
                <a:close/>
              </a:path>
              <a:path w="2226945" h="187960">
                <a:moveTo>
                  <a:pt x="2206752" y="17780"/>
                </a:moveTo>
                <a:lnTo>
                  <a:pt x="2205228" y="19050"/>
                </a:lnTo>
                <a:lnTo>
                  <a:pt x="2206752" y="19050"/>
                </a:lnTo>
                <a:lnTo>
                  <a:pt x="2206752" y="17780"/>
                </a:lnTo>
                <a:close/>
              </a:path>
              <a:path w="2226945" h="187960">
                <a:moveTo>
                  <a:pt x="2206752" y="17780"/>
                </a:moveTo>
                <a:lnTo>
                  <a:pt x="2206752" y="19050"/>
                </a:lnTo>
                <a:lnTo>
                  <a:pt x="2208276" y="19050"/>
                </a:lnTo>
                <a:lnTo>
                  <a:pt x="2206752" y="17780"/>
                </a:lnTo>
                <a:close/>
              </a:path>
              <a:path w="2226945" h="187960">
                <a:moveTo>
                  <a:pt x="2208276" y="16510"/>
                </a:moveTo>
                <a:lnTo>
                  <a:pt x="2206752" y="17780"/>
                </a:lnTo>
                <a:lnTo>
                  <a:pt x="2208276" y="19050"/>
                </a:lnTo>
                <a:lnTo>
                  <a:pt x="2209800" y="19050"/>
                </a:lnTo>
                <a:lnTo>
                  <a:pt x="2210201" y="18114"/>
                </a:lnTo>
                <a:lnTo>
                  <a:pt x="2208276" y="16510"/>
                </a:lnTo>
                <a:close/>
              </a:path>
              <a:path w="2226945" h="187960">
                <a:moveTo>
                  <a:pt x="2214372" y="10160"/>
                </a:moveTo>
                <a:lnTo>
                  <a:pt x="2213186" y="11147"/>
                </a:lnTo>
                <a:lnTo>
                  <a:pt x="2212884" y="11853"/>
                </a:lnTo>
                <a:lnTo>
                  <a:pt x="2212848" y="19050"/>
                </a:lnTo>
                <a:lnTo>
                  <a:pt x="2214371" y="17780"/>
                </a:lnTo>
                <a:lnTo>
                  <a:pt x="2214372" y="10160"/>
                </a:lnTo>
                <a:close/>
              </a:path>
              <a:path w="2226945" h="187960">
                <a:moveTo>
                  <a:pt x="2214372" y="17780"/>
                </a:moveTo>
                <a:lnTo>
                  <a:pt x="2212848" y="19050"/>
                </a:lnTo>
                <a:lnTo>
                  <a:pt x="2214372" y="18203"/>
                </a:lnTo>
                <a:lnTo>
                  <a:pt x="2214372" y="17780"/>
                </a:lnTo>
                <a:close/>
              </a:path>
              <a:path w="2226945" h="187960">
                <a:moveTo>
                  <a:pt x="2215685" y="17473"/>
                </a:moveTo>
                <a:lnTo>
                  <a:pt x="2214372" y="18203"/>
                </a:lnTo>
                <a:lnTo>
                  <a:pt x="2214372" y="19050"/>
                </a:lnTo>
                <a:lnTo>
                  <a:pt x="2214958" y="19050"/>
                </a:lnTo>
                <a:lnTo>
                  <a:pt x="2215685" y="17473"/>
                </a:lnTo>
                <a:close/>
              </a:path>
              <a:path w="2226945" h="187960">
                <a:moveTo>
                  <a:pt x="2226564" y="15239"/>
                </a:moveTo>
                <a:lnTo>
                  <a:pt x="2219451" y="18626"/>
                </a:lnTo>
                <a:lnTo>
                  <a:pt x="2218943" y="19050"/>
                </a:lnTo>
                <a:lnTo>
                  <a:pt x="2223516" y="19050"/>
                </a:lnTo>
                <a:lnTo>
                  <a:pt x="2226564" y="16510"/>
                </a:lnTo>
                <a:lnTo>
                  <a:pt x="2226564" y="15239"/>
                </a:lnTo>
                <a:close/>
              </a:path>
              <a:path w="2226945" h="187960">
                <a:moveTo>
                  <a:pt x="2226564" y="11430"/>
                </a:moveTo>
                <a:lnTo>
                  <a:pt x="2223516" y="13123"/>
                </a:lnTo>
                <a:lnTo>
                  <a:pt x="2223516" y="15239"/>
                </a:lnTo>
                <a:lnTo>
                  <a:pt x="2219451" y="18626"/>
                </a:lnTo>
                <a:lnTo>
                  <a:pt x="2226564" y="15239"/>
                </a:lnTo>
                <a:lnTo>
                  <a:pt x="2226564" y="11430"/>
                </a:lnTo>
                <a:close/>
              </a:path>
              <a:path w="2226945" h="187960">
                <a:moveTo>
                  <a:pt x="1912620" y="17780"/>
                </a:moveTo>
                <a:lnTo>
                  <a:pt x="1908048" y="17780"/>
                </a:lnTo>
                <a:lnTo>
                  <a:pt x="1907794" y="18203"/>
                </a:lnTo>
                <a:lnTo>
                  <a:pt x="1912620" y="17780"/>
                </a:lnTo>
                <a:close/>
              </a:path>
              <a:path w="2226945" h="187960">
                <a:moveTo>
                  <a:pt x="2216277" y="16192"/>
                </a:moveTo>
                <a:lnTo>
                  <a:pt x="2214372" y="17780"/>
                </a:lnTo>
                <a:lnTo>
                  <a:pt x="2214372" y="18203"/>
                </a:lnTo>
                <a:lnTo>
                  <a:pt x="2215685" y="17473"/>
                </a:lnTo>
                <a:lnTo>
                  <a:pt x="2216277" y="16192"/>
                </a:lnTo>
                <a:close/>
              </a:path>
              <a:path w="2226945" h="187960">
                <a:moveTo>
                  <a:pt x="2214372" y="2539"/>
                </a:moveTo>
                <a:lnTo>
                  <a:pt x="2212848" y="2539"/>
                </a:lnTo>
                <a:lnTo>
                  <a:pt x="2209900" y="5815"/>
                </a:lnTo>
                <a:lnTo>
                  <a:pt x="2209800" y="15239"/>
                </a:lnTo>
                <a:lnTo>
                  <a:pt x="2208276" y="16510"/>
                </a:lnTo>
                <a:lnTo>
                  <a:pt x="2210201" y="18114"/>
                </a:lnTo>
                <a:lnTo>
                  <a:pt x="2212848" y="11937"/>
                </a:lnTo>
                <a:lnTo>
                  <a:pt x="2212848" y="11430"/>
                </a:lnTo>
                <a:lnTo>
                  <a:pt x="2213186" y="11147"/>
                </a:lnTo>
                <a:lnTo>
                  <a:pt x="2214372" y="8382"/>
                </a:lnTo>
                <a:lnTo>
                  <a:pt x="2214372" y="2539"/>
                </a:lnTo>
                <a:close/>
              </a:path>
              <a:path w="2226945" h="187960">
                <a:moveTo>
                  <a:pt x="2185416" y="16510"/>
                </a:moveTo>
                <a:lnTo>
                  <a:pt x="2184654" y="17145"/>
                </a:lnTo>
                <a:lnTo>
                  <a:pt x="2185416" y="17780"/>
                </a:lnTo>
                <a:lnTo>
                  <a:pt x="2185416" y="16510"/>
                </a:lnTo>
                <a:close/>
              </a:path>
              <a:path w="2226945" h="187960">
                <a:moveTo>
                  <a:pt x="2193036" y="1270"/>
                </a:moveTo>
                <a:lnTo>
                  <a:pt x="2189988" y="3810"/>
                </a:lnTo>
                <a:lnTo>
                  <a:pt x="2189988" y="15239"/>
                </a:lnTo>
                <a:lnTo>
                  <a:pt x="2193036" y="17780"/>
                </a:lnTo>
                <a:lnTo>
                  <a:pt x="2193036" y="1270"/>
                </a:lnTo>
                <a:close/>
              </a:path>
              <a:path w="2226945" h="187960">
                <a:moveTo>
                  <a:pt x="2193036" y="1270"/>
                </a:moveTo>
                <a:lnTo>
                  <a:pt x="2193036" y="17780"/>
                </a:lnTo>
                <a:lnTo>
                  <a:pt x="2196084" y="15239"/>
                </a:lnTo>
                <a:lnTo>
                  <a:pt x="2196084" y="3810"/>
                </a:lnTo>
                <a:lnTo>
                  <a:pt x="2193036" y="1270"/>
                </a:lnTo>
                <a:close/>
              </a:path>
              <a:path w="2226945" h="187960">
                <a:moveTo>
                  <a:pt x="2200655" y="1270"/>
                </a:moveTo>
                <a:lnTo>
                  <a:pt x="2197608" y="3810"/>
                </a:lnTo>
                <a:lnTo>
                  <a:pt x="2197608" y="15239"/>
                </a:lnTo>
                <a:lnTo>
                  <a:pt x="2200656" y="17780"/>
                </a:lnTo>
                <a:lnTo>
                  <a:pt x="2200655" y="1270"/>
                </a:lnTo>
                <a:close/>
              </a:path>
              <a:path w="2226945" h="187960">
                <a:moveTo>
                  <a:pt x="2200655" y="1270"/>
                </a:moveTo>
                <a:lnTo>
                  <a:pt x="2200655" y="17780"/>
                </a:lnTo>
                <a:lnTo>
                  <a:pt x="2203704" y="15239"/>
                </a:lnTo>
                <a:lnTo>
                  <a:pt x="2203704" y="3810"/>
                </a:lnTo>
                <a:lnTo>
                  <a:pt x="2200655" y="1270"/>
                </a:lnTo>
                <a:close/>
              </a:path>
              <a:path w="2226945" h="187960">
                <a:moveTo>
                  <a:pt x="2206752" y="1270"/>
                </a:moveTo>
                <a:lnTo>
                  <a:pt x="2203704" y="3810"/>
                </a:lnTo>
                <a:lnTo>
                  <a:pt x="2203704" y="15239"/>
                </a:lnTo>
                <a:lnTo>
                  <a:pt x="2206752" y="17780"/>
                </a:lnTo>
                <a:lnTo>
                  <a:pt x="2206752" y="1270"/>
                </a:lnTo>
                <a:close/>
              </a:path>
              <a:path w="2226945" h="187960">
                <a:moveTo>
                  <a:pt x="2206752" y="1270"/>
                </a:moveTo>
                <a:lnTo>
                  <a:pt x="2206752" y="17780"/>
                </a:lnTo>
                <a:lnTo>
                  <a:pt x="2208276" y="16510"/>
                </a:lnTo>
                <a:lnTo>
                  <a:pt x="2208276" y="7620"/>
                </a:lnTo>
                <a:lnTo>
                  <a:pt x="2209800" y="5926"/>
                </a:lnTo>
                <a:lnTo>
                  <a:pt x="2209800" y="3810"/>
                </a:lnTo>
                <a:lnTo>
                  <a:pt x="2206752" y="1270"/>
                </a:lnTo>
                <a:close/>
              </a:path>
              <a:path w="2226945" h="187960">
                <a:moveTo>
                  <a:pt x="2217420" y="8889"/>
                </a:moveTo>
                <a:lnTo>
                  <a:pt x="2215896" y="8889"/>
                </a:lnTo>
                <a:lnTo>
                  <a:pt x="2214372" y="10160"/>
                </a:lnTo>
                <a:lnTo>
                  <a:pt x="2214372" y="17780"/>
                </a:lnTo>
                <a:lnTo>
                  <a:pt x="2216277" y="16192"/>
                </a:lnTo>
                <a:lnTo>
                  <a:pt x="2217420" y="13715"/>
                </a:lnTo>
                <a:lnTo>
                  <a:pt x="2217420" y="8889"/>
                </a:lnTo>
                <a:close/>
              </a:path>
              <a:path w="2226945" h="187960">
                <a:moveTo>
                  <a:pt x="2220468" y="1270"/>
                </a:moveTo>
                <a:lnTo>
                  <a:pt x="2217420" y="1270"/>
                </a:lnTo>
                <a:lnTo>
                  <a:pt x="2221991" y="3810"/>
                </a:lnTo>
                <a:lnTo>
                  <a:pt x="2217420" y="13715"/>
                </a:lnTo>
                <a:lnTo>
                  <a:pt x="2217420" y="15239"/>
                </a:lnTo>
                <a:lnTo>
                  <a:pt x="2216277" y="16192"/>
                </a:lnTo>
                <a:lnTo>
                  <a:pt x="2215685" y="17473"/>
                </a:lnTo>
                <a:lnTo>
                  <a:pt x="2223516" y="13123"/>
                </a:lnTo>
                <a:lnTo>
                  <a:pt x="2223516" y="4233"/>
                </a:lnTo>
                <a:lnTo>
                  <a:pt x="2221991" y="2539"/>
                </a:lnTo>
                <a:lnTo>
                  <a:pt x="2220468" y="1270"/>
                </a:lnTo>
                <a:close/>
              </a:path>
              <a:path w="2226945" h="187960">
                <a:moveTo>
                  <a:pt x="2184654" y="1905"/>
                </a:moveTo>
                <a:lnTo>
                  <a:pt x="2182367" y="3810"/>
                </a:lnTo>
                <a:lnTo>
                  <a:pt x="2182367" y="15239"/>
                </a:lnTo>
                <a:lnTo>
                  <a:pt x="2184654" y="17145"/>
                </a:lnTo>
                <a:lnTo>
                  <a:pt x="2185416" y="16510"/>
                </a:lnTo>
                <a:lnTo>
                  <a:pt x="2185416" y="2539"/>
                </a:lnTo>
                <a:lnTo>
                  <a:pt x="2184654" y="1905"/>
                </a:lnTo>
                <a:close/>
              </a:path>
              <a:path w="2226945" h="187960">
                <a:moveTo>
                  <a:pt x="1996439" y="16510"/>
                </a:moveTo>
                <a:lnTo>
                  <a:pt x="1991867" y="16510"/>
                </a:lnTo>
                <a:lnTo>
                  <a:pt x="1991452" y="16740"/>
                </a:lnTo>
                <a:lnTo>
                  <a:pt x="1996439" y="16510"/>
                </a:lnTo>
                <a:close/>
              </a:path>
              <a:path w="2226945" h="187960">
                <a:moveTo>
                  <a:pt x="2176272" y="2539"/>
                </a:moveTo>
                <a:lnTo>
                  <a:pt x="2174748" y="3810"/>
                </a:lnTo>
                <a:lnTo>
                  <a:pt x="2174748" y="15239"/>
                </a:lnTo>
                <a:lnTo>
                  <a:pt x="2176272" y="16510"/>
                </a:lnTo>
                <a:lnTo>
                  <a:pt x="2176272" y="2539"/>
                </a:lnTo>
                <a:close/>
              </a:path>
              <a:path w="2226945" h="187960">
                <a:moveTo>
                  <a:pt x="2176272" y="2539"/>
                </a:moveTo>
                <a:lnTo>
                  <a:pt x="2176272" y="16510"/>
                </a:lnTo>
                <a:lnTo>
                  <a:pt x="2177796" y="15239"/>
                </a:lnTo>
                <a:lnTo>
                  <a:pt x="2177796" y="3810"/>
                </a:lnTo>
                <a:lnTo>
                  <a:pt x="2176272" y="2539"/>
                </a:lnTo>
                <a:close/>
              </a:path>
              <a:path w="2226945" h="187960">
                <a:moveTo>
                  <a:pt x="2185416" y="2539"/>
                </a:moveTo>
                <a:lnTo>
                  <a:pt x="2185416" y="16510"/>
                </a:lnTo>
                <a:lnTo>
                  <a:pt x="2186940" y="15239"/>
                </a:lnTo>
                <a:lnTo>
                  <a:pt x="2186940" y="3810"/>
                </a:lnTo>
                <a:lnTo>
                  <a:pt x="2185416" y="2539"/>
                </a:lnTo>
                <a:close/>
              </a:path>
              <a:path w="2226945" h="187960">
                <a:moveTo>
                  <a:pt x="2209800" y="5926"/>
                </a:moveTo>
                <a:lnTo>
                  <a:pt x="2208276" y="7620"/>
                </a:lnTo>
                <a:lnTo>
                  <a:pt x="2208276" y="16510"/>
                </a:lnTo>
                <a:lnTo>
                  <a:pt x="2209800" y="15239"/>
                </a:lnTo>
                <a:lnTo>
                  <a:pt x="2209800" y="5926"/>
                </a:lnTo>
                <a:close/>
              </a:path>
              <a:path w="2226945" h="187960">
                <a:moveTo>
                  <a:pt x="2217420" y="13715"/>
                </a:moveTo>
                <a:lnTo>
                  <a:pt x="2216277" y="16192"/>
                </a:lnTo>
                <a:lnTo>
                  <a:pt x="2217420" y="15239"/>
                </a:lnTo>
                <a:lnTo>
                  <a:pt x="2217420" y="13715"/>
                </a:lnTo>
                <a:close/>
              </a:path>
              <a:path w="2226945" h="187960">
                <a:moveTo>
                  <a:pt x="2022348" y="15239"/>
                </a:moveTo>
                <a:lnTo>
                  <a:pt x="2017776" y="15239"/>
                </a:lnTo>
                <a:lnTo>
                  <a:pt x="2017490" y="15478"/>
                </a:lnTo>
                <a:lnTo>
                  <a:pt x="2022348" y="15239"/>
                </a:lnTo>
                <a:close/>
              </a:path>
              <a:path w="2226945" h="187960">
                <a:moveTo>
                  <a:pt x="2217420" y="1270"/>
                </a:moveTo>
                <a:lnTo>
                  <a:pt x="2216617" y="3141"/>
                </a:lnTo>
                <a:lnTo>
                  <a:pt x="2217420" y="3810"/>
                </a:lnTo>
                <a:lnTo>
                  <a:pt x="2217420" y="13715"/>
                </a:lnTo>
                <a:lnTo>
                  <a:pt x="2221991" y="3810"/>
                </a:lnTo>
                <a:lnTo>
                  <a:pt x="2217420" y="1270"/>
                </a:lnTo>
                <a:close/>
              </a:path>
              <a:path w="2226945" h="187960">
                <a:moveTo>
                  <a:pt x="2223516" y="8889"/>
                </a:moveTo>
                <a:lnTo>
                  <a:pt x="2223516" y="13123"/>
                </a:lnTo>
                <a:lnTo>
                  <a:pt x="2226564" y="11430"/>
                </a:lnTo>
                <a:lnTo>
                  <a:pt x="2223516" y="8889"/>
                </a:lnTo>
                <a:close/>
              </a:path>
              <a:path w="2226945" h="187960">
                <a:moveTo>
                  <a:pt x="2046731" y="11430"/>
                </a:moveTo>
                <a:lnTo>
                  <a:pt x="2042160" y="11430"/>
                </a:lnTo>
                <a:lnTo>
                  <a:pt x="2041411" y="12261"/>
                </a:lnTo>
                <a:lnTo>
                  <a:pt x="2046731" y="11430"/>
                </a:lnTo>
                <a:close/>
              </a:path>
              <a:path w="2226945" h="187960">
                <a:moveTo>
                  <a:pt x="2213186" y="11147"/>
                </a:moveTo>
                <a:lnTo>
                  <a:pt x="2212848" y="11430"/>
                </a:lnTo>
                <a:lnTo>
                  <a:pt x="2212848" y="11937"/>
                </a:lnTo>
                <a:lnTo>
                  <a:pt x="2213186" y="11147"/>
                </a:lnTo>
                <a:close/>
              </a:path>
              <a:path w="2226945" h="187960">
                <a:moveTo>
                  <a:pt x="2080260" y="10160"/>
                </a:moveTo>
                <a:lnTo>
                  <a:pt x="2075688" y="10160"/>
                </a:lnTo>
                <a:lnTo>
                  <a:pt x="2078736" y="11853"/>
                </a:lnTo>
                <a:lnTo>
                  <a:pt x="2078736" y="11430"/>
                </a:lnTo>
                <a:lnTo>
                  <a:pt x="2080260" y="10160"/>
                </a:lnTo>
                <a:close/>
              </a:path>
              <a:path w="2226945" h="187960">
                <a:moveTo>
                  <a:pt x="2223516" y="4233"/>
                </a:moveTo>
                <a:lnTo>
                  <a:pt x="2223516" y="8889"/>
                </a:lnTo>
                <a:lnTo>
                  <a:pt x="2226564" y="11430"/>
                </a:lnTo>
                <a:lnTo>
                  <a:pt x="2226564" y="7620"/>
                </a:lnTo>
                <a:lnTo>
                  <a:pt x="2223516" y="4233"/>
                </a:lnTo>
                <a:close/>
              </a:path>
              <a:path w="2226945" h="187960">
                <a:moveTo>
                  <a:pt x="2214372" y="8382"/>
                </a:moveTo>
                <a:lnTo>
                  <a:pt x="2213186" y="11147"/>
                </a:lnTo>
                <a:lnTo>
                  <a:pt x="2214372" y="10160"/>
                </a:lnTo>
                <a:lnTo>
                  <a:pt x="2214372" y="8382"/>
                </a:lnTo>
                <a:close/>
              </a:path>
              <a:path w="2226945" h="187960">
                <a:moveTo>
                  <a:pt x="2069591" y="10160"/>
                </a:moveTo>
                <a:lnTo>
                  <a:pt x="2065020" y="10160"/>
                </a:lnTo>
                <a:lnTo>
                  <a:pt x="2064512" y="10442"/>
                </a:lnTo>
                <a:lnTo>
                  <a:pt x="2069591" y="10160"/>
                </a:lnTo>
                <a:close/>
              </a:path>
              <a:path w="2226945" h="187960">
                <a:moveTo>
                  <a:pt x="2098166" y="7620"/>
                </a:moveTo>
                <a:lnTo>
                  <a:pt x="2093976" y="7620"/>
                </a:lnTo>
                <a:lnTo>
                  <a:pt x="2097024" y="10160"/>
                </a:lnTo>
                <a:lnTo>
                  <a:pt x="2097024" y="8889"/>
                </a:lnTo>
                <a:lnTo>
                  <a:pt x="2098166" y="7620"/>
                </a:lnTo>
                <a:close/>
              </a:path>
              <a:path w="2226945" h="187960">
                <a:moveTo>
                  <a:pt x="2216617" y="3141"/>
                </a:moveTo>
                <a:lnTo>
                  <a:pt x="2214372" y="8382"/>
                </a:lnTo>
                <a:lnTo>
                  <a:pt x="2214372" y="10160"/>
                </a:lnTo>
                <a:lnTo>
                  <a:pt x="2215896" y="8889"/>
                </a:lnTo>
                <a:lnTo>
                  <a:pt x="2217420" y="8889"/>
                </a:lnTo>
                <a:lnTo>
                  <a:pt x="2217420" y="3810"/>
                </a:lnTo>
                <a:lnTo>
                  <a:pt x="2216617" y="3141"/>
                </a:lnTo>
                <a:close/>
              </a:path>
              <a:path w="2226945" h="187960">
                <a:moveTo>
                  <a:pt x="2087879" y="7620"/>
                </a:moveTo>
                <a:lnTo>
                  <a:pt x="2083308" y="7620"/>
                </a:lnTo>
                <a:lnTo>
                  <a:pt x="2082393" y="8382"/>
                </a:lnTo>
                <a:lnTo>
                  <a:pt x="2087879" y="7620"/>
                </a:lnTo>
                <a:close/>
              </a:path>
              <a:path w="2226945" h="187960">
                <a:moveTo>
                  <a:pt x="2214372" y="1270"/>
                </a:moveTo>
                <a:lnTo>
                  <a:pt x="2214372" y="8382"/>
                </a:lnTo>
                <a:lnTo>
                  <a:pt x="2216617" y="3141"/>
                </a:lnTo>
                <a:lnTo>
                  <a:pt x="2214372" y="1270"/>
                </a:lnTo>
                <a:close/>
              </a:path>
              <a:path w="2226945" h="187960">
                <a:moveTo>
                  <a:pt x="2212848" y="0"/>
                </a:moveTo>
                <a:lnTo>
                  <a:pt x="2208276" y="0"/>
                </a:lnTo>
                <a:lnTo>
                  <a:pt x="2206752" y="1270"/>
                </a:lnTo>
                <a:lnTo>
                  <a:pt x="2209800" y="3810"/>
                </a:lnTo>
                <a:lnTo>
                  <a:pt x="2209800" y="5926"/>
                </a:lnTo>
                <a:lnTo>
                  <a:pt x="2212848" y="2539"/>
                </a:lnTo>
                <a:lnTo>
                  <a:pt x="2214372" y="2539"/>
                </a:lnTo>
                <a:lnTo>
                  <a:pt x="2214372" y="1270"/>
                </a:lnTo>
                <a:lnTo>
                  <a:pt x="2212848" y="0"/>
                </a:lnTo>
                <a:close/>
              </a:path>
              <a:path w="2226945" h="187960">
                <a:moveTo>
                  <a:pt x="2104643" y="3810"/>
                </a:moveTo>
                <a:lnTo>
                  <a:pt x="2101596" y="3810"/>
                </a:lnTo>
                <a:lnTo>
                  <a:pt x="2099791" y="5815"/>
                </a:lnTo>
                <a:lnTo>
                  <a:pt x="2104643" y="5080"/>
                </a:lnTo>
                <a:lnTo>
                  <a:pt x="2104834" y="5080"/>
                </a:lnTo>
                <a:lnTo>
                  <a:pt x="2104643" y="3810"/>
                </a:lnTo>
                <a:close/>
              </a:path>
              <a:path w="2226945" h="187960">
                <a:moveTo>
                  <a:pt x="2114168" y="3810"/>
                </a:moveTo>
                <a:lnTo>
                  <a:pt x="2112264" y="3810"/>
                </a:lnTo>
                <a:lnTo>
                  <a:pt x="2113216" y="4868"/>
                </a:lnTo>
                <a:lnTo>
                  <a:pt x="2114168" y="3810"/>
                </a:lnTo>
                <a:close/>
              </a:path>
              <a:path w="2226945" h="187960">
                <a:moveTo>
                  <a:pt x="2221991" y="2539"/>
                </a:moveTo>
                <a:lnTo>
                  <a:pt x="2223516" y="4233"/>
                </a:lnTo>
                <a:lnTo>
                  <a:pt x="2223516" y="3810"/>
                </a:lnTo>
                <a:lnTo>
                  <a:pt x="2221991" y="2539"/>
                </a:lnTo>
                <a:close/>
              </a:path>
              <a:path w="2226945" h="187960">
                <a:moveTo>
                  <a:pt x="2161031" y="0"/>
                </a:moveTo>
                <a:lnTo>
                  <a:pt x="2157984" y="0"/>
                </a:lnTo>
                <a:lnTo>
                  <a:pt x="2157984" y="3810"/>
                </a:lnTo>
                <a:lnTo>
                  <a:pt x="2161031" y="0"/>
                </a:lnTo>
                <a:close/>
              </a:path>
              <a:path w="2226945" h="187960">
                <a:moveTo>
                  <a:pt x="2167128" y="0"/>
                </a:moveTo>
                <a:lnTo>
                  <a:pt x="2162555" y="0"/>
                </a:lnTo>
                <a:lnTo>
                  <a:pt x="2167128" y="3810"/>
                </a:lnTo>
                <a:lnTo>
                  <a:pt x="2167128" y="0"/>
                </a:lnTo>
                <a:close/>
              </a:path>
              <a:path w="2226945" h="187960">
                <a:moveTo>
                  <a:pt x="2171700" y="0"/>
                </a:moveTo>
                <a:lnTo>
                  <a:pt x="2167128" y="0"/>
                </a:lnTo>
                <a:lnTo>
                  <a:pt x="2167128" y="3810"/>
                </a:lnTo>
                <a:lnTo>
                  <a:pt x="2171700" y="0"/>
                </a:lnTo>
                <a:close/>
              </a:path>
              <a:path w="2226945" h="187960">
                <a:moveTo>
                  <a:pt x="2205228" y="0"/>
                </a:moveTo>
                <a:lnTo>
                  <a:pt x="2202179" y="0"/>
                </a:lnTo>
                <a:lnTo>
                  <a:pt x="2200655" y="1270"/>
                </a:lnTo>
                <a:lnTo>
                  <a:pt x="2203704" y="3810"/>
                </a:lnTo>
                <a:lnTo>
                  <a:pt x="2206752" y="1270"/>
                </a:lnTo>
                <a:lnTo>
                  <a:pt x="2205228" y="0"/>
                </a:lnTo>
                <a:close/>
              </a:path>
              <a:path w="2226945" h="187960">
                <a:moveTo>
                  <a:pt x="2127504" y="2539"/>
                </a:moveTo>
                <a:lnTo>
                  <a:pt x="2125979" y="2539"/>
                </a:lnTo>
                <a:lnTo>
                  <a:pt x="2126633" y="3265"/>
                </a:lnTo>
                <a:lnTo>
                  <a:pt x="2127504" y="2539"/>
                </a:lnTo>
                <a:close/>
              </a:path>
              <a:path w="2226945" h="187960">
                <a:moveTo>
                  <a:pt x="2218943" y="0"/>
                </a:moveTo>
                <a:lnTo>
                  <a:pt x="2214372" y="0"/>
                </a:lnTo>
                <a:lnTo>
                  <a:pt x="2214372" y="1270"/>
                </a:lnTo>
                <a:lnTo>
                  <a:pt x="2216617" y="3141"/>
                </a:lnTo>
                <a:lnTo>
                  <a:pt x="2217420" y="1270"/>
                </a:lnTo>
                <a:lnTo>
                  <a:pt x="2220468" y="1270"/>
                </a:lnTo>
                <a:lnTo>
                  <a:pt x="2218943" y="0"/>
                </a:lnTo>
                <a:close/>
              </a:path>
              <a:path w="2226945" h="187960">
                <a:moveTo>
                  <a:pt x="2118360" y="2539"/>
                </a:moveTo>
                <a:lnTo>
                  <a:pt x="2115312" y="2539"/>
                </a:lnTo>
                <a:lnTo>
                  <a:pt x="2115034" y="2847"/>
                </a:lnTo>
                <a:lnTo>
                  <a:pt x="2118360" y="2539"/>
                </a:lnTo>
                <a:close/>
              </a:path>
              <a:path w="2226945" h="187960">
                <a:moveTo>
                  <a:pt x="2176272" y="0"/>
                </a:moveTo>
                <a:lnTo>
                  <a:pt x="2173224" y="0"/>
                </a:lnTo>
                <a:lnTo>
                  <a:pt x="2176272" y="2539"/>
                </a:lnTo>
                <a:lnTo>
                  <a:pt x="2176272" y="0"/>
                </a:lnTo>
                <a:close/>
              </a:path>
              <a:path w="2226945" h="187960">
                <a:moveTo>
                  <a:pt x="2179320" y="0"/>
                </a:moveTo>
                <a:lnTo>
                  <a:pt x="2176272" y="0"/>
                </a:lnTo>
                <a:lnTo>
                  <a:pt x="2176272" y="2539"/>
                </a:lnTo>
                <a:lnTo>
                  <a:pt x="2179320" y="0"/>
                </a:lnTo>
                <a:close/>
              </a:path>
              <a:path w="2226945" h="187960">
                <a:moveTo>
                  <a:pt x="2185416" y="1270"/>
                </a:moveTo>
                <a:lnTo>
                  <a:pt x="2184654" y="1905"/>
                </a:lnTo>
                <a:lnTo>
                  <a:pt x="2185416" y="2539"/>
                </a:lnTo>
                <a:lnTo>
                  <a:pt x="2185416" y="1270"/>
                </a:lnTo>
                <a:close/>
              </a:path>
              <a:path w="2226945" h="187960">
                <a:moveTo>
                  <a:pt x="2141220" y="1270"/>
                </a:moveTo>
                <a:lnTo>
                  <a:pt x="2139696" y="1270"/>
                </a:lnTo>
                <a:lnTo>
                  <a:pt x="2140458" y="1905"/>
                </a:lnTo>
                <a:lnTo>
                  <a:pt x="2141220" y="1270"/>
                </a:lnTo>
                <a:close/>
              </a:path>
              <a:path w="2226945" h="187960">
                <a:moveTo>
                  <a:pt x="2185416" y="0"/>
                </a:moveTo>
                <a:lnTo>
                  <a:pt x="2182367" y="0"/>
                </a:lnTo>
                <a:lnTo>
                  <a:pt x="2184654" y="1905"/>
                </a:lnTo>
                <a:lnTo>
                  <a:pt x="2185416" y="1270"/>
                </a:lnTo>
                <a:lnTo>
                  <a:pt x="2185416" y="0"/>
                </a:lnTo>
                <a:close/>
              </a:path>
              <a:path w="2226945" h="187960">
                <a:moveTo>
                  <a:pt x="2133600" y="1270"/>
                </a:moveTo>
                <a:lnTo>
                  <a:pt x="2129028" y="1270"/>
                </a:lnTo>
                <a:lnTo>
                  <a:pt x="2128456" y="1746"/>
                </a:lnTo>
                <a:lnTo>
                  <a:pt x="2133600" y="1270"/>
                </a:lnTo>
                <a:close/>
              </a:path>
              <a:path w="2226945" h="187960">
                <a:moveTo>
                  <a:pt x="2186940" y="0"/>
                </a:moveTo>
                <a:lnTo>
                  <a:pt x="2185416" y="0"/>
                </a:lnTo>
                <a:lnTo>
                  <a:pt x="2185416" y="1270"/>
                </a:lnTo>
                <a:lnTo>
                  <a:pt x="2186940" y="0"/>
                </a:lnTo>
                <a:close/>
              </a:path>
              <a:path w="2226945" h="187960">
                <a:moveTo>
                  <a:pt x="2193036" y="0"/>
                </a:moveTo>
                <a:lnTo>
                  <a:pt x="2191512" y="0"/>
                </a:lnTo>
                <a:lnTo>
                  <a:pt x="2193036" y="1270"/>
                </a:lnTo>
                <a:lnTo>
                  <a:pt x="2193036" y="0"/>
                </a:lnTo>
                <a:close/>
              </a:path>
              <a:path w="2226945" h="187960">
                <a:moveTo>
                  <a:pt x="2194560" y="0"/>
                </a:moveTo>
                <a:lnTo>
                  <a:pt x="2193036" y="0"/>
                </a:lnTo>
                <a:lnTo>
                  <a:pt x="2193036" y="1270"/>
                </a:lnTo>
                <a:lnTo>
                  <a:pt x="2194560" y="0"/>
                </a:lnTo>
                <a:close/>
              </a:path>
              <a:path w="2226945" h="187960">
                <a:moveTo>
                  <a:pt x="2200655" y="0"/>
                </a:moveTo>
                <a:lnTo>
                  <a:pt x="2199131" y="0"/>
                </a:lnTo>
                <a:lnTo>
                  <a:pt x="2200655" y="1270"/>
                </a:lnTo>
                <a:lnTo>
                  <a:pt x="2200655" y="0"/>
                </a:lnTo>
                <a:close/>
              </a:path>
              <a:path w="2226945" h="187960">
                <a:moveTo>
                  <a:pt x="2202179" y="0"/>
                </a:moveTo>
                <a:lnTo>
                  <a:pt x="2200655" y="0"/>
                </a:lnTo>
                <a:lnTo>
                  <a:pt x="2200655" y="1270"/>
                </a:lnTo>
                <a:lnTo>
                  <a:pt x="2202179" y="0"/>
                </a:lnTo>
                <a:close/>
              </a:path>
              <a:path w="2226945" h="187960">
                <a:moveTo>
                  <a:pt x="2206752" y="0"/>
                </a:moveTo>
                <a:lnTo>
                  <a:pt x="2205228" y="0"/>
                </a:lnTo>
                <a:lnTo>
                  <a:pt x="2206752" y="1270"/>
                </a:lnTo>
                <a:lnTo>
                  <a:pt x="2206752" y="0"/>
                </a:lnTo>
                <a:close/>
              </a:path>
              <a:path w="2226945" h="187960">
                <a:moveTo>
                  <a:pt x="2208276" y="0"/>
                </a:moveTo>
                <a:lnTo>
                  <a:pt x="2206752" y="0"/>
                </a:lnTo>
                <a:lnTo>
                  <a:pt x="2206752" y="1270"/>
                </a:lnTo>
                <a:lnTo>
                  <a:pt x="2208276" y="0"/>
                </a:lnTo>
                <a:close/>
              </a:path>
              <a:path w="2226945" h="187960">
                <a:moveTo>
                  <a:pt x="2214372" y="0"/>
                </a:moveTo>
                <a:lnTo>
                  <a:pt x="2212848" y="0"/>
                </a:lnTo>
                <a:lnTo>
                  <a:pt x="2214372" y="1270"/>
                </a:lnTo>
                <a:lnTo>
                  <a:pt x="2214372" y="0"/>
                </a:lnTo>
                <a:close/>
              </a:path>
              <a:path w="2226945" h="187960">
                <a:moveTo>
                  <a:pt x="2156460" y="0"/>
                </a:moveTo>
                <a:lnTo>
                  <a:pt x="2151888" y="0"/>
                </a:lnTo>
                <a:lnTo>
                  <a:pt x="2151126" y="635"/>
                </a:lnTo>
                <a:lnTo>
                  <a:pt x="21564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95594" y="3842003"/>
            <a:ext cx="540257" cy="4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0004" y="2999232"/>
            <a:ext cx="835152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3139" y="1590154"/>
            <a:ext cx="8019415" cy="49758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0" dirty="0">
                <a:latin typeface="Arial"/>
                <a:cs typeface="Arial"/>
              </a:rPr>
              <a:t>What </a:t>
            </a:r>
            <a:r>
              <a:rPr sz="3000" spc="-65" dirty="0">
                <a:latin typeface="Arial"/>
                <a:cs typeface="Arial"/>
              </a:rPr>
              <a:t>just </a:t>
            </a:r>
            <a:r>
              <a:rPr sz="3000" spc="-135" dirty="0">
                <a:latin typeface="Arial"/>
                <a:cs typeface="Arial"/>
              </a:rPr>
              <a:t>happened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125" dirty="0">
                <a:latin typeface="Arial"/>
                <a:cs typeface="Arial"/>
              </a:rPr>
              <a:t>called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65" dirty="0">
                <a:latin typeface="Arial"/>
                <a:cs typeface="Arial"/>
              </a:rPr>
              <a:t>race</a:t>
            </a:r>
            <a:r>
              <a:rPr sz="3000" spc="-38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condition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340"/>
              </a:spcBef>
              <a:buChar char="–"/>
              <a:tabLst>
                <a:tab pos="756920" algn="l"/>
              </a:tabLst>
            </a:pPr>
            <a:r>
              <a:rPr sz="2600" spc="-100" dirty="0">
                <a:latin typeface="Arial"/>
                <a:cs typeface="Arial"/>
              </a:rPr>
              <a:t>Concurrent execution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10" dirty="0">
                <a:latin typeface="Arial"/>
                <a:cs typeface="Arial"/>
              </a:rPr>
              <a:t>lead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35" dirty="0">
                <a:latin typeface="Arial"/>
                <a:cs typeface="Arial"/>
              </a:rPr>
              <a:t>different</a:t>
            </a:r>
            <a:r>
              <a:rPr sz="2600" spc="-459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results</a:t>
            </a:r>
            <a:endParaRPr sz="2600" dirty="0">
              <a:latin typeface="Arial"/>
              <a:cs typeface="Arial"/>
            </a:endParaRPr>
          </a:p>
          <a:p>
            <a:pPr marL="355600" marR="321945" indent="-342900">
              <a:lnSpc>
                <a:spcPts val="3240"/>
              </a:lnSpc>
              <a:spcBef>
                <a:spcPts val="74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00" dirty="0">
                <a:latin typeface="Arial"/>
                <a:cs typeface="Arial"/>
              </a:rPr>
              <a:t>Critical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00" dirty="0">
                <a:latin typeface="Arial"/>
                <a:cs typeface="Arial"/>
              </a:rPr>
              <a:t>section: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portion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6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code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95" dirty="0">
                <a:latin typeface="Arial"/>
                <a:cs typeface="Arial"/>
              </a:rPr>
              <a:t>can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25" dirty="0">
                <a:latin typeface="Arial"/>
                <a:cs typeface="Arial"/>
              </a:rPr>
              <a:t>lead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30" dirty="0">
                <a:latin typeface="Arial"/>
                <a:cs typeface="Arial"/>
              </a:rPr>
              <a:t>to  </a:t>
            </a:r>
            <a:r>
              <a:rPr sz="3000" spc="-165" dirty="0">
                <a:latin typeface="Arial"/>
                <a:cs typeface="Arial"/>
              </a:rPr>
              <a:t>race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90" dirty="0" smtClean="0">
                <a:latin typeface="Arial"/>
                <a:cs typeface="Arial"/>
              </a:rPr>
              <a:t>conditions</a:t>
            </a:r>
            <a:endParaRPr sz="30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0" dirty="0" smtClean="0">
                <a:latin typeface="Arial"/>
                <a:cs typeface="Arial"/>
              </a:rPr>
              <a:t>What </a:t>
            </a:r>
            <a:r>
              <a:rPr sz="3000" spc="-114" dirty="0" smtClean="0">
                <a:latin typeface="Arial"/>
                <a:cs typeface="Arial"/>
              </a:rPr>
              <a:t>we </a:t>
            </a:r>
            <a:r>
              <a:rPr sz="3000" spc="-120" dirty="0" smtClean="0">
                <a:latin typeface="Arial"/>
                <a:cs typeface="Arial"/>
              </a:rPr>
              <a:t>need: </a:t>
            </a:r>
            <a:r>
              <a:rPr sz="3000" spc="-60" dirty="0" smtClean="0">
                <a:latin typeface="Arial"/>
                <a:cs typeface="Arial"/>
              </a:rPr>
              <a:t>mutual</a:t>
            </a:r>
            <a:r>
              <a:rPr sz="3000" spc="-350" dirty="0" smtClean="0">
                <a:latin typeface="Arial"/>
                <a:cs typeface="Arial"/>
              </a:rPr>
              <a:t> </a:t>
            </a:r>
            <a:r>
              <a:rPr sz="3000" spc="-150" dirty="0" smtClean="0">
                <a:latin typeface="Arial"/>
                <a:cs typeface="Arial"/>
              </a:rPr>
              <a:t>exclusion</a:t>
            </a:r>
            <a:endParaRPr sz="3000" dirty="0" smtClean="0">
              <a:latin typeface="Arial"/>
              <a:cs typeface="Arial"/>
            </a:endParaRPr>
          </a:p>
          <a:p>
            <a:pPr marL="756285" marR="5080" lvl="1" indent="-286385">
              <a:lnSpc>
                <a:spcPts val="281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600" spc="-125" dirty="0" smtClean="0">
                <a:latin typeface="Arial"/>
                <a:cs typeface="Arial"/>
              </a:rPr>
              <a:t>Only </a:t>
            </a:r>
            <a:r>
              <a:rPr sz="2600" spc="-105" dirty="0">
                <a:latin typeface="Arial"/>
                <a:cs typeface="Arial"/>
              </a:rPr>
              <a:t>one </a:t>
            </a:r>
            <a:r>
              <a:rPr sz="2600" spc="-65" dirty="0">
                <a:latin typeface="Arial"/>
                <a:cs typeface="Arial"/>
              </a:rPr>
              <a:t>thread </a:t>
            </a:r>
            <a:r>
              <a:rPr sz="2600" spc="-100" dirty="0">
                <a:latin typeface="Arial"/>
                <a:cs typeface="Arial"/>
              </a:rPr>
              <a:t>should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114" dirty="0">
                <a:latin typeface="Arial"/>
                <a:cs typeface="Arial"/>
              </a:rPr>
              <a:t>executing </a:t>
            </a:r>
            <a:r>
              <a:rPr sz="2600" spc="-50" dirty="0">
                <a:latin typeface="Arial"/>
                <a:cs typeface="Arial"/>
              </a:rPr>
              <a:t>critical </a:t>
            </a:r>
            <a:r>
              <a:rPr sz="2600" spc="-95" dirty="0">
                <a:latin typeface="Arial"/>
                <a:cs typeface="Arial"/>
              </a:rPr>
              <a:t>section</a:t>
            </a:r>
            <a:r>
              <a:rPr sz="2600" spc="-53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at  </a:t>
            </a:r>
            <a:r>
              <a:rPr sz="2600" spc="-150" dirty="0">
                <a:latin typeface="Arial"/>
                <a:cs typeface="Arial"/>
              </a:rPr>
              <a:t>any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time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0" dirty="0">
                <a:latin typeface="Arial"/>
                <a:cs typeface="Arial"/>
              </a:rPr>
              <a:t>What</a:t>
            </a:r>
            <a:r>
              <a:rPr sz="3000" spc="-17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we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120" dirty="0">
                <a:latin typeface="Arial"/>
                <a:cs typeface="Arial"/>
              </a:rPr>
              <a:t>need: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5" dirty="0">
                <a:latin typeface="Arial"/>
                <a:cs typeface="Arial"/>
              </a:rPr>
              <a:t>atomicity</a:t>
            </a:r>
            <a:r>
              <a:rPr sz="3000" spc="-19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35" dirty="0">
                <a:latin typeface="Arial"/>
                <a:cs typeface="Arial"/>
              </a:rPr>
              <a:t>the</a:t>
            </a:r>
            <a:r>
              <a:rPr sz="3000" spc="-170" dirty="0">
                <a:latin typeface="Arial"/>
                <a:cs typeface="Arial"/>
              </a:rPr>
              <a:t> </a:t>
            </a:r>
            <a:r>
              <a:rPr sz="3000" spc="-60" dirty="0">
                <a:latin typeface="Arial"/>
                <a:cs typeface="Arial"/>
              </a:rPr>
              <a:t>critical</a:t>
            </a:r>
            <a:r>
              <a:rPr sz="3000" spc="-18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section</a:t>
            </a:r>
            <a:endParaRPr sz="3000" dirty="0">
              <a:latin typeface="Arial"/>
              <a:cs typeface="Arial"/>
            </a:endParaRPr>
          </a:p>
          <a:p>
            <a:pPr marL="756285" marR="1553845" lvl="1" indent="-286385">
              <a:lnSpc>
                <a:spcPts val="2810"/>
              </a:lnSpc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600" spc="-185" dirty="0">
                <a:latin typeface="Arial"/>
                <a:cs typeface="Arial"/>
              </a:rPr>
              <a:t>The </a:t>
            </a:r>
            <a:r>
              <a:rPr sz="2600" spc="-50" dirty="0">
                <a:latin typeface="Arial"/>
                <a:cs typeface="Arial"/>
              </a:rPr>
              <a:t>critical </a:t>
            </a:r>
            <a:r>
              <a:rPr sz="2600" spc="-95" dirty="0">
                <a:latin typeface="Arial"/>
                <a:cs typeface="Arial"/>
              </a:rPr>
              <a:t>section </a:t>
            </a:r>
            <a:r>
              <a:rPr sz="2600" spc="-100" dirty="0">
                <a:latin typeface="Arial"/>
                <a:cs typeface="Arial"/>
              </a:rPr>
              <a:t>should </a:t>
            </a:r>
            <a:r>
              <a:rPr sz="2600" spc="-130" dirty="0">
                <a:latin typeface="Arial"/>
                <a:cs typeface="Arial"/>
              </a:rPr>
              <a:t>execute </a:t>
            </a:r>
            <a:r>
              <a:rPr sz="2600" spc="-80" dirty="0">
                <a:latin typeface="Arial"/>
                <a:cs typeface="Arial"/>
              </a:rPr>
              <a:t>like</a:t>
            </a:r>
            <a:r>
              <a:rPr sz="2600" spc="-40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one  </a:t>
            </a:r>
            <a:r>
              <a:rPr sz="2600" spc="-30" dirty="0">
                <a:latin typeface="Arial"/>
                <a:cs typeface="Arial"/>
              </a:rPr>
              <a:t>uninterruptible</a:t>
            </a:r>
            <a:r>
              <a:rPr sz="2600" spc="-200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instruction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45" dirty="0">
                <a:latin typeface="Arial"/>
                <a:cs typeface="Arial"/>
              </a:rPr>
              <a:t>How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90" dirty="0">
                <a:latin typeface="Arial"/>
                <a:cs typeface="Arial"/>
              </a:rPr>
              <a:t>it </a:t>
            </a:r>
            <a:r>
              <a:rPr sz="3000" spc="-165" dirty="0">
                <a:latin typeface="Arial"/>
                <a:cs typeface="Arial"/>
              </a:rPr>
              <a:t>achieved? </a:t>
            </a:r>
            <a:r>
              <a:rPr sz="3000" spc="-245" dirty="0">
                <a:latin typeface="Arial"/>
                <a:cs typeface="Arial"/>
              </a:rPr>
              <a:t>Locks 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11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536" y="918781"/>
            <a:ext cx="54305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Single </a:t>
            </a:r>
            <a:r>
              <a:rPr spc="-130" dirty="0"/>
              <a:t>threaded</a:t>
            </a:r>
            <a:r>
              <a:rPr spc="-225" dirty="0"/>
              <a:t> </a:t>
            </a:r>
            <a:r>
              <a:rPr spc="-26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20315"/>
            <a:ext cx="4914265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85" dirty="0">
                <a:latin typeface="Arial"/>
                <a:cs typeface="Arial"/>
              </a:rPr>
              <a:t>So, </a:t>
            </a:r>
            <a:r>
              <a:rPr sz="3000" spc="-60" dirty="0">
                <a:latin typeface="Arial"/>
                <a:cs typeface="Arial"/>
              </a:rPr>
              <a:t>far </a:t>
            </a:r>
            <a:r>
              <a:rPr sz="3000" spc="-114" dirty="0">
                <a:latin typeface="Arial"/>
                <a:cs typeface="Arial"/>
              </a:rPr>
              <a:t>we </a:t>
            </a:r>
            <a:r>
              <a:rPr sz="3000" spc="-180" dirty="0">
                <a:latin typeface="Arial"/>
                <a:cs typeface="Arial"/>
              </a:rPr>
              <a:t>have </a:t>
            </a:r>
            <a:r>
              <a:rPr sz="3000" spc="-95" dirty="0">
                <a:latin typeface="Arial"/>
                <a:cs typeface="Arial"/>
              </a:rPr>
              <a:t>studied</a:t>
            </a:r>
            <a:r>
              <a:rPr sz="3000" spc="-245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single  </a:t>
            </a:r>
            <a:r>
              <a:rPr sz="3000" spc="-90" dirty="0">
                <a:latin typeface="Arial"/>
                <a:cs typeface="Arial"/>
              </a:rPr>
              <a:t>threaded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45" dirty="0">
                <a:latin typeface="Arial"/>
                <a:cs typeface="Arial"/>
              </a:rPr>
              <a:t>programs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91354" y="1828854"/>
            <a:ext cx="1751543" cy="20588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2340" y="3137408"/>
            <a:ext cx="345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latin typeface="Arial"/>
                <a:cs typeface="Arial"/>
              </a:rPr>
              <a:t>P</a:t>
            </a:r>
            <a:r>
              <a:rPr sz="2400" spc="-455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90459" y="1976754"/>
            <a:ext cx="205740" cy="216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39" y="2885554"/>
            <a:ext cx="4899660" cy="35344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29" dirty="0">
                <a:latin typeface="Arial"/>
                <a:cs typeface="Arial"/>
              </a:rPr>
              <a:t>Recap: </a:t>
            </a:r>
            <a:r>
              <a:rPr sz="3000" spc="-185" dirty="0">
                <a:latin typeface="Arial"/>
                <a:cs typeface="Arial"/>
              </a:rPr>
              <a:t>process</a:t>
            </a:r>
            <a:r>
              <a:rPr sz="3000" spc="-15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execution</a:t>
            </a:r>
            <a:endParaRPr sz="3000" dirty="0">
              <a:latin typeface="Arial"/>
              <a:cs typeface="Arial"/>
            </a:endParaRPr>
          </a:p>
          <a:p>
            <a:pPr marL="756285" marR="1338580" lvl="1" indent="-286385">
              <a:lnSpc>
                <a:spcPts val="281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600" spc="-445" dirty="0">
                <a:latin typeface="Arial"/>
                <a:cs typeface="Arial"/>
              </a:rPr>
              <a:t>PC </a:t>
            </a:r>
            <a:r>
              <a:rPr sz="2600" spc="-65" dirty="0">
                <a:latin typeface="Arial"/>
                <a:cs typeface="Arial"/>
              </a:rPr>
              <a:t>points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50" dirty="0">
                <a:latin typeface="Arial"/>
                <a:cs typeface="Arial"/>
              </a:rPr>
              <a:t>current  </a:t>
            </a:r>
            <a:r>
              <a:rPr sz="2600" spc="-45" dirty="0">
                <a:latin typeface="Arial"/>
                <a:cs typeface="Arial"/>
              </a:rPr>
              <a:t>instruction </a:t>
            </a:r>
            <a:r>
              <a:rPr sz="2600" spc="-110" dirty="0">
                <a:latin typeface="Arial"/>
                <a:cs typeface="Arial"/>
              </a:rPr>
              <a:t>being</a:t>
            </a:r>
            <a:r>
              <a:rPr sz="2600" spc="-31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run</a:t>
            </a:r>
            <a:endParaRPr sz="2600" dirty="0">
              <a:latin typeface="Arial"/>
              <a:cs typeface="Arial"/>
            </a:endParaRPr>
          </a:p>
          <a:p>
            <a:pPr marL="756285" marR="575945" lvl="1" indent="-286385">
              <a:lnSpc>
                <a:spcPts val="281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spc="-465" dirty="0">
                <a:latin typeface="Arial"/>
                <a:cs typeface="Arial"/>
              </a:rPr>
              <a:t>SP </a:t>
            </a:r>
            <a:r>
              <a:rPr sz="2600" spc="-65" dirty="0">
                <a:latin typeface="Arial"/>
                <a:cs typeface="Arial"/>
              </a:rPr>
              <a:t>points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145" dirty="0">
                <a:latin typeface="Arial"/>
                <a:cs typeface="Arial"/>
              </a:rPr>
              <a:t>stack </a:t>
            </a:r>
            <a:r>
              <a:rPr sz="2600" spc="-80" dirty="0">
                <a:latin typeface="Arial"/>
                <a:cs typeface="Arial"/>
              </a:rPr>
              <a:t>frame</a:t>
            </a:r>
            <a:r>
              <a:rPr sz="2600" spc="-39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  </a:t>
            </a:r>
            <a:r>
              <a:rPr sz="2600" spc="-50" dirty="0">
                <a:latin typeface="Arial"/>
                <a:cs typeface="Arial"/>
              </a:rPr>
              <a:t>current </a:t>
            </a:r>
            <a:r>
              <a:rPr sz="2600" spc="-40" dirty="0">
                <a:latin typeface="Arial"/>
                <a:cs typeface="Arial"/>
              </a:rPr>
              <a:t>function</a:t>
            </a:r>
            <a:r>
              <a:rPr sz="2600" spc="-28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call</a:t>
            </a:r>
            <a:endParaRPr sz="2600" dirty="0">
              <a:latin typeface="Arial"/>
              <a:cs typeface="Arial"/>
            </a:endParaRPr>
          </a:p>
          <a:p>
            <a:pPr marL="355600" marR="5080" indent="-342900">
              <a:lnSpc>
                <a:spcPts val="324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114" dirty="0">
                <a:latin typeface="Arial"/>
                <a:cs typeface="Arial"/>
              </a:rPr>
              <a:t>program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160" dirty="0">
                <a:latin typeface="Arial"/>
                <a:cs typeface="Arial"/>
              </a:rPr>
              <a:t>also </a:t>
            </a:r>
            <a:r>
              <a:rPr sz="3000" spc="-180" dirty="0">
                <a:latin typeface="Arial"/>
                <a:cs typeface="Arial"/>
              </a:rPr>
              <a:t>have  </a:t>
            </a:r>
            <a:r>
              <a:rPr sz="3000" spc="-35" dirty="0">
                <a:latin typeface="Arial"/>
                <a:cs typeface="Arial"/>
              </a:rPr>
              <a:t>multiple </a:t>
            </a:r>
            <a:r>
              <a:rPr sz="3000" spc="-110" dirty="0">
                <a:latin typeface="Arial"/>
                <a:cs typeface="Arial"/>
              </a:rPr>
              <a:t>threads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415" dirty="0">
                <a:latin typeface="Arial"/>
                <a:cs typeface="Arial"/>
              </a:rPr>
              <a:t> </a:t>
            </a:r>
            <a:r>
              <a:rPr sz="3000" spc="-114" dirty="0">
                <a:latin typeface="Arial"/>
                <a:cs typeface="Arial"/>
              </a:rPr>
              <a:t>execution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90" dirty="0">
                <a:latin typeface="Arial"/>
                <a:cs typeface="Arial"/>
              </a:rPr>
              <a:t>What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235" dirty="0">
                <a:latin typeface="Arial"/>
                <a:cs typeface="Arial"/>
              </a:rPr>
              <a:t>a</a:t>
            </a:r>
            <a:r>
              <a:rPr sz="3000" spc="-260" dirty="0">
                <a:latin typeface="Arial"/>
                <a:cs typeface="Arial"/>
              </a:rPr>
              <a:t> </a:t>
            </a:r>
            <a:r>
              <a:rPr sz="3000" spc="-105" dirty="0">
                <a:latin typeface="Arial"/>
                <a:cs typeface="Arial"/>
              </a:rPr>
              <a:t>thread?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1354" y="3886200"/>
            <a:ext cx="1751543" cy="2123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22340" y="4737607"/>
            <a:ext cx="323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34" dirty="0">
                <a:latin typeface="Arial"/>
                <a:cs typeface="Arial"/>
              </a:rPr>
              <a:t>SP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068" y="918781"/>
            <a:ext cx="52939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Multi </a:t>
            </a:r>
            <a:r>
              <a:rPr spc="-130" dirty="0"/>
              <a:t>threaded</a:t>
            </a:r>
            <a:r>
              <a:rPr spc="-540" dirty="0"/>
              <a:t> </a:t>
            </a:r>
            <a:r>
              <a:rPr spc="-26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20315"/>
            <a:ext cx="4763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70" dirty="0">
                <a:latin typeface="Arial"/>
                <a:cs typeface="Arial"/>
              </a:rPr>
              <a:t>A </a:t>
            </a:r>
            <a:r>
              <a:rPr sz="3000" spc="-75" dirty="0">
                <a:latin typeface="Arial"/>
                <a:cs typeface="Arial"/>
              </a:rPr>
              <a:t>thread </a:t>
            </a:r>
            <a:r>
              <a:rPr sz="3000" spc="-155" dirty="0">
                <a:latin typeface="Arial"/>
                <a:cs typeface="Arial"/>
              </a:rPr>
              <a:t>is </a:t>
            </a:r>
            <a:r>
              <a:rPr sz="3000" spc="-95" dirty="0">
                <a:latin typeface="Arial"/>
                <a:cs typeface="Arial"/>
              </a:rPr>
              <a:t>like </a:t>
            </a:r>
            <a:r>
              <a:rPr sz="3000" spc="-70" dirty="0">
                <a:latin typeface="Arial"/>
                <a:cs typeface="Arial"/>
              </a:rPr>
              <a:t>another</a:t>
            </a:r>
            <a:r>
              <a:rPr sz="3000" spc="-275" dirty="0">
                <a:latin typeface="Arial"/>
                <a:cs typeface="Arial"/>
              </a:rPr>
              <a:t> </a:t>
            </a:r>
            <a:r>
              <a:rPr sz="3000" spc="-155" dirty="0">
                <a:latin typeface="Arial"/>
                <a:cs typeface="Arial"/>
              </a:rPr>
              <a:t>copy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8972" y="2068083"/>
            <a:ext cx="1828128" cy="181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7540" y="2527808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latin typeface="Arial"/>
                <a:cs typeface="Arial"/>
              </a:rPr>
              <a:t>P</a:t>
            </a:r>
            <a:r>
              <a:rPr sz="2400" spc="-455" dirty="0">
                <a:latin typeface="Arial"/>
                <a:cs typeface="Arial"/>
              </a:rPr>
              <a:t>C</a:t>
            </a:r>
            <a:r>
              <a:rPr sz="2400" spc="-120" dirty="0"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3740" y="3137408"/>
            <a:ext cx="499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70" dirty="0">
                <a:latin typeface="Arial"/>
                <a:cs typeface="Arial"/>
              </a:rPr>
              <a:t>P</a:t>
            </a:r>
            <a:r>
              <a:rPr sz="2400" spc="-455" dirty="0">
                <a:latin typeface="Arial"/>
                <a:cs typeface="Arial"/>
              </a:rPr>
              <a:t>C</a:t>
            </a: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665" y="2856102"/>
            <a:ext cx="1894210" cy="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39" y="2431796"/>
            <a:ext cx="4725035" cy="442976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64135" rIns="0" bIns="0" rtlCol="0">
            <a:spAutoFit/>
          </a:bodyPr>
          <a:lstStyle/>
          <a:p>
            <a:pPr marL="355600" marR="364490">
              <a:lnSpc>
                <a:spcPts val="3240"/>
              </a:lnSpc>
              <a:spcBef>
                <a:spcPts val="505"/>
              </a:spcBef>
            </a:pP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5" dirty="0">
                <a:latin typeface="Arial"/>
                <a:cs typeface="Arial"/>
              </a:rPr>
              <a:t>that</a:t>
            </a:r>
            <a:r>
              <a:rPr sz="3000" spc="-270" dirty="0">
                <a:latin typeface="Arial"/>
                <a:cs typeface="Arial"/>
              </a:rPr>
              <a:t> </a:t>
            </a:r>
            <a:r>
              <a:rPr sz="3000" spc="-180" dirty="0">
                <a:latin typeface="Arial"/>
                <a:cs typeface="Arial"/>
              </a:rPr>
              <a:t>executes  </a:t>
            </a:r>
            <a:r>
              <a:rPr sz="3000" spc="-85" dirty="0">
                <a:latin typeface="Arial"/>
                <a:cs typeface="Arial"/>
              </a:rPr>
              <a:t>independently</a:t>
            </a:r>
            <a:endParaRPr sz="3000" dirty="0">
              <a:latin typeface="Arial"/>
              <a:cs typeface="Arial"/>
            </a:endParaRPr>
          </a:p>
          <a:p>
            <a:pPr marL="355600" marR="184150" indent="-342900">
              <a:lnSpc>
                <a:spcPts val="324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90" dirty="0">
                <a:latin typeface="Arial"/>
                <a:cs typeface="Arial"/>
              </a:rPr>
              <a:t>Threads </a:t>
            </a:r>
            <a:r>
              <a:rPr sz="3000" spc="-195" dirty="0">
                <a:latin typeface="Arial"/>
                <a:cs typeface="Arial"/>
              </a:rPr>
              <a:t>shares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215" dirty="0">
                <a:latin typeface="Arial"/>
                <a:cs typeface="Arial"/>
              </a:rPr>
              <a:t>same  </a:t>
            </a:r>
            <a:r>
              <a:rPr sz="3000" spc="-180" dirty="0">
                <a:latin typeface="Arial"/>
                <a:cs typeface="Arial"/>
              </a:rPr>
              <a:t>address </a:t>
            </a:r>
            <a:r>
              <a:rPr sz="3000" spc="-215" dirty="0">
                <a:latin typeface="Arial"/>
                <a:cs typeface="Arial"/>
              </a:rPr>
              <a:t>space </a:t>
            </a:r>
            <a:r>
              <a:rPr sz="3000" spc="-135" dirty="0">
                <a:latin typeface="Arial"/>
                <a:cs typeface="Arial"/>
              </a:rPr>
              <a:t>(code,</a:t>
            </a:r>
            <a:r>
              <a:rPr sz="3000" spc="-200" dirty="0">
                <a:latin typeface="Arial"/>
                <a:cs typeface="Arial"/>
              </a:rPr>
              <a:t> </a:t>
            </a:r>
            <a:r>
              <a:rPr sz="3000" spc="-140" dirty="0">
                <a:latin typeface="Arial"/>
                <a:cs typeface="Arial"/>
              </a:rPr>
              <a:t>heap)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90" dirty="0">
                <a:latin typeface="Arial"/>
                <a:cs typeface="Arial"/>
              </a:rPr>
              <a:t>Each </a:t>
            </a:r>
            <a:r>
              <a:rPr sz="3000" spc="-75" dirty="0">
                <a:latin typeface="Arial"/>
                <a:cs typeface="Arial"/>
              </a:rPr>
              <a:t>thread </a:t>
            </a:r>
            <a:r>
              <a:rPr sz="3000" spc="-220" dirty="0">
                <a:latin typeface="Arial"/>
                <a:cs typeface="Arial"/>
              </a:rPr>
              <a:t>has </a:t>
            </a:r>
            <a:r>
              <a:rPr sz="3000" spc="-145" dirty="0">
                <a:latin typeface="Arial"/>
                <a:cs typeface="Arial"/>
              </a:rPr>
              <a:t>separate </a:t>
            </a:r>
            <a:r>
              <a:rPr sz="3000" spc="-515" dirty="0">
                <a:latin typeface="Arial"/>
                <a:cs typeface="Arial"/>
              </a:rPr>
              <a:t>PC</a:t>
            </a:r>
            <a:endParaRPr sz="3000" dirty="0">
              <a:latin typeface="Arial"/>
              <a:cs typeface="Arial"/>
            </a:endParaRPr>
          </a:p>
          <a:p>
            <a:pPr marL="756285" marR="81280" indent="-287020">
              <a:lnSpc>
                <a:spcPts val="2810"/>
              </a:lnSpc>
              <a:spcBef>
                <a:spcPts val="690"/>
              </a:spcBef>
              <a:tabLst>
                <a:tab pos="3672204" algn="l"/>
              </a:tabLst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250" dirty="0">
                <a:latin typeface="Arial"/>
                <a:cs typeface="Arial"/>
              </a:rPr>
              <a:t>Each </a:t>
            </a:r>
            <a:r>
              <a:rPr sz="2600" spc="-65" dirty="0">
                <a:latin typeface="Arial"/>
                <a:cs typeface="Arial"/>
              </a:rPr>
              <a:t>thread</a:t>
            </a:r>
            <a:r>
              <a:rPr sz="2600" spc="55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may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run	</a:t>
            </a:r>
            <a:r>
              <a:rPr sz="2600" spc="-95" dirty="0">
                <a:latin typeface="Arial"/>
                <a:cs typeface="Arial"/>
              </a:rPr>
              <a:t>over  </a:t>
            </a:r>
            <a:r>
              <a:rPr sz="2600" spc="-35" dirty="0">
                <a:latin typeface="Arial"/>
                <a:cs typeface="Arial"/>
              </a:rPr>
              <a:t>different </a:t>
            </a:r>
            <a:r>
              <a:rPr sz="2600" spc="-25" dirty="0">
                <a:latin typeface="Arial"/>
                <a:cs typeface="Arial"/>
              </a:rPr>
              <a:t>part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00" dirty="0">
                <a:latin typeface="Arial"/>
                <a:cs typeface="Arial"/>
              </a:rPr>
              <a:t>program</a:t>
            </a:r>
            <a:endParaRPr sz="2600" dirty="0">
              <a:latin typeface="Arial"/>
              <a:cs typeface="Arial"/>
            </a:endParaRPr>
          </a:p>
          <a:p>
            <a:pPr marL="355600" marR="488950" indent="-342900">
              <a:lnSpc>
                <a:spcPts val="3240"/>
              </a:lnSpc>
              <a:spcBef>
                <a:spcPts val="69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290" dirty="0">
                <a:latin typeface="Arial"/>
                <a:cs typeface="Arial"/>
              </a:rPr>
              <a:t>Each </a:t>
            </a:r>
            <a:r>
              <a:rPr sz="3000" spc="-75" dirty="0">
                <a:latin typeface="Arial"/>
                <a:cs typeface="Arial"/>
              </a:rPr>
              <a:t>thread </a:t>
            </a:r>
            <a:r>
              <a:rPr sz="3000" spc="-220" dirty="0">
                <a:latin typeface="Arial"/>
                <a:cs typeface="Arial"/>
              </a:rPr>
              <a:t>has </a:t>
            </a:r>
            <a:r>
              <a:rPr sz="3000" spc="-145" dirty="0">
                <a:latin typeface="Arial"/>
                <a:cs typeface="Arial"/>
              </a:rPr>
              <a:t>separate  </a:t>
            </a:r>
            <a:r>
              <a:rPr sz="3000" spc="-165" dirty="0">
                <a:latin typeface="Arial"/>
                <a:cs typeface="Arial"/>
              </a:rPr>
              <a:t>stack </a:t>
            </a:r>
            <a:r>
              <a:rPr sz="3000" spc="-10" dirty="0">
                <a:latin typeface="Arial"/>
                <a:cs typeface="Arial"/>
              </a:rPr>
              <a:t>for </a:t>
            </a:r>
            <a:r>
              <a:rPr sz="3000" spc="-90" dirty="0">
                <a:latin typeface="Arial"/>
                <a:cs typeface="Arial"/>
              </a:rPr>
              <a:t>independent  </a:t>
            </a:r>
            <a:r>
              <a:rPr sz="3000" spc="-45" dirty="0">
                <a:latin typeface="Arial"/>
                <a:cs typeface="Arial"/>
              </a:rPr>
              <a:t>function</a:t>
            </a:r>
            <a:r>
              <a:rPr sz="3000" spc="-185" dirty="0">
                <a:latin typeface="Arial"/>
                <a:cs typeface="Arial"/>
              </a:rPr>
              <a:t> </a:t>
            </a:r>
            <a:r>
              <a:rPr sz="3000" spc="-160" dirty="0">
                <a:latin typeface="Arial"/>
                <a:cs typeface="Arial"/>
              </a:rPr>
              <a:t>calls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38972" y="3886200"/>
            <a:ext cx="1828128" cy="227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8540" y="4737607"/>
            <a:ext cx="476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34" dirty="0">
                <a:latin typeface="Arial"/>
                <a:cs typeface="Arial"/>
              </a:rPr>
              <a:t>SP</a:t>
            </a: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340" y="5571337"/>
            <a:ext cx="4768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34" dirty="0">
                <a:latin typeface="Arial"/>
                <a:cs typeface="Arial"/>
              </a:rPr>
              <a:t>SP</a:t>
            </a: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81683" y="6577583"/>
            <a:ext cx="32384" cy="20320"/>
          </a:xfrm>
          <a:custGeom>
            <a:avLst/>
            <a:gdLst/>
            <a:ahLst/>
            <a:cxnLst/>
            <a:rect l="l" t="t" r="r" b="b"/>
            <a:pathLst>
              <a:path w="32384" h="20320">
                <a:moveTo>
                  <a:pt x="1524" y="13716"/>
                </a:moveTo>
                <a:lnTo>
                  <a:pt x="0" y="15240"/>
                </a:lnTo>
                <a:lnTo>
                  <a:pt x="0" y="18288"/>
                </a:lnTo>
                <a:lnTo>
                  <a:pt x="1524" y="19812"/>
                </a:lnTo>
                <a:lnTo>
                  <a:pt x="4571" y="19812"/>
                </a:lnTo>
                <a:lnTo>
                  <a:pt x="4571" y="18288"/>
                </a:lnTo>
                <a:lnTo>
                  <a:pt x="3047" y="18288"/>
                </a:lnTo>
                <a:lnTo>
                  <a:pt x="1524" y="13716"/>
                </a:lnTo>
                <a:close/>
              </a:path>
              <a:path w="32384" h="20320">
                <a:moveTo>
                  <a:pt x="3047" y="12954"/>
                </a:moveTo>
                <a:lnTo>
                  <a:pt x="1524" y="13716"/>
                </a:lnTo>
                <a:lnTo>
                  <a:pt x="3047" y="18288"/>
                </a:lnTo>
                <a:lnTo>
                  <a:pt x="4571" y="18288"/>
                </a:lnTo>
                <a:lnTo>
                  <a:pt x="3047" y="16764"/>
                </a:lnTo>
                <a:lnTo>
                  <a:pt x="3047" y="12954"/>
                </a:lnTo>
                <a:close/>
              </a:path>
              <a:path w="32384" h="20320">
                <a:moveTo>
                  <a:pt x="4571" y="12192"/>
                </a:moveTo>
                <a:lnTo>
                  <a:pt x="3047" y="12954"/>
                </a:lnTo>
                <a:lnTo>
                  <a:pt x="3047" y="16764"/>
                </a:lnTo>
                <a:lnTo>
                  <a:pt x="4571" y="18288"/>
                </a:lnTo>
                <a:lnTo>
                  <a:pt x="4571" y="12192"/>
                </a:lnTo>
                <a:close/>
              </a:path>
              <a:path w="32384" h="20320">
                <a:moveTo>
                  <a:pt x="4571" y="15240"/>
                </a:moveTo>
                <a:lnTo>
                  <a:pt x="4571" y="18288"/>
                </a:lnTo>
                <a:lnTo>
                  <a:pt x="7619" y="18288"/>
                </a:lnTo>
                <a:lnTo>
                  <a:pt x="6603" y="16256"/>
                </a:lnTo>
                <a:lnTo>
                  <a:pt x="4571" y="15240"/>
                </a:lnTo>
                <a:close/>
              </a:path>
              <a:path w="32384" h="20320">
                <a:moveTo>
                  <a:pt x="6603" y="16256"/>
                </a:moveTo>
                <a:lnTo>
                  <a:pt x="7619" y="18288"/>
                </a:lnTo>
                <a:lnTo>
                  <a:pt x="9143" y="18288"/>
                </a:lnTo>
                <a:lnTo>
                  <a:pt x="10668" y="16764"/>
                </a:lnTo>
                <a:lnTo>
                  <a:pt x="7619" y="16764"/>
                </a:lnTo>
                <a:lnTo>
                  <a:pt x="6603" y="16256"/>
                </a:lnTo>
                <a:close/>
              </a:path>
              <a:path w="32384" h="20320">
                <a:moveTo>
                  <a:pt x="6096" y="15240"/>
                </a:moveTo>
                <a:lnTo>
                  <a:pt x="6603" y="16256"/>
                </a:lnTo>
                <a:lnTo>
                  <a:pt x="7619" y="16764"/>
                </a:lnTo>
                <a:lnTo>
                  <a:pt x="6096" y="15240"/>
                </a:lnTo>
                <a:close/>
              </a:path>
              <a:path w="32384" h="20320">
                <a:moveTo>
                  <a:pt x="6096" y="13716"/>
                </a:moveTo>
                <a:lnTo>
                  <a:pt x="6096" y="15240"/>
                </a:lnTo>
                <a:lnTo>
                  <a:pt x="7619" y="16764"/>
                </a:lnTo>
                <a:lnTo>
                  <a:pt x="7619" y="15240"/>
                </a:lnTo>
                <a:lnTo>
                  <a:pt x="6096" y="13716"/>
                </a:lnTo>
                <a:close/>
              </a:path>
              <a:path w="32384" h="20320">
                <a:moveTo>
                  <a:pt x="7620" y="15240"/>
                </a:moveTo>
                <a:lnTo>
                  <a:pt x="7619" y="16764"/>
                </a:lnTo>
                <a:lnTo>
                  <a:pt x="9143" y="16764"/>
                </a:lnTo>
                <a:lnTo>
                  <a:pt x="7620" y="15240"/>
                </a:lnTo>
                <a:close/>
              </a:path>
              <a:path w="32384" h="20320">
                <a:moveTo>
                  <a:pt x="7619" y="12192"/>
                </a:moveTo>
                <a:lnTo>
                  <a:pt x="7620" y="15240"/>
                </a:lnTo>
                <a:lnTo>
                  <a:pt x="9143" y="16764"/>
                </a:lnTo>
                <a:lnTo>
                  <a:pt x="9143" y="13716"/>
                </a:lnTo>
                <a:lnTo>
                  <a:pt x="7619" y="12192"/>
                </a:lnTo>
                <a:close/>
              </a:path>
              <a:path w="32384" h="20320">
                <a:moveTo>
                  <a:pt x="9143" y="13716"/>
                </a:moveTo>
                <a:lnTo>
                  <a:pt x="9143" y="16764"/>
                </a:lnTo>
                <a:lnTo>
                  <a:pt x="10668" y="15240"/>
                </a:lnTo>
                <a:lnTo>
                  <a:pt x="9143" y="13716"/>
                </a:lnTo>
                <a:close/>
              </a:path>
              <a:path w="32384" h="20320">
                <a:moveTo>
                  <a:pt x="10668" y="15240"/>
                </a:moveTo>
                <a:lnTo>
                  <a:pt x="9143" y="16764"/>
                </a:lnTo>
                <a:lnTo>
                  <a:pt x="10668" y="16764"/>
                </a:lnTo>
                <a:lnTo>
                  <a:pt x="10668" y="15240"/>
                </a:lnTo>
                <a:close/>
              </a:path>
              <a:path w="32384" h="20320">
                <a:moveTo>
                  <a:pt x="10668" y="14224"/>
                </a:moveTo>
                <a:lnTo>
                  <a:pt x="10668" y="16764"/>
                </a:lnTo>
                <a:lnTo>
                  <a:pt x="11620" y="15811"/>
                </a:lnTo>
                <a:lnTo>
                  <a:pt x="10668" y="14224"/>
                </a:lnTo>
                <a:close/>
              </a:path>
              <a:path w="32384" h="20320">
                <a:moveTo>
                  <a:pt x="11620" y="15811"/>
                </a:moveTo>
                <a:lnTo>
                  <a:pt x="10668" y="16764"/>
                </a:lnTo>
                <a:lnTo>
                  <a:pt x="12191" y="16764"/>
                </a:lnTo>
                <a:lnTo>
                  <a:pt x="11620" y="15811"/>
                </a:lnTo>
                <a:close/>
              </a:path>
              <a:path w="32384" h="20320">
                <a:moveTo>
                  <a:pt x="12191" y="10668"/>
                </a:moveTo>
                <a:lnTo>
                  <a:pt x="12191" y="15240"/>
                </a:lnTo>
                <a:lnTo>
                  <a:pt x="11620" y="15811"/>
                </a:lnTo>
                <a:lnTo>
                  <a:pt x="12191" y="16764"/>
                </a:lnTo>
                <a:lnTo>
                  <a:pt x="13715" y="15240"/>
                </a:lnTo>
                <a:lnTo>
                  <a:pt x="13715" y="12192"/>
                </a:lnTo>
                <a:lnTo>
                  <a:pt x="12191" y="10668"/>
                </a:lnTo>
                <a:close/>
              </a:path>
              <a:path w="32384" h="20320">
                <a:moveTo>
                  <a:pt x="4571" y="12192"/>
                </a:moveTo>
                <a:lnTo>
                  <a:pt x="4571" y="15240"/>
                </a:lnTo>
                <a:lnTo>
                  <a:pt x="6603" y="16256"/>
                </a:lnTo>
                <a:lnTo>
                  <a:pt x="4571" y="12192"/>
                </a:lnTo>
                <a:close/>
              </a:path>
              <a:path w="32384" h="20320">
                <a:moveTo>
                  <a:pt x="10668" y="7620"/>
                </a:moveTo>
                <a:lnTo>
                  <a:pt x="9652" y="8128"/>
                </a:lnTo>
                <a:lnTo>
                  <a:pt x="9252" y="8926"/>
                </a:lnTo>
                <a:lnTo>
                  <a:pt x="9143" y="10668"/>
                </a:lnTo>
                <a:lnTo>
                  <a:pt x="10668" y="12192"/>
                </a:lnTo>
                <a:lnTo>
                  <a:pt x="10668" y="14224"/>
                </a:lnTo>
                <a:lnTo>
                  <a:pt x="11620" y="15811"/>
                </a:lnTo>
                <a:lnTo>
                  <a:pt x="12191" y="15240"/>
                </a:lnTo>
                <a:lnTo>
                  <a:pt x="12191" y="10668"/>
                </a:lnTo>
                <a:lnTo>
                  <a:pt x="10668" y="9144"/>
                </a:lnTo>
                <a:lnTo>
                  <a:pt x="11811" y="9144"/>
                </a:lnTo>
                <a:lnTo>
                  <a:pt x="10668" y="7620"/>
                </a:lnTo>
                <a:close/>
              </a:path>
              <a:path w="32384" h="20320">
                <a:moveTo>
                  <a:pt x="4571" y="12192"/>
                </a:moveTo>
                <a:lnTo>
                  <a:pt x="6096" y="15240"/>
                </a:lnTo>
                <a:lnTo>
                  <a:pt x="6096" y="13716"/>
                </a:lnTo>
                <a:lnTo>
                  <a:pt x="4571" y="12192"/>
                </a:lnTo>
                <a:close/>
              </a:path>
              <a:path w="32384" h="20320">
                <a:moveTo>
                  <a:pt x="6096" y="10668"/>
                </a:moveTo>
                <a:lnTo>
                  <a:pt x="6096" y="13716"/>
                </a:lnTo>
                <a:lnTo>
                  <a:pt x="7620" y="15240"/>
                </a:lnTo>
                <a:lnTo>
                  <a:pt x="7619" y="12192"/>
                </a:lnTo>
                <a:lnTo>
                  <a:pt x="6096" y="10668"/>
                </a:lnTo>
                <a:close/>
              </a:path>
              <a:path w="32384" h="20320">
                <a:moveTo>
                  <a:pt x="9143" y="11684"/>
                </a:moveTo>
                <a:lnTo>
                  <a:pt x="9143" y="13716"/>
                </a:lnTo>
                <a:lnTo>
                  <a:pt x="10668" y="15240"/>
                </a:lnTo>
                <a:lnTo>
                  <a:pt x="10668" y="14224"/>
                </a:lnTo>
                <a:lnTo>
                  <a:pt x="9143" y="11684"/>
                </a:lnTo>
                <a:close/>
              </a:path>
              <a:path w="32384" h="20320">
                <a:moveTo>
                  <a:pt x="13716" y="11684"/>
                </a:moveTo>
                <a:lnTo>
                  <a:pt x="13715" y="15240"/>
                </a:lnTo>
                <a:lnTo>
                  <a:pt x="15240" y="13716"/>
                </a:lnTo>
                <a:lnTo>
                  <a:pt x="13716" y="11684"/>
                </a:lnTo>
                <a:close/>
              </a:path>
              <a:path w="32384" h="20320">
                <a:moveTo>
                  <a:pt x="16763" y="12192"/>
                </a:moveTo>
                <a:lnTo>
                  <a:pt x="13715" y="15240"/>
                </a:lnTo>
                <a:lnTo>
                  <a:pt x="15240" y="15240"/>
                </a:lnTo>
                <a:lnTo>
                  <a:pt x="16763" y="13716"/>
                </a:lnTo>
                <a:lnTo>
                  <a:pt x="16763" y="12192"/>
                </a:lnTo>
                <a:close/>
              </a:path>
              <a:path w="32384" h="20320">
                <a:moveTo>
                  <a:pt x="9143" y="10668"/>
                </a:moveTo>
                <a:lnTo>
                  <a:pt x="9143" y="11684"/>
                </a:lnTo>
                <a:lnTo>
                  <a:pt x="10668" y="14224"/>
                </a:lnTo>
                <a:lnTo>
                  <a:pt x="10668" y="12192"/>
                </a:lnTo>
                <a:lnTo>
                  <a:pt x="9143" y="10668"/>
                </a:lnTo>
                <a:close/>
              </a:path>
              <a:path w="32384" h="20320">
                <a:moveTo>
                  <a:pt x="6096" y="10668"/>
                </a:moveTo>
                <a:lnTo>
                  <a:pt x="4571" y="12192"/>
                </a:lnTo>
                <a:lnTo>
                  <a:pt x="6096" y="13716"/>
                </a:lnTo>
                <a:lnTo>
                  <a:pt x="6096" y="10668"/>
                </a:lnTo>
                <a:close/>
              </a:path>
              <a:path w="32384" h="20320">
                <a:moveTo>
                  <a:pt x="7619" y="9144"/>
                </a:moveTo>
                <a:lnTo>
                  <a:pt x="7619" y="12192"/>
                </a:lnTo>
                <a:lnTo>
                  <a:pt x="9143" y="13716"/>
                </a:lnTo>
                <a:lnTo>
                  <a:pt x="9143" y="11684"/>
                </a:lnTo>
                <a:lnTo>
                  <a:pt x="7619" y="9144"/>
                </a:lnTo>
                <a:close/>
              </a:path>
              <a:path w="32384" h="20320">
                <a:moveTo>
                  <a:pt x="13715" y="4572"/>
                </a:moveTo>
                <a:lnTo>
                  <a:pt x="12191" y="6096"/>
                </a:lnTo>
                <a:lnTo>
                  <a:pt x="12191" y="9144"/>
                </a:lnTo>
                <a:lnTo>
                  <a:pt x="13715" y="10668"/>
                </a:lnTo>
                <a:lnTo>
                  <a:pt x="13716" y="11684"/>
                </a:lnTo>
                <a:lnTo>
                  <a:pt x="15240" y="13716"/>
                </a:lnTo>
                <a:lnTo>
                  <a:pt x="16764" y="12192"/>
                </a:lnTo>
                <a:lnTo>
                  <a:pt x="16655" y="8926"/>
                </a:lnTo>
                <a:lnTo>
                  <a:pt x="16001" y="7620"/>
                </a:lnTo>
                <a:lnTo>
                  <a:pt x="13715" y="4572"/>
                </a:lnTo>
                <a:close/>
              </a:path>
              <a:path w="32384" h="20320">
                <a:moveTo>
                  <a:pt x="4571" y="10668"/>
                </a:moveTo>
                <a:lnTo>
                  <a:pt x="3047" y="12192"/>
                </a:lnTo>
                <a:lnTo>
                  <a:pt x="3047" y="12954"/>
                </a:lnTo>
                <a:lnTo>
                  <a:pt x="4571" y="12192"/>
                </a:lnTo>
                <a:lnTo>
                  <a:pt x="4571" y="10668"/>
                </a:lnTo>
                <a:close/>
              </a:path>
              <a:path w="32384" h="20320">
                <a:moveTo>
                  <a:pt x="7619" y="9144"/>
                </a:moveTo>
                <a:lnTo>
                  <a:pt x="4571" y="10668"/>
                </a:lnTo>
                <a:lnTo>
                  <a:pt x="4571" y="12192"/>
                </a:lnTo>
                <a:lnTo>
                  <a:pt x="7619" y="9144"/>
                </a:lnTo>
                <a:close/>
              </a:path>
              <a:path w="32384" h="20320">
                <a:moveTo>
                  <a:pt x="7619" y="9144"/>
                </a:moveTo>
                <a:lnTo>
                  <a:pt x="6096" y="10668"/>
                </a:lnTo>
                <a:lnTo>
                  <a:pt x="7619" y="12192"/>
                </a:lnTo>
                <a:lnTo>
                  <a:pt x="7619" y="9144"/>
                </a:lnTo>
                <a:close/>
              </a:path>
              <a:path w="32384" h="20320">
                <a:moveTo>
                  <a:pt x="12191" y="9652"/>
                </a:moveTo>
                <a:lnTo>
                  <a:pt x="12191" y="10668"/>
                </a:lnTo>
                <a:lnTo>
                  <a:pt x="13715" y="12192"/>
                </a:lnTo>
                <a:lnTo>
                  <a:pt x="13715" y="11684"/>
                </a:lnTo>
                <a:lnTo>
                  <a:pt x="12191" y="9652"/>
                </a:lnTo>
                <a:close/>
              </a:path>
              <a:path w="32384" h="20320">
                <a:moveTo>
                  <a:pt x="16001" y="7620"/>
                </a:moveTo>
                <a:lnTo>
                  <a:pt x="16655" y="8926"/>
                </a:lnTo>
                <a:lnTo>
                  <a:pt x="16763" y="12192"/>
                </a:lnTo>
                <a:lnTo>
                  <a:pt x="17852" y="11103"/>
                </a:lnTo>
                <a:lnTo>
                  <a:pt x="16981" y="8926"/>
                </a:lnTo>
                <a:lnTo>
                  <a:pt x="16001" y="7620"/>
                </a:lnTo>
                <a:close/>
              </a:path>
              <a:path w="32384" h="20320">
                <a:moveTo>
                  <a:pt x="17852" y="11103"/>
                </a:moveTo>
                <a:lnTo>
                  <a:pt x="16764" y="12192"/>
                </a:lnTo>
                <a:lnTo>
                  <a:pt x="18287" y="12192"/>
                </a:lnTo>
                <a:lnTo>
                  <a:pt x="17852" y="11103"/>
                </a:lnTo>
                <a:close/>
              </a:path>
              <a:path w="32384" h="20320">
                <a:moveTo>
                  <a:pt x="27431" y="0"/>
                </a:moveTo>
                <a:lnTo>
                  <a:pt x="15240" y="4572"/>
                </a:lnTo>
                <a:lnTo>
                  <a:pt x="16981" y="8926"/>
                </a:lnTo>
                <a:lnTo>
                  <a:pt x="18287" y="10668"/>
                </a:lnTo>
                <a:lnTo>
                  <a:pt x="17852" y="11103"/>
                </a:lnTo>
                <a:lnTo>
                  <a:pt x="18287" y="12192"/>
                </a:lnTo>
                <a:lnTo>
                  <a:pt x="19812" y="10668"/>
                </a:lnTo>
                <a:lnTo>
                  <a:pt x="19812" y="6096"/>
                </a:lnTo>
                <a:lnTo>
                  <a:pt x="18287" y="4572"/>
                </a:lnTo>
                <a:lnTo>
                  <a:pt x="25907" y="4572"/>
                </a:lnTo>
                <a:lnTo>
                  <a:pt x="25907" y="1524"/>
                </a:lnTo>
                <a:lnTo>
                  <a:pt x="27431" y="0"/>
                </a:lnTo>
                <a:close/>
              </a:path>
              <a:path w="32384" h="20320">
                <a:moveTo>
                  <a:pt x="25907" y="4572"/>
                </a:moveTo>
                <a:lnTo>
                  <a:pt x="18287" y="4572"/>
                </a:lnTo>
                <a:lnTo>
                  <a:pt x="19812" y="6096"/>
                </a:lnTo>
                <a:lnTo>
                  <a:pt x="19812" y="10668"/>
                </a:lnTo>
                <a:lnTo>
                  <a:pt x="18287" y="12192"/>
                </a:lnTo>
                <a:lnTo>
                  <a:pt x="30479" y="6096"/>
                </a:lnTo>
                <a:lnTo>
                  <a:pt x="27431" y="6096"/>
                </a:lnTo>
                <a:lnTo>
                  <a:pt x="25907" y="4572"/>
                </a:lnTo>
                <a:close/>
              </a:path>
              <a:path w="32384" h="20320">
                <a:moveTo>
                  <a:pt x="9652" y="8128"/>
                </a:moveTo>
                <a:lnTo>
                  <a:pt x="7619" y="9144"/>
                </a:lnTo>
                <a:lnTo>
                  <a:pt x="9143" y="11684"/>
                </a:lnTo>
                <a:lnTo>
                  <a:pt x="9252" y="8926"/>
                </a:lnTo>
                <a:lnTo>
                  <a:pt x="9652" y="8128"/>
                </a:lnTo>
                <a:close/>
              </a:path>
              <a:path w="32384" h="20320">
                <a:moveTo>
                  <a:pt x="12191" y="9144"/>
                </a:moveTo>
                <a:lnTo>
                  <a:pt x="12191" y="9652"/>
                </a:lnTo>
                <a:lnTo>
                  <a:pt x="13716" y="11684"/>
                </a:lnTo>
                <a:lnTo>
                  <a:pt x="13715" y="10668"/>
                </a:lnTo>
                <a:lnTo>
                  <a:pt x="12191" y="9144"/>
                </a:lnTo>
                <a:close/>
              </a:path>
              <a:path w="32384" h="20320">
                <a:moveTo>
                  <a:pt x="16981" y="8926"/>
                </a:moveTo>
                <a:lnTo>
                  <a:pt x="17852" y="11103"/>
                </a:lnTo>
                <a:lnTo>
                  <a:pt x="18287" y="10668"/>
                </a:lnTo>
                <a:lnTo>
                  <a:pt x="16981" y="8926"/>
                </a:lnTo>
                <a:close/>
              </a:path>
              <a:path w="32384" h="20320">
                <a:moveTo>
                  <a:pt x="11811" y="9144"/>
                </a:moveTo>
                <a:lnTo>
                  <a:pt x="10668" y="9144"/>
                </a:lnTo>
                <a:lnTo>
                  <a:pt x="12191" y="10668"/>
                </a:lnTo>
                <a:lnTo>
                  <a:pt x="12191" y="9652"/>
                </a:lnTo>
                <a:lnTo>
                  <a:pt x="11811" y="9144"/>
                </a:lnTo>
                <a:close/>
              </a:path>
              <a:path w="32384" h="20320">
                <a:moveTo>
                  <a:pt x="12191" y="6096"/>
                </a:moveTo>
                <a:lnTo>
                  <a:pt x="10668" y="7620"/>
                </a:lnTo>
                <a:lnTo>
                  <a:pt x="12191" y="9652"/>
                </a:lnTo>
                <a:lnTo>
                  <a:pt x="12191" y="6096"/>
                </a:lnTo>
                <a:close/>
              </a:path>
              <a:path w="32384" h="20320">
                <a:moveTo>
                  <a:pt x="15849" y="6096"/>
                </a:moveTo>
                <a:lnTo>
                  <a:pt x="15240" y="6096"/>
                </a:lnTo>
                <a:lnTo>
                  <a:pt x="16001" y="7620"/>
                </a:lnTo>
                <a:lnTo>
                  <a:pt x="16981" y="8926"/>
                </a:lnTo>
                <a:lnTo>
                  <a:pt x="15849" y="6096"/>
                </a:lnTo>
                <a:close/>
              </a:path>
              <a:path w="32384" h="20320">
                <a:moveTo>
                  <a:pt x="12191" y="6096"/>
                </a:moveTo>
                <a:lnTo>
                  <a:pt x="10668" y="6096"/>
                </a:lnTo>
                <a:lnTo>
                  <a:pt x="9652" y="8128"/>
                </a:lnTo>
                <a:lnTo>
                  <a:pt x="10668" y="7620"/>
                </a:lnTo>
                <a:lnTo>
                  <a:pt x="12191" y="6096"/>
                </a:lnTo>
                <a:close/>
              </a:path>
              <a:path w="32384" h="20320">
                <a:moveTo>
                  <a:pt x="15240" y="4572"/>
                </a:moveTo>
                <a:lnTo>
                  <a:pt x="13715" y="4572"/>
                </a:lnTo>
                <a:lnTo>
                  <a:pt x="16001" y="7620"/>
                </a:lnTo>
                <a:lnTo>
                  <a:pt x="15240" y="6096"/>
                </a:lnTo>
                <a:lnTo>
                  <a:pt x="15849" y="6096"/>
                </a:lnTo>
                <a:lnTo>
                  <a:pt x="15240" y="4572"/>
                </a:lnTo>
                <a:close/>
              </a:path>
              <a:path w="32384" h="20320">
                <a:moveTo>
                  <a:pt x="27431" y="0"/>
                </a:moveTo>
                <a:lnTo>
                  <a:pt x="25907" y="1524"/>
                </a:lnTo>
                <a:lnTo>
                  <a:pt x="25907" y="4572"/>
                </a:lnTo>
                <a:lnTo>
                  <a:pt x="27431" y="6096"/>
                </a:lnTo>
                <a:lnTo>
                  <a:pt x="30479" y="6096"/>
                </a:lnTo>
                <a:lnTo>
                  <a:pt x="27431" y="0"/>
                </a:lnTo>
                <a:close/>
              </a:path>
              <a:path w="32384" h="20320">
                <a:moveTo>
                  <a:pt x="30479" y="0"/>
                </a:moveTo>
                <a:lnTo>
                  <a:pt x="27431" y="0"/>
                </a:lnTo>
                <a:lnTo>
                  <a:pt x="30479" y="6096"/>
                </a:lnTo>
                <a:lnTo>
                  <a:pt x="32003" y="4572"/>
                </a:lnTo>
                <a:lnTo>
                  <a:pt x="32003" y="1524"/>
                </a:lnTo>
                <a:lnTo>
                  <a:pt x="304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652" y="918781"/>
            <a:ext cx="4335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Process </a:t>
            </a:r>
            <a:r>
              <a:rPr spc="-275" dirty="0"/>
              <a:t>vs.</a:t>
            </a:r>
            <a:r>
              <a:rPr spc="-215" dirty="0"/>
              <a:t> </a:t>
            </a:r>
            <a:r>
              <a:rPr spc="-160" dirty="0"/>
              <a:t>threads</a:t>
            </a:r>
          </a:p>
        </p:txBody>
      </p:sp>
      <p:sp>
        <p:nvSpPr>
          <p:cNvPr id="6" name="object 6"/>
          <p:cNvSpPr/>
          <p:nvPr/>
        </p:nvSpPr>
        <p:spPr>
          <a:xfrm>
            <a:off x="1783079" y="3633215"/>
            <a:ext cx="4815840" cy="60960"/>
          </a:xfrm>
          <a:custGeom>
            <a:avLst/>
            <a:gdLst/>
            <a:ahLst/>
            <a:cxnLst/>
            <a:rect l="l" t="t" r="r" b="b"/>
            <a:pathLst>
              <a:path w="4815840" h="60960">
                <a:moveTo>
                  <a:pt x="108203" y="54863"/>
                </a:moveTo>
                <a:lnTo>
                  <a:pt x="103631" y="59436"/>
                </a:lnTo>
                <a:lnTo>
                  <a:pt x="103631" y="60960"/>
                </a:lnTo>
                <a:lnTo>
                  <a:pt x="108203" y="60960"/>
                </a:lnTo>
                <a:lnTo>
                  <a:pt x="108203" y="54863"/>
                </a:lnTo>
                <a:close/>
              </a:path>
              <a:path w="4815840" h="60960">
                <a:moveTo>
                  <a:pt x="102107" y="51943"/>
                </a:moveTo>
                <a:lnTo>
                  <a:pt x="102107" y="56388"/>
                </a:lnTo>
                <a:lnTo>
                  <a:pt x="101041" y="57454"/>
                </a:lnTo>
                <a:lnTo>
                  <a:pt x="100930" y="57634"/>
                </a:lnTo>
                <a:lnTo>
                  <a:pt x="103631" y="59436"/>
                </a:lnTo>
                <a:lnTo>
                  <a:pt x="103631" y="52673"/>
                </a:lnTo>
                <a:lnTo>
                  <a:pt x="102107" y="51943"/>
                </a:lnTo>
                <a:close/>
              </a:path>
              <a:path w="4815840" h="60960">
                <a:moveTo>
                  <a:pt x="103631" y="52673"/>
                </a:moveTo>
                <a:lnTo>
                  <a:pt x="103631" y="59436"/>
                </a:lnTo>
                <a:lnTo>
                  <a:pt x="105156" y="57912"/>
                </a:lnTo>
                <a:lnTo>
                  <a:pt x="105156" y="53403"/>
                </a:lnTo>
                <a:lnTo>
                  <a:pt x="103631" y="52673"/>
                </a:lnTo>
                <a:close/>
              </a:path>
              <a:path w="4815840" h="60960">
                <a:moveTo>
                  <a:pt x="87630" y="57150"/>
                </a:moveTo>
                <a:lnTo>
                  <a:pt x="88392" y="57912"/>
                </a:lnTo>
                <a:lnTo>
                  <a:pt x="92963" y="57912"/>
                </a:lnTo>
                <a:lnTo>
                  <a:pt x="87630" y="57150"/>
                </a:lnTo>
                <a:close/>
              </a:path>
              <a:path w="4815840" h="60960">
                <a:moveTo>
                  <a:pt x="89915" y="51943"/>
                </a:moveTo>
                <a:lnTo>
                  <a:pt x="89852" y="53403"/>
                </a:lnTo>
                <a:lnTo>
                  <a:pt x="86868" y="56388"/>
                </a:lnTo>
                <a:lnTo>
                  <a:pt x="87630" y="57150"/>
                </a:lnTo>
                <a:lnTo>
                  <a:pt x="92963" y="57912"/>
                </a:lnTo>
                <a:lnTo>
                  <a:pt x="92963" y="54355"/>
                </a:lnTo>
                <a:lnTo>
                  <a:pt x="91439" y="53339"/>
                </a:lnTo>
                <a:lnTo>
                  <a:pt x="91835" y="52823"/>
                </a:lnTo>
                <a:lnTo>
                  <a:pt x="89915" y="51943"/>
                </a:lnTo>
                <a:close/>
              </a:path>
              <a:path w="4815840" h="60960">
                <a:moveTo>
                  <a:pt x="92963" y="54355"/>
                </a:moveTo>
                <a:lnTo>
                  <a:pt x="92963" y="57912"/>
                </a:lnTo>
                <a:lnTo>
                  <a:pt x="93300" y="54580"/>
                </a:lnTo>
                <a:lnTo>
                  <a:pt x="92963" y="54355"/>
                </a:lnTo>
                <a:close/>
              </a:path>
              <a:path w="4815840" h="60960">
                <a:moveTo>
                  <a:pt x="93300" y="54580"/>
                </a:moveTo>
                <a:lnTo>
                  <a:pt x="92963" y="57912"/>
                </a:lnTo>
                <a:lnTo>
                  <a:pt x="96012" y="57912"/>
                </a:lnTo>
                <a:lnTo>
                  <a:pt x="96012" y="56388"/>
                </a:lnTo>
                <a:lnTo>
                  <a:pt x="93300" y="54580"/>
                </a:lnTo>
                <a:close/>
              </a:path>
              <a:path w="4815840" h="60960">
                <a:moveTo>
                  <a:pt x="97536" y="54906"/>
                </a:moveTo>
                <a:lnTo>
                  <a:pt x="96012" y="56388"/>
                </a:lnTo>
                <a:lnTo>
                  <a:pt x="96012" y="57912"/>
                </a:lnTo>
                <a:lnTo>
                  <a:pt x="97536" y="57912"/>
                </a:lnTo>
                <a:lnTo>
                  <a:pt x="97536" y="54906"/>
                </a:lnTo>
                <a:close/>
              </a:path>
              <a:path w="4815840" h="60960">
                <a:moveTo>
                  <a:pt x="97557" y="54885"/>
                </a:moveTo>
                <a:lnTo>
                  <a:pt x="97536" y="57912"/>
                </a:lnTo>
                <a:lnTo>
                  <a:pt x="99059" y="56388"/>
                </a:lnTo>
                <a:lnTo>
                  <a:pt x="97557" y="54885"/>
                </a:lnTo>
                <a:close/>
              </a:path>
              <a:path w="4815840" h="60960">
                <a:moveTo>
                  <a:pt x="99060" y="56388"/>
                </a:moveTo>
                <a:lnTo>
                  <a:pt x="97536" y="57912"/>
                </a:lnTo>
                <a:lnTo>
                  <a:pt x="99568" y="56896"/>
                </a:lnTo>
                <a:lnTo>
                  <a:pt x="99060" y="56388"/>
                </a:lnTo>
                <a:close/>
              </a:path>
              <a:path w="4815840" h="60960">
                <a:moveTo>
                  <a:pt x="99568" y="56896"/>
                </a:moveTo>
                <a:lnTo>
                  <a:pt x="97536" y="57912"/>
                </a:lnTo>
                <a:lnTo>
                  <a:pt x="100583" y="57912"/>
                </a:lnTo>
                <a:lnTo>
                  <a:pt x="99568" y="56896"/>
                </a:lnTo>
                <a:close/>
              </a:path>
              <a:path w="4815840" h="60960">
                <a:moveTo>
                  <a:pt x="99713" y="56823"/>
                </a:moveTo>
                <a:lnTo>
                  <a:pt x="99568" y="56896"/>
                </a:lnTo>
                <a:lnTo>
                  <a:pt x="100583" y="57912"/>
                </a:lnTo>
                <a:lnTo>
                  <a:pt x="100861" y="57634"/>
                </a:lnTo>
                <a:lnTo>
                  <a:pt x="99713" y="56823"/>
                </a:lnTo>
                <a:close/>
              </a:path>
              <a:path w="4815840" h="60960">
                <a:moveTo>
                  <a:pt x="100888" y="57607"/>
                </a:moveTo>
                <a:lnTo>
                  <a:pt x="100583" y="57912"/>
                </a:lnTo>
                <a:lnTo>
                  <a:pt x="101345" y="57912"/>
                </a:lnTo>
                <a:lnTo>
                  <a:pt x="100888" y="57607"/>
                </a:lnTo>
                <a:close/>
              </a:path>
              <a:path w="4815840" h="60960">
                <a:moveTo>
                  <a:pt x="105156" y="53403"/>
                </a:moveTo>
                <a:lnTo>
                  <a:pt x="105156" y="57912"/>
                </a:lnTo>
                <a:lnTo>
                  <a:pt x="108203" y="54863"/>
                </a:lnTo>
                <a:lnTo>
                  <a:pt x="105156" y="53403"/>
                </a:lnTo>
                <a:close/>
              </a:path>
              <a:path w="4815840" h="60960">
                <a:moveTo>
                  <a:pt x="108203" y="42799"/>
                </a:moveTo>
                <a:lnTo>
                  <a:pt x="105156" y="42799"/>
                </a:lnTo>
                <a:lnTo>
                  <a:pt x="105156" y="53403"/>
                </a:lnTo>
                <a:lnTo>
                  <a:pt x="108203" y="54863"/>
                </a:lnTo>
                <a:lnTo>
                  <a:pt x="108203" y="57912"/>
                </a:lnTo>
                <a:lnTo>
                  <a:pt x="110642" y="55473"/>
                </a:lnTo>
                <a:lnTo>
                  <a:pt x="109791" y="54906"/>
                </a:lnTo>
                <a:lnTo>
                  <a:pt x="109727" y="45847"/>
                </a:lnTo>
                <a:lnTo>
                  <a:pt x="110605" y="45262"/>
                </a:lnTo>
                <a:lnTo>
                  <a:pt x="108203" y="42799"/>
                </a:lnTo>
                <a:close/>
              </a:path>
              <a:path w="4815840" h="60960">
                <a:moveTo>
                  <a:pt x="110642" y="55473"/>
                </a:moveTo>
                <a:lnTo>
                  <a:pt x="108203" y="57912"/>
                </a:lnTo>
                <a:lnTo>
                  <a:pt x="114300" y="57912"/>
                </a:lnTo>
                <a:lnTo>
                  <a:pt x="110642" y="55473"/>
                </a:lnTo>
                <a:close/>
              </a:path>
              <a:path w="4815840" h="60960">
                <a:moveTo>
                  <a:pt x="117347" y="42799"/>
                </a:moveTo>
                <a:lnTo>
                  <a:pt x="114300" y="42799"/>
                </a:lnTo>
                <a:lnTo>
                  <a:pt x="110760" y="45158"/>
                </a:lnTo>
                <a:lnTo>
                  <a:pt x="110743" y="45338"/>
                </a:lnTo>
                <a:lnTo>
                  <a:pt x="111113" y="45708"/>
                </a:lnTo>
                <a:lnTo>
                  <a:pt x="111209" y="54906"/>
                </a:lnTo>
                <a:lnTo>
                  <a:pt x="110642" y="55473"/>
                </a:lnTo>
                <a:lnTo>
                  <a:pt x="114300" y="57912"/>
                </a:lnTo>
                <a:lnTo>
                  <a:pt x="117347" y="57912"/>
                </a:lnTo>
                <a:lnTo>
                  <a:pt x="117347" y="42799"/>
                </a:lnTo>
                <a:close/>
              </a:path>
              <a:path w="4815840" h="60960">
                <a:moveTo>
                  <a:pt x="121919" y="42799"/>
                </a:moveTo>
                <a:lnTo>
                  <a:pt x="117347" y="42799"/>
                </a:lnTo>
                <a:lnTo>
                  <a:pt x="117347" y="57912"/>
                </a:lnTo>
                <a:lnTo>
                  <a:pt x="121919" y="57912"/>
                </a:lnTo>
                <a:lnTo>
                  <a:pt x="124925" y="54906"/>
                </a:lnTo>
                <a:lnTo>
                  <a:pt x="124968" y="45847"/>
                </a:lnTo>
                <a:lnTo>
                  <a:pt x="121919" y="42799"/>
                </a:lnTo>
                <a:close/>
              </a:path>
              <a:path w="4815840" h="60960">
                <a:moveTo>
                  <a:pt x="124968" y="54863"/>
                </a:moveTo>
                <a:lnTo>
                  <a:pt x="121919" y="57912"/>
                </a:lnTo>
                <a:lnTo>
                  <a:pt x="128015" y="57912"/>
                </a:lnTo>
                <a:lnTo>
                  <a:pt x="124968" y="54863"/>
                </a:lnTo>
                <a:close/>
              </a:path>
              <a:path w="4815840" h="60960">
                <a:moveTo>
                  <a:pt x="131063" y="42799"/>
                </a:moveTo>
                <a:lnTo>
                  <a:pt x="128015" y="42799"/>
                </a:lnTo>
                <a:lnTo>
                  <a:pt x="125106" y="45708"/>
                </a:lnTo>
                <a:lnTo>
                  <a:pt x="125010" y="54906"/>
                </a:lnTo>
                <a:lnTo>
                  <a:pt x="128015" y="57912"/>
                </a:lnTo>
                <a:lnTo>
                  <a:pt x="131063" y="57912"/>
                </a:lnTo>
                <a:lnTo>
                  <a:pt x="131063" y="42799"/>
                </a:lnTo>
                <a:close/>
              </a:path>
              <a:path w="4815840" h="60960">
                <a:moveTo>
                  <a:pt x="131063" y="42799"/>
                </a:moveTo>
                <a:lnTo>
                  <a:pt x="131063" y="57912"/>
                </a:lnTo>
                <a:lnTo>
                  <a:pt x="132587" y="57912"/>
                </a:lnTo>
                <a:lnTo>
                  <a:pt x="131063" y="42799"/>
                </a:lnTo>
                <a:close/>
              </a:path>
              <a:path w="4815840" h="60960">
                <a:moveTo>
                  <a:pt x="135636" y="42799"/>
                </a:moveTo>
                <a:lnTo>
                  <a:pt x="131063" y="42799"/>
                </a:lnTo>
                <a:lnTo>
                  <a:pt x="132587" y="57912"/>
                </a:lnTo>
                <a:lnTo>
                  <a:pt x="135974" y="57573"/>
                </a:lnTo>
                <a:lnTo>
                  <a:pt x="138641" y="54906"/>
                </a:lnTo>
                <a:lnTo>
                  <a:pt x="138683" y="45847"/>
                </a:lnTo>
                <a:lnTo>
                  <a:pt x="135636" y="42799"/>
                </a:lnTo>
                <a:close/>
              </a:path>
              <a:path w="4815840" h="60960">
                <a:moveTo>
                  <a:pt x="135974" y="57573"/>
                </a:moveTo>
                <a:lnTo>
                  <a:pt x="132587" y="57912"/>
                </a:lnTo>
                <a:lnTo>
                  <a:pt x="135636" y="57912"/>
                </a:lnTo>
                <a:lnTo>
                  <a:pt x="135974" y="57573"/>
                </a:lnTo>
                <a:close/>
              </a:path>
              <a:path w="4815840" h="60960">
                <a:moveTo>
                  <a:pt x="191566" y="57454"/>
                </a:moveTo>
                <a:lnTo>
                  <a:pt x="192024" y="57912"/>
                </a:lnTo>
                <a:lnTo>
                  <a:pt x="196595" y="57912"/>
                </a:lnTo>
                <a:lnTo>
                  <a:pt x="191566" y="57454"/>
                </a:lnTo>
                <a:close/>
              </a:path>
              <a:path w="4815840" h="60960">
                <a:moveTo>
                  <a:pt x="196595" y="42799"/>
                </a:moveTo>
                <a:lnTo>
                  <a:pt x="192024" y="42799"/>
                </a:lnTo>
                <a:lnTo>
                  <a:pt x="189114" y="45708"/>
                </a:lnTo>
                <a:lnTo>
                  <a:pt x="189018" y="54906"/>
                </a:lnTo>
                <a:lnTo>
                  <a:pt x="191566" y="57454"/>
                </a:lnTo>
                <a:lnTo>
                  <a:pt x="196595" y="57912"/>
                </a:lnTo>
                <a:lnTo>
                  <a:pt x="196595" y="42799"/>
                </a:lnTo>
                <a:close/>
              </a:path>
              <a:path w="4815840" h="60960">
                <a:moveTo>
                  <a:pt x="201168" y="42799"/>
                </a:moveTo>
                <a:lnTo>
                  <a:pt x="196595" y="42799"/>
                </a:lnTo>
                <a:lnTo>
                  <a:pt x="196595" y="57912"/>
                </a:lnTo>
                <a:lnTo>
                  <a:pt x="201168" y="57912"/>
                </a:lnTo>
                <a:lnTo>
                  <a:pt x="204173" y="54906"/>
                </a:lnTo>
                <a:lnTo>
                  <a:pt x="204215" y="45847"/>
                </a:lnTo>
                <a:lnTo>
                  <a:pt x="201168" y="42799"/>
                </a:lnTo>
                <a:close/>
              </a:path>
              <a:path w="4815840" h="60960">
                <a:moveTo>
                  <a:pt x="204215" y="54863"/>
                </a:moveTo>
                <a:lnTo>
                  <a:pt x="201168" y="57912"/>
                </a:lnTo>
                <a:lnTo>
                  <a:pt x="207263" y="57912"/>
                </a:lnTo>
                <a:lnTo>
                  <a:pt x="204215" y="54863"/>
                </a:lnTo>
                <a:close/>
              </a:path>
              <a:path w="4815840" h="60960">
                <a:moveTo>
                  <a:pt x="211836" y="42799"/>
                </a:moveTo>
                <a:lnTo>
                  <a:pt x="207263" y="42799"/>
                </a:lnTo>
                <a:lnTo>
                  <a:pt x="204354" y="45708"/>
                </a:lnTo>
                <a:lnTo>
                  <a:pt x="204258" y="54906"/>
                </a:lnTo>
                <a:lnTo>
                  <a:pt x="207263" y="57912"/>
                </a:lnTo>
                <a:lnTo>
                  <a:pt x="211836" y="57912"/>
                </a:lnTo>
                <a:lnTo>
                  <a:pt x="211836" y="42799"/>
                </a:lnTo>
                <a:close/>
              </a:path>
              <a:path w="4815840" h="60960">
                <a:moveTo>
                  <a:pt x="216407" y="42799"/>
                </a:moveTo>
                <a:lnTo>
                  <a:pt x="211836" y="42799"/>
                </a:lnTo>
                <a:lnTo>
                  <a:pt x="211836" y="57912"/>
                </a:lnTo>
                <a:lnTo>
                  <a:pt x="216407" y="57912"/>
                </a:lnTo>
                <a:lnTo>
                  <a:pt x="219413" y="54906"/>
                </a:lnTo>
                <a:lnTo>
                  <a:pt x="219456" y="45847"/>
                </a:lnTo>
                <a:lnTo>
                  <a:pt x="216407" y="42799"/>
                </a:lnTo>
                <a:close/>
              </a:path>
              <a:path w="4815840" h="60960">
                <a:moveTo>
                  <a:pt x="224027" y="42799"/>
                </a:moveTo>
                <a:lnTo>
                  <a:pt x="216407" y="42799"/>
                </a:lnTo>
                <a:lnTo>
                  <a:pt x="219317" y="45708"/>
                </a:lnTo>
                <a:lnTo>
                  <a:pt x="219413" y="54906"/>
                </a:lnTo>
                <a:lnTo>
                  <a:pt x="216407" y="57912"/>
                </a:lnTo>
                <a:lnTo>
                  <a:pt x="224027" y="57912"/>
                </a:lnTo>
                <a:lnTo>
                  <a:pt x="221022" y="54906"/>
                </a:lnTo>
                <a:lnTo>
                  <a:pt x="220980" y="45847"/>
                </a:lnTo>
                <a:lnTo>
                  <a:pt x="224027" y="42799"/>
                </a:lnTo>
                <a:close/>
              </a:path>
              <a:path w="4815840" h="60960">
                <a:moveTo>
                  <a:pt x="227075" y="42799"/>
                </a:moveTo>
                <a:lnTo>
                  <a:pt x="224027" y="42799"/>
                </a:lnTo>
                <a:lnTo>
                  <a:pt x="221118" y="45708"/>
                </a:lnTo>
                <a:lnTo>
                  <a:pt x="221022" y="54906"/>
                </a:lnTo>
                <a:lnTo>
                  <a:pt x="224027" y="57912"/>
                </a:lnTo>
                <a:lnTo>
                  <a:pt x="227075" y="57912"/>
                </a:lnTo>
                <a:lnTo>
                  <a:pt x="227075" y="42799"/>
                </a:lnTo>
                <a:close/>
              </a:path>
              <a:path w="4815840" h="60960">
                <a:moveTo>
                  <a:pt x="231647" y="42799"/>
                </a:moveTo>
                <a:lnTo>
                  <a:pt x="227075" y="42799"/>
                </a:lnTo>
                <a:lnTo>
                  <a:pt x="227075" y="57912"/>
                </a:lnTo>
                <a:lnTo>
                  <a:pt x="231647" y="57912"/>
                </a:lnTo>
                <a:lnTo>
                  <a:pt x="234653" y="54906"/>
                </a:lnTo>
                <a:lnTo>
                  <a:pt x="234695" y="45847"/>
                </a:lnTo>
                <a:lnTo>
                  <a:pt x="231647" y="42799"/>
                </a:lnTo>
                <a:close/>
              </a:path>
              <a:path w="4815840" h="60960">
                <a:moveTo>
                  <a:pt x="242315" y="42799"/>
                </a:moveTo>
                <a:lnTo>
                  <a:pt x="231647" y="42799"/>
                </a:lnTo>
                <a:lnTo>
                  <a:pt x="234557" y="45708"/>
                </a:lnTo>
                <a:lnTo>
                  <a:pt x="234653" y="54906"/>
                </a:lnTo>
                <a:lnTo>
                  <a:pt x="231647" y="57912"/>
                </a:lnTo>
                <a:lnTo>
                  <a:pt x="242315" y="57912"/>
                </a:lnTo>
                <a:lnTo>
                  <a:pt x="237807" y="54906"/>
                </a:lnTo>
                <a:lnTo>
                  <a:pt x="237744" y="45847"/>
                </a:lnTo>
                <a:lnTo>
                  <a:pt x="242315" y="42799"/>
                </a:lnTo>
                <a:close/>
              </a:path>
              <a:path w="4815840" h="60960">
                <a:moveTo>
                  <a:pt x="245363" y="42799"/>
                </a:moveTo>
                <a:lnTo>
                  <a:pt x="242315" y="42799"/>
                </a:lnTo>
                <a:lnTo>
                  <a:pt x="237744" y="45847"/>
                </a:lnTo>
                <a:lnTo>
                  <a:pt x="237807" y="54906"/>
                </a:lnTo>
                <a:lnTo>
                  <a:pt x="242315" y="57912"/>
                </a:lnTo>
                <a:lnTo>
                  <a:pt x="245363" y="57912"/>
                </a:lnTo>
                <a:lnTo>
                  <a:pt x="245363" y="42799"/>
                </a:lnTo>
                <a:close/>
              </a:path>
              <a:path w="4815840" h="60960">
                <a:moveTo>
                  <a:pt x="245363" y="42799"/>
                </a:moveTo>
                <a:lnTo>
                  <a:pt x="245363" y="57912"/>
                </a:lnTo>
                <a:lnTo>
                  <a:pt x="246887" y="57912"/>
                </a:lnTo>
                <a:lnTo>
                  <a:pt x="245363" y="42799"/>
                </a:lnTo>
                <a:close/>
              </a:path>
              <a:path w="4815840" h="60960">
                <a:moveTo>
                  <a:pt x="260342" y="41550"/>
                </a:moveTo>
                <a:lnTo>
                  <a:pt x="245363" y="42799"/>
                </a:lnTo>
                <a:lnTo>
                  <a:pt x="246887" y="57912"/>
                </a:lnTo>
                <a:lnTo>
                  <a:pt x="250213" y="57634"/>
                </a:lnTo>
                <a:lnTo>
                  <a:pt x="252941" y="54906"/>
                </a:lnTo>
                <a:lnTo>
                  <a:pt x="252983" y="45847"/>
                </a:lnTo>
                <a:lnTo>
                  <a:pt x="249936" y="42799"/>
                </a:lnTo>
                <a:lnTo>
                  <a:pt x="259533" y="42799"/>
                </a:lnTo>
                <a:lnTo>
                  <a:pt x="260342" y="41550"/>
                </a:lnTo>
                <a:close/>
              </a:path>
              <a:path w="4815840" h="60960">
                <a:moveTo>
                  <a:pt x="250213" y="57634"/>
                </a:moveTo>
                <a:lnTo>
                  <a:pt x="246887" y="57912"/>
                </a:lnTo>
                <a:lnTo>
                  <a:pt x="249936" y="57912"/>
                </a:lnTo>
                <a:lnTo>
                  <a:pt x="250213" y="57634"/>
                </a:lnTo>
                <a:close/>
              </a:path>
              <a:path w="4815840" h="60960">
                <a:moveTo>
                  <a:pt x="259533" y="42799"/>
                </a:moveTo>
                <a:lnTo>
                  <a:pt x="249936" y="42799"/>
                </a:lnTo>
                <a:lnTo>
                  <a:pt x="252845" y="45708"/>
                </a:lnTo>
                <a:lnTo>
                  <a:pt x="252941" y="54906"/>
                </a:lnTo>
                <a:lnTo>
                  <a:pt x="250213" y="57634"/>
                </a:lnTo>
                <a:lnTo>
                  <a:pt x="265175" y="56388"/>
                </a:lnTo>
                <a:lnTo>
                  <a:pt x="260604" y="56388"/>
                </a:lnTo>
                <a:lnTo>
                  <a:pt x="257619" y="53403"/>
                </a:lnTo>
                <a:lnTo>
                  <a:pt x="257645" y="45708"/>
                </a:lnTo>
                <a:lnTo>
                  <a:pt x="259533" y="42799"/>
                </a:lnTo>
                <a:close/>
              </a:path>
              <a:path w="4815840" h="60960">
                <a:moveTo>
                  <a:pt x="102107" y="51943"/>
                </a:moveTo>
                <a:lnTo>
                  <a:pt x="100583" y="54165"/>
                </a:lnTo>
                <a:lnTo>
                  <a:pt x="100583" y="56388"/>
                </a:lnTo>
                <a:lnTo>
                  <a:pt x="99713" y="56823"/>
                </a:lnTo>
                <a:lnTo>
                  <a:pt x="100888" y="57607"/>
                </a:lnTo>
                <a:lnTo>
                  <a:pt x="102107" y="56388"/>
                </a:lnTo>
                <a:lnTo>
                  <a:pt x="102107" y="51943"/>
                </a:lnTo>
                <a:close/>
              </a:path>
              <a:path w="4815840" h="60960">
                <a:moveTo>
                  <a:pt x="143256" y="42799"/>
                </a:moveTo>
                <a:lnTo>
                  <a:pt x="135636" y="42799"/>
                </a:lnTo>
                <a:lnTo>
                  <a:pt x="138545" y="45708"/>
                </a:lnTo>
                <a:lnTo>
                  <a:pt x="138641" y="54906"/>
                </a:lnTo>
                <a:lnTo>
                  <a:pt x="135974" y="57573"/>
                </a:lnTo>
                <a:lnTo>
                  <a:pt x="147827" y="56388"/>
                </a:lnTo>
                <a:lnTo>
                  <a:pt x="143256" y="56388"/>
                </a:lnTo>
                <a:lnTo>
                  <a:pt x="140271" y="53403"/>
                </a:lnTo>
                <a:lnTo>
                  <a:pt x="140207" y="45847"/>
                </a:lnTo>
                <a:lnTo>
                  <a:pt x="143256" y="42799"/>
                </a:lnTo>
                <a:close/>
              </a:path>
              <a:path w="4815840" h="60960">
                <a:moveTo>
                  <a:pt x="181356" y="42799"/>
                </a:moveTo>
                <a:lnTo>
                  <a:pt x="179832" y="56388"/>
                </a:lnTo>
                <a:lnTo>
                  <a:pt x="191566" y="57454"/>
                </a:lnTo>
                <a:lnTo>
                  <a:pt x="190500" y="56388"/>
                </a:lnTo>
                <a:lnTo>
                  <a:pt x="181356" y="56388"/>
                </a:lnTo>
                <a:lnTo>
                  <a:pt x="181356" y="42799"/>
                </a:lnTo>
                <a:close/>
              </a:path>
              <a:path w="4815840" h="60960">
                <a:moveTo>
                  <a:pt x="83947" y="49022"/>
                </a:moveTo>
                <a:lnTo>
                  <a:pt x="82296" y="56388"/>
                </a:lnTo>
                <a:lnTo>
                  <a:pt x="87630" y="57150"/>
                </a:lnTo>
                <a:lnTo>
                  <a:pt x="85386" y="54906"/>
                </a:lnTo>
                <a:lnTo>
                  <a:pt x="85280" y="50355"/>
                </a:lnTo>
                <a:lnTo>
                  <a:pt x="83947" y="49022"/>
                </a:lnTo>
                <a:close/>
              </a:path>
              <a:path w="4815840" h="60960">
                <a:moveTo>
                  <a:pt x="99060" y="56388"/>
                </a:moveTo>
                <a:lnTo>
                  <a:pt x="99568" y="56896"/>
                </a:lnTo>
                <a:lnTo>
                  <a:pt x="99713" y="56823"/>
                </a:lnTo>
                <a:lnTo>
                  <a:pt x="99060" y="56388"/>
                </a:lnTo>
                <a:close/>
              </a:path>
              <a:path w="4815840" h="60960">
                <a:moveTo>
                  <a:pt x="100583" y="54863"/>
                </a:moveTo>
                <a:lnTo>
                  <a:pt x="99060" y="56388"/>
                </a:lnTo>
                <a:lnTo>
                  <a:pt x="99713" y="56823"/>
                </a:lnTo>
                <a:lnTo>
                  <a:pt x="100583" y="56388"/>
                </a:lnTo>
                <a:lnTo>
                  <a:pt x="100583" y="54863"/>
                </a:lnTo>
                <a:close/>
              </a:path>
              <a:path w="4815840" h="60960">
                <a:moveTo>
                  <a:pt x="78638" y="55778"/>
                </a:moveTo>
                <a:lnTo>
                  <a:pt x="79248" y="56388"/>
                </a:lnTo>
                <a:lnTo>
                  <a:pt x="82296" y="56388"/>
                </a:lnTo>
                <a:lnTo>
                  <a:pt x="78638" y="55778"/>
                </a:lnTo>
                <a:close/>
              </a:path>
              <a:path w="4815840" h="60960">
                <a:moveTo>
                  <a:pt x="76200" y="48133"/>
                </a:moveTo>
                <a:lnTo>
                  <a:pt x="76263" y="53403"/>
                </a:lnTo>
                <a:lnTo>
                  <a:pt x="78638" y="55778"/>
                </a:lnTo>
                <a:lnTo>
                  <a:pt x="82296" y="56388"/>
                </a:lnTo>
                <a:lnTo>
                  <a:pt x="82466" y="54863"/>
                </a:lnTo>
                <a:lnTo>
                  <a:pt x="79247" y="54863"/>
                </a:lnTo>
                <a:lnTo>
                  <a:pt x="82295" y="51943"/>
                </a:lnTo>
                <a:lnTo>
                  <a:pt x="82295" y="50419"/>
                </a:lnTo>
                <a:lnTo>
                  <a:pt x="77724" y="48895"/>
                </a:lnTo>
                <a:lnTo>
                  <a:pt x="76200" y="48133"/>
                </a:lnTo>
                <a:close/>
              </a:path>
              <a:path w="4815840" h="60960">
                <a:moveTo>
                  <a:pt x="83819" y="42799"/>
                </a:moveTo>
                <a:lnTo>
                  <a:pt x="82295" y="56388"/>
                </a:lnTo>
                <a:lnTo>
                  <a:pt x="83947" y="49022"/>
                </a:lnTo>
                <a:lnTo>
                  <a:pt x="83819" y="48895"/>
                </a:lnTo>
                <a:lnTo>
                  <a:pt x="83819" y="45847"/>
                </a:lnTo>
                <a:lnTo>
                  <a:pt x="84903" y="44763"/>
                </a:lnTo>
                <a:lnTo>
                  <a:pt x="85237" y="43271"/>
                </a:lnTo>
                <a:lnTo>
                  <a:pt x="83819" y="42799"/>
                </a:lnTo>
                <a:close/>
              </a:path>
              <a:path w="4815840" h="60960">
                <a:moveTo>
                  <a:pt x="86868" y="48895"/>
                </a:moveTo>
                <a:lnTo>
                  <a:pt x="85407" y="50355"/>
                </a:lnTo>
                <a:lnTo>
                  <a:pt x="85386" y="54906"/>
                </a:lnTo>
                <a:lnTo>
                  <a:pt x="86868" y="56388"/>
                </a:lnTo>
                <a:lnTo>
                  <a:pt x="89852" y="53403"/>
                </a:lnTo>
                <a:lnTo>
                  <a:pt x="89915" y="51943"/>
                </a:lnTo>
                <a:lnTo>
                  <a:pt x="86868" y="51943"/>
                </a:lnTo>
                <a:lnTo>
                  <a:pt x="86868" y="48895"/>
                </a:lnTo>
                <a:close/>
              </a:path>
              <a:path w="4815840" h="60960">
                <a:moveTo>
                  <a:pt x="94487" y="49360"/>
                </a:moveTo>
                <a:lnTo>
                  <a:pt x="93725" y="50355"/>
                </a:lnTo>
                <a:lnTo>
                  <a:pt x="93450" y="53086"/>
                </a:lnTo>
                <a:lnTo>
                  <a:pt x="93329" y="54599"/>
                </a:lnTo>
                <a:lnTo>
                  <a:pt x="96012" y="56388"/>
                </a:lnTo>
                <a:lnTo>
                  <a:pt x="96012" y="51943"/>
                </a:lnTo>
                <a:lnTo>
                  <a:pt x="94487" y="51943"/>
                </a:lnTo>
                <a:lnTo>
                  <a:pt x="94487" y="49360"/>
                </a:lnTo>
                <a:close/>
              </a:path>
              <a:path w="4815840" h="60960">
                <a:moveTo>
                  <a:pt x="97536" y="51943"/>
                </a:moveTo>
                <a:lnTo>
                  <a:pt x="96012" y="53339"/>
                </a:lnTo>
                <a:lnTo>
                  <a:pt x="96012" y="56388"/>
                </a:lnTo>
                <a:lnTo>
                  <a:pt x="97536" y="54906"/>
                </a:lnTo>
                <a:lnTo>
                  <a:pt x="97536" y="51943"/>
                </a:lnTo>
                <a:close/>
              </a:path>
              <a:path w="4815840" h="60960">
                <a:moveTo>
                  <a:pt x="100583" y="51943"/>
                </a:moveTo>
                <a:lnTo>
                  <a:pt x="97579" y="54863"/>
                </a:lnTo>
                <a:lnTo>
                  <a:pt x="99060" y="56388"/>
                </a:lnTo>
                <a:lnTo>
                  <a:pt x="100583" y="54165"/>
                </a:lnTo>
                <a:lnTo>
                  <a:pt x="100583" y="51943"/>
                </a:lnTo>
                <a:close/>
              </a:path>
              <a:path w="4815840" h="60960">
                <a:moveTo>
                  <a:pt x="100583" y="54165"/>
                </a:moveTo>
                <a:lnTo>
                  <a:pt x="99059" y="56388"/>
                </a:lnTo>
                <a:lnTo>
                  <a:pt x="100541" y="54906"/>
                </a:lnTo>
                <a:lnTo>
                  <a:pt x="100583" y="54165"/>
                </a:lnTo>
                <a:close/>
              </a:path>
              <a:path w="4815840" h="60960">
                <a:moveTo>
                  <a:pt x="147827" y="42799"/>
                </a:moveTo>
                <a:lnTo>
                  <a:pt x="143256" y="42799"/>
                </a:lnTo>
                <a:lnTo>
                  <a:pt x="140346" y="45708"/>
                </a:lnTo>
                <a:lnTo>
                  <a:pt x="140271" y="53403"/>
                </a:lnTo>
                <a:lnTo>
                  <a:pt x="143256" y="56388"/>
                </a:lnTo>
                <a:lnTo>
                  <a:pt x="147827" y="56388"/>
                </a:lnTo>
                <a:lnTo>
                  <a:pt x="147827" y="42799"/>
                </a:lnTo>
                <a:close/>
              </a:path>
              <a:path w="4815840" h="60960">
                <a:moveTo>
                  <a:pt x="150875" y="42799"/>
                </a:moveTo>
                <a:lnTo>
                  <a:pt x="147827" y="42799"/>
                </a:lnTo>
                <a:lnTo>
                  <a:pt x="147827" y="56388"/>
                </a:lnTo>
                <a:lnTo>
                  <a:pt x="150875" y="56388"/>
                </a:lnTo>
                <a:lnTo>
                  <a:pt x="155352" y="53403"/>
                </a:lnTo>
                <a:lnTo>
                  <a:pt x="155447" y="45847"/>
                </a:lnTo>
                <a:lnTo>
                  <a:pt x="150875" y="42799"/>
                </a:lnTo>
                <a:close/>
              </a:path>
              <a:path w="4815840" h="60960">
                <a:moveTo>
                  <a:pt x="160019" y="42799"/>
                </a:moveTo>
                <a:lnTo>
                  <a:pt x="150875" y="42799"/>
                </a:lnTo>
                <a:lnTo>
                  <a:pt x="155240" y="45708"/>
                </a:lnTo>
                <a:lnTo>
                  <a:pt x="155352" y="53403"/>
                </a:lnTo>
                <a:lnTo>
                  <a:pt x="150875" y="56388"/>
                </a:lnTo>
                <a:lnTo>
                  <a:pt x="160020" y="56388"/>
                </a:lnTo>
                <a:lnTo>
                  <a:pt x="157035" y="53403"/>
                </a:lnTo>
                <a:lnTo>
                  <a:pt x="156971" y="45847"/>
                </a:lnTo>
                <a:lnTo>
                  <a:pt x="160019" y="42799"/>
                </a:lnTo>
                <a:close/>
              </a:path>
              <a:path w="4815840" h="60960">
                <a:moveTo>
                  <a:pt x="164592" y="42799"/>
                </a:moveTo>
                <a:lnTo>
                  <a:pt x="160019" y="42799"/>
                </a:lnTo>
                <a:lnTo>
                  <a:pt x="157110" y="45708"/>
                </a:lnTo>
                <a:lnTo>
                  <a:pt x="157035" y="53403"/>
                </a:lnTo>
                <a:lnTo>
                  <a:pt x="160020" y="56388"/>
                </a:lnTo>
                <a:lnTo>
                  <a:pt x="164592" y="56388"/>
                </a:lnTo>
                <a:lnTo>
                  <a:pt x="164592" y="42799"/>
                </a:lnTo>
                <a:close/>
              </a:path>
              <a:path w="4815840" h="60960">
                <a:moveTo>
                  <a:pt x="176471" y="41629"/>
                </a:moveTo>
                <a:lnTo>
                  <a:pt x="164592" y="42799"/>
                </a:lnTo>
                <a:lnTo>
                  <a:pt x="164592" y="56388"/>
                </a:lnTo>
                <a:lnTo>
                  <a:pt x="169163" y="56388"/>
                </a:lnTo>
                <a:lnTo>
                  <a:pt x="172148" y="53403"/>
                </a:lnTo>
                <a:lnTo>
                  <a:pt x="172212" y="45847"/>
                </a:lnTo>
                <a:lnTo>
                  <a:pt x="169163" y="42799"/>
                </a:lnTo>
                <a:lnTo>
                  <a:pt x="175713" y="42799"/>
                </a:lnTo>
                <a:lnTo>
                  <a:pt x="176471" y="41629"/>
                </a:lnTo>
                <a:close/>
              </a:path>
              <a:path w="4815840" h="60960">
                <a:moveTo>
                  <a:pt x="175713" y="42799"/>
                </a:moveTo>
                <a:lnTo>
                  <a:pt x="169163" y="42799"/>
                </a:lnTo>
                <a:lnTo>
                  <a:pt x="172073" y="45708"/>
                </a:lnTo>
                <a:lnTo>
                  <a:pt x="172148" y="53403"/>
                </a:lnTo>
                <a:lnTo>
                  <a:pt x="169163" y="56388"/>
                </a:lnTo>
                <a:lnTo>
                  <a:pt x="176784" y="56388"/>
                </a:lnTo>
                <a:lnTo>
                  <a:pt x="173799" y="53403"/>
                </a:lnTo>
                <a:lnTo>
                  <a:pt x="173825" y="45708"/>
                </a:lnTo>
                <a:lnTo>
                  <a:pt x="175713" y="42799"/>
                </a:lnTo>
                <a:close/>
              </a:path>
              <a:path w="4815840" h="60960">
                <a:moveTo>
                  <a:pt x="181356" y="41148"/>
                </a:moveTo>
                <a:lnTo>
                  <a:pt x="176471" y="41629"/>
                </a:lnTo>
                <a:lnTo>
                  <a:pt x="173825" y="45708"/>
                </a:lnTo>
                <a:lnTo>
                  <a:pt x="173799" y="53403"/>
                </a:lnTo>
                <a:lnTo>
                  <a:pt x="176784" y="56388"/>
                </a:lnTo>
                <a:lnTo>
                  <a:pt x="179831" y="56388"/>
                </a:lnTo>
                <a:lnTo>
                  <a:pt x="181302" y="43271"/>
                </a:lnTo>
                <a:lnTo>
                  <a:pt x="181356" y="41148"/>
                </a:lnTo>
                <a:close/>
              </a:path>
              <a:path w="4815840" h="60960">
                <a:moveTo>
                  <a:pt x="184403" y="41148"/>
                </a:moveTo>
                <a:lnTo>
                  <a:pt x="181356" y="41148"/>
                </a:lnTo>
                <a:lnTo>
                  <a:pt x="181356" y="56388"/>
                </a:lnTo>
                <a:lnTo>
                  <a:pt x="184403" y="56388"/>
                </a:lnTo>
                <a:lnTo>
                  <a:pt x="187388" y="53403"/>
                </a:lnTo>
                <a:lnTo>
                  <a:pt x="187362" y="45708"/>
                </a:lnTo>
                <a:lnTo>
                  <a:pt x="184403" y="41148"/>
                </a:lnTo>
                <a:close/>
              </a:path>
              <a:path w="4815840" h="60960">
                <a:moveTo>
                  <a:pt x="192024" y="42799"/>
                </a:moveTo>
                <a:lnTo>
                  <a:pt x="185474" y="42799"/>
                </a:lnTo>
                <a:lnTo>
                  <a:pt x="187362" y="45708"/>
                </a:lnTo>
                <a:lnTo>
                  <a:pt x="187388" y="53403"/>
                </a:lnTo>
                <a:lnTo>
                  <a:pt x="184403" y="56388"/>
                </a:lnTo>
                <a:lnTo>
                  <a:pt x="190500" y="56388"/>
                </a:lnTo>
                <a:lnTo>
                  <a:pt x="189018" y="54906"/>
                </a:lnTo>
                <a:lnTo>
                  <a:pt x="188975" y="45847"/>
                </a:lnTo>
                <a:lnTo>
                  <a:pt x="192024" y="42799"/>
                </a:lnTo>
                <a:close/>
              </a:path>
              <a:path w="4815840" h="60960">
                <a:moveTo>
                  <a:pt x="265175" y="41148"/>
                </a:moveTo>
                <a:lnTo>
                  <a:pt x="260342" y="41550"/>
                </a:lnTo>
                <a:lnTo>
                  <a:pt x="257645" y="45708"/>
                </a:lnTo>
                <a:lnTo>
                  <a:pt x="257619" y="53403"/>
                </a:lnTo>
                <a:lnTo>
                  <a:pt x="260604" y="56388"/>
                </a:lnTo>
                <a:lnTo>
                  <a:pt x="265175" y="56388"/>
                </a:lnTo>
                <a:lnTo>
                  <a:pt x="265175" y="41148"/>
                </a:lnTo>
                <a:close/>
              </a:path>
              <a:path w="4815840" h="60960">
                <a:moveTo>
                  <a:pt x="269747" y="41148"/>
                </a:moveTo>
                <a:lnTo>
                  <a:pt x="265175" y="41148"/>
                </a:lnTo>
                <a:lnTo>
                  <a:pt x="265175" y="56388"/>
                </a:lnTo>
                <a:lnTo>
                  <a:pt x="269747" y="56388"/>
                </a:lnTo>
                <a:lnTo>
                  <a:pt x="272732" y="53403"/>
                </a:lnTo>
                <a:lnTo>
                  <a:pt x="272706" y="45708"/>
                </a:lnTo>
                <a:lnTo>
                  <a:pt x="269747" y="41148"/>
                </a:lnTo>
                <a:close/>
              </a:path>
              <a:path w="4815840" h="60960">
                <a:moveTo>
                  <a:pt x="281939" y="41148"/>
                </a:moveTo>
                <a:lnTo>
                  <a:pt x="269747" y="41148"/>
                </a:lnTo>
                <a:lnTo>
                  <a:pt x="272706" y="45708"/>
                </a:lnTo>
                <a:lnTo>
                  <a:pt x="272732" y="53403"/>
                </a:lnTo>
                <a:lnTo>
                  <a:pt x="269747" y="56388"/>
                </a:lnTo>
                <a:lnTo>
                  <a:pt x="281940" y="56388"/>
                </a:lnTo>
                <a:lnTo>
                  <a:pt x="278955" y="53403"/>
                </a:lnTo>
                <a:lnTo>
                  <a:pt x="278952" y="44259"/>
                </a:lnTo>
                <a:lnTo>
                  <a:pt x="281939" y="41148"/>
                </a:lnTo>
                <a:close/>
              </a:path>
              <a:path w="4815840" h="60960">
                <a:moveTo>
                  <a:pt x="286512" y="41148"/>
                </a:moveTo>
                <a:lnTo>
                  <a:pt x="281939" y="41148"/>
                </a:lnTo>
                <a:lnTo>
                  <a:pt x="278952" y="44259"/>
                </a:lnTo>
                <a:lnTo>
                  <a:pt x="278955" y="53403"/>
                </a:lnTo>
                <a:lnTo>
                  <a:pt x="281940" y="56388"/>
                </a:lnTo>
                <a:lnTo>
                  <a:pt x="286512" y="56388"/>
                </a:lnTo>
                <a:lnTo>
                  <a:pt x="286512" y="41148"/>
                </a:lnTo>
                <a:close/>
              </a:path>
              <a:path w="4815840" h="60960">
                <a:moveTo>
                  <a:pt x="302939" y="39974"/>
                </a:moveTo>
                <a:lnTo>
                  <a:pt x="286589" y="41142"/>
                </a:lnTo>
                <a:lnTo>
                  <a:pt x="286512" y="56388"/>
                </a:lnTo>
                <a:lnTo>
                  <a:pt x="291435" y="56036"/>
                </a:lnTo>
                <a:lnTo>
                  <a:pt x="294068" y="53403"/>
                </a:lnTo>
                <a:lnTo>
                  <a:pt x="294071" y="44259"/>
                </a:lnTo>
                <a:lnTo>
                  <a:pt x="291083" y="41148"/>
                </a:lnTo>
                <a:lnTo>
                  <a:pt x="301818" y="41142"/>
                </a:lnTo>
                <a:lnTo>
                  <a:pt x="302939" y="39974"/>
                </a:lnTo>
                <a:close/>
              </a:path>
              <a:path w="4815840" h="60960">
                <a:moveTo>
                  <a:pt x="291435" y="56036"/>
                </a:moveTo>
                <a:lnTo>
                  <a:pt x="286511" y="56388"/>
                </a:lnTo>
                <a:lnTo>
                  <a:pt x="291083" y="56388"/>
                </a:lnTo>
                <a:lnTo>
                  <a:pt x="291435" y="56036"/>
                </a:lnTo>
                <a:close/>
              </a:path>
              <a:path w="4815840" h="60960">
                <a:moveTo>
                  <a:pt x="3433257" y="56082"/>
                </a:moveTo>
                <a:lnTo>
                  <a:pt x="3433572" y="56388"/>
                </a:lnTo>
                <a:lnTo>
                  <a:pt x="3438144" y="56388"/>
                </a:lnTo>
                <a:lnTo>
                  <a:pt x="3433257" y="56082"/>
                </a:lnTo>
                <a:close/>
              </a:path>
              <a:path w="4815840" h="60960">
                <a:moveTo>
                  <a:pt x="3438144" y="38100"/>
                </a:moveTo>
                <a:lnTo>
                  <a:pt x="3433572" y="38100"/>
                </a:lnTo>
                <a:lnTo>
                  <a:pt x="3429082" y="42714"/>
                </a:lnTo>
                <a:lnTo>
                  <a:pt x="3429000" y="51943"/>
                </a:lnTo>
                <a:lnTo>
                  <a:pt x="3433257" y="56082"/>
                </a:lnTo>
                <a:lnTo>
                  <a:pt x="3438144" y="56388"/>
                </a:lnTo>
                <a:lnTo>
                  <a:pt x="3438144" y="38100"/>
                </a:lnTo>
                <a:close/>
              </a:path>
              <a:path w="4815840" h="60960">
                <a:moveTo>
                  <a:pt x="3438144" y="38100"/>
                </a:moveTo>
                <a:lnTo>
                  <a:pt x="3438144" y="56388"/>
                </a:lnTo>
                <a:lnTo>
                  <a:pt x="3442715" y="56388"/>
                </a:lnTo>
                <a:lnTo>
                  <a:pt x="3447287" y="51943"/>
                </a:lnTo>
                <a:lnTo>
                  <a:pt x="3447205" y="42714"/>
                </a:lnTo>
                <a:lnTo>
                  <a:pt x="3442988" y="38379"/>
                </a:lnTo>
                <a:lnTo>
                  <a:pt x="3438144" y="38100"/>
                </a:lnTo>
                <a:close/>
              </a:path>
              <a:path w="4815840" h="60960">
                <a:moveTo>
                  <a:pt x="3442977" y="38368"/>
                </a:moveTo>
                <a:lnTo>
                  <a:pt x="3447205" y="42714"/>
                </a:lnTo>
                <a:lnTo>
                  <a:pt x="3447287" y="51943"/>
                </a:lnTo>
                <a:lnTo>
                  <a:pt x="3442715" y="56388"/>
                </a:lnTo>
                <a:lnTo>
                  <a:pt x="3459480" y="56388"/>
                </a:lnTo>
                <a:lnTo>
                  <a:pt x="3456495" y="53403"/>
                </a:lnTo>
                <a:lnTo>
                  <a:pt x="3456473" y="44259"/>
                </a:lnTo>
                <a:lnTo>
                  <a:pt x="3459479" y="39624"/>
                </a:lnTo>
                <a:lnTo>
                  <a:pt x="3465576" y="39624"/>
                </a:lnTo>
                <a:lnTo>
                  <a:pt x="3442977" y="38368"/>
                </a:lnTo>
                <a:close/>
              </a:path>
              <a:path w="4815840" h="60960">
                <a:moveTo>
                  <a:pt x="3465576" y="39624"/>
                </a:moveTo>
                <a:lnTo>
                  <a:pt x="3459479" y="39624"/>
                </a:lnTo>
                <a:lnTo>
                  <a:pt x="3456602" y="44060"/>
                </a:lnTo>
                <a:lnTo>
                  <a:pt x="3456495" y="53403"/>
                </a:lnTo>
                <a:lnTo>
                  <a:pt x="3459480" y="56388"/>
                </a:lnTo>
                <a:lnTo>
                  <a:pt x="3464052" y="56388"/>
                </a:lnTo>
                <a:lnTo>
                  <a:pt x="3465576" y="39624"/>
                </a:lnTo>
                <a:close/>
              </a:path>
              <a:path w="4815840" h="60960">
                <a:moveTo>
                  <a:pt x="3465576" y="39624"/>
                </a:moveTo>
                <a:lnTo>
                  <a:pt x="3464052" y="56388"/>
                </a:lnTo>
                <a:lnTo>
                  <a:pt x="3465576" y="56388"/>
                </a:lnTo>
                <a:lnTo>
                  <a:pt x="3465576" y="39624"/>
                </a:lnTo>
                <a:close/>
              </a:path>
              <a:path w="4815840" h="60960">
                <a:moveTo>
                  <a:pt x="3470148" y="39624"/>
                </a:moveTo>
                <a:lnTo>
                  <a:pt x="3465576" y="39624"/>
                </a:lnTo>
                <a:lnTo>
                  <a:pt x="3465576" y="56388"/>
                </a:lnTo>
                <a:lnTo>
                  <a:pt x="3470147" y="56388"/>
                </a:lnTo>
                <a:lnTo>
                  <a:pt x="3473132" y="53403"/>
                </a:lnTo>
                <a:lnTo>
                  <a:pt x="3473154" y="44259"/>
                </a:lnTo>
                <a:lnTo>
                  <a:pt x="3470148" y="39624"/>
                </a:lnTo>
                <a:close/>
              </a:path>
              <a:path w="4815840" h="60960">
                <a:moveTo>
                  <a:pt x="3485387" y="39624"/>
                </a:moveTo>
                <a:lnTo>
                  <a:pt x="3470148" y="39624"/>
                </a:lnTo>
                <a:lnTo>
                  <a:pt x="3473025" y="44060"/>
                </a:lnTo>
                <a:lnTo>
                  <a:pt x="3473132" y="53403"/>
                </a:lnTo>
                <a:lnTo>
                  <a:pt x="3470147" y="56388"/>
                </a:lnTo>
                <a:lnTo>
                  <a:pt x="3485388" y="56388"/>
                </a:lnTo>
                <a:lnTo>
                  <a:pt x="3480911" y="53403"/>
                </a:lnTo>
                <a:lnTo>
                  <a:pt x="3480877" y="44259"/>
                </a:lnTo>
                <a:lnTo>
                  <a:pt x="3485387" y="39624"/>
                </a:lnTo>
                <a:close/>
              </a:path>
              <a:path w="4815840" h="60960">
                <a:moveTo>
                  <a:pt x="3489959" y="39624"/>
                </a:moveTo>
                <a:lnTo>
                  <a:pt x="3485387" y="39624"/>
                </a:lnTo>
                <a:lnTo>
                  <a:pt x="3480877" y="44259"/>
                </a:lnTo>
                <a:lnTo>
                  <a:pt x="3480911" y="53403"/>
                </a:lnTo>
                <a:lnTo>
                  <a:pt x="3485388" y="56388"/>
                </a:lnTo>
                <a:lnTo>
                  <a:pt x="3489959" y="56388"/>
                </a:lnTo>
                <a:lnTo>
                  <a:pt x="3489959" y="39624"/>
                </a:lnTo>
                <a:close/>
              </a:path>
              <a:path w="4815840" h="60960">
                <a:moveTo>
                  <a:pt x="3494531" y="39624"/>
                </a:moveTo>
                <a:lnTo>
                  <a:pt x="3489959" y="39624"/>
                </a:lnTo>
                <a:lnTo>
                  <a:pt x="3489959" y="56388"/>
                </a:lnTo>
                <a:lnTo>
                  <a:pt x="3494531" y="56388"/>
                </a:lnTo>
                <a:lnTo>
                  <a:pt x="3497516" y="53403"/>
                </a:lnTo>
                <a:lnTo>
                  <a:pt x="3497538" y="44259"/>
                </a:lnTo>
                <a:lnTo>
                  <a:pt x="3494531" y="39624"/>
                </a:lnTo>
                <a:close/>
              </a:path>
              <a:path w="4815840" h="60960">
                <a:moveTo>
                  <a:pt x="3511296" y="39624"/>
                </a:moveTo>
                <a:lnTo>
                  <a:pt x="3494531" y="39624"/>
                </a:lnTo>
                <a:lnTo>
                  <a:pt x="3497409" y="44060"/>
                </a:lnTo>
                <a:lnTo>
                  <a:pt x="3497516" y="53403"/>
                </a:lnTo>
                <a:lnTo>
                  <a:pt x="3494531" y="56388"/>
                </a:lnTo>
                <a:lnTo>
                  <a:pt x="3511296" y="56388"/>
                </a:lnTo>
                <a:lnTo>
                  <a:pt x="3508311" y="53403"/>
                </a:lnTo>
                <a:lnTo>
                  <a:pt x="3508289" y="44259"/>
                </a:lnTo>
                <a:lnTo>
                  <a:pt x="3511296" y="39624"/>
                </a:lnTo>
                <a:close/>
              </a:path>
              <a:path w="4815840" h="60960">
                <a:moveTo>
                  <a:pt x="3515868" y="39624"/>
                </a:moveTo>
                <a:lnTo>
                  <a:pt x="3511296" y="39624"/>
                </a:lnTo>
                <a:lnTo>
                  <a:pt x="3508418" y="44060"/>
                </a:lnTo>
                <a:lnTo>
                  <a:pt x="3508311" y="53403"/>
                </a:lnTo>
                <a:lnTo>
                  <a:pt x="3511296" y="56388"/>
                </a:lnTo>
                <a:lnTo>
                  <a:pt x="3515868" y="56388"/>
                </a:lnTo>
                <a:lnTo>
                  <a:pt x="3515868" y="39624"/>
                </a:lnTo>
                <a:close/>
              </a:path>
              <a:path w="4815840" h="60960">
                <a:moveTo>
                  <a:pt x="3515868" y="39624"/>
                </a:moveTo>
                <a:lnTo>
                  <a:pt x="3515868" y="56388"/>
                </a:lnTo>
                <a:lnTo>
                  <a:pt x="3517392" y="56388"/>
                </a:lnTo>
                <a:lnTo>
                  <a:pt x="3515868" y="39624"/>
                </a:lnTo>
                <a:close/>
              </a:path>
              <a:path w="4815840" h="60960">
                <a:moveTo>
                  <a:pt x="3541514" y="38274"/>
                </a:moveTo>
                <a:lnTo>
                  <a:pt x="3515868" y="39624"/>
                </a:lnTo>
                <a:lnTo>
                  <a:pt x="3517392" y="56388"/>
                </a:lnTo>
                <a:lnTo>
                  <a:pt x="3520701" y="56213"/>
                </a:lnTo>
                <a:lnTo>
                  <a:pt x="3524916" y="53403"/>
                </a:lnTo>
                <a:lnTo>
                  <a:pt x="3524950" y="44259"/>
                </a:lnTo>
                <a:lnTo>
                  <a:pt x="3520440" y="39624"/>
                </a:lnTo>
                <a:lnTo>
                  <a:pt x="3539489" y="39624"/>
                </a:lnTo>
                <a:lnTo>
                  <a:pt x="3541514" y="38274"/>
                </a:lnTo>
                <a:close/>
              </a:path>
              <a:path w="4815840" h="60960">
                <a:moveTo>
                  <a:pt x="3520701" y="56213"/>
                </a:moveTo>
                <a:lnTo>
                  <a:pt x="3517391" y="56388"/>
                </a:lnTo>
                <a:lnTo>
                  <a:pt x="3520439" y="56388"/>
                </a:lnTo>
                <a:lnTo>
                  <a:pt x="3520701" y="56213"/>
                </a:lnTo>
                <a:close/>
              </a:path>
              <a:path w="4815840" h="60960">
                <a:moveTo>
                  <a:pt x="3620831" y="56107"/>
                </a:moveTo>
                <a:lnTo>
                  <a:pt x="3621024" y="56388"/>
                </a:lnTo>
                <a:lnTo>
                  <a:pt x="3625596" y="56388"/>
                </a:lnTo>
                <a:lnTo>
                  <a:pt x="3620831" y="56107"/>
                </a:lnTo>
                <a:close/>
              </a:path>
              <a:path w="4815840" h="60960">
                <a:moveTo>
                  <a:pt x="3627120" y="39624"/>
                </a:moveTo>
                <a:lnTo>
                  <a:pt x="3621024" y="39624"/>
                </a:lnTo>
                <a:lnTo>
                  <a:pt x="3618057" y="42714"/>
                </a:lnTo>
                <a:lnTo>
                  <a:pt x="3617976" y="51943"/>
                </a:lnTo>
                <a:lnTo>
                  <a:pt x="3620831" y="56107"/>
                </a:lnTo>
                <a:lnTo>
                  <a:pt x="3625596" y="56388"/>
                </a:lnTo>
                <a:lnTo>
                  <a:pt x="3627120" y="39624"/>
                </a:lnTo>
                <a:close/>
              </a:path>
              <a:path w="4815840" h="60960">
                <a:moveTo>
                  <a:pt x="3627120" y="39624"/>
                </a:moveTo>
                <a:lnTo>
                  <a:pt x="3625596" y="56388"/>
                </a:lnTo>
                <a:lnTo>
                  <a:pt x="3627120" y="56388"/>
                </a:lnTo>
                <a:lnTo>
                  <a:pt x="3627120" y="39624"/>
                </a:lnTo>
                <a:close/>
              </a:path>
              <a:path w="4815840" h="60960">
                <a:moveTo>
                  <a:pt x="3631692" y="39624"/>
                </a:moveTo>
                <a:lnTo>
                  <a:pt x="3627120" y="39624"/>
                </a:lnTo>
                <a:lnTo>
                  <a:pt x="3627120" y="56388"/>
                </a:lnTo>
                <a:lnTo>
                  <a:pt x="3631691" y="56388"/>
                </a:lnTo>
                <a:lnTo>
                  <a:pt x="3634740" y="51943"/>
                </a:lnTo>
                <a:lnTo>
                  <a:pt x="3634658" y="42714"/>
                </a:lnTo>
                <a:lnTo>
                  <a:pt x="3631692" y="39624"/>
                </a:lnTo>
                <a:close/>
              </a:path>
              <a:path w="4815840" h="60960">
                <a:moveTo>
                  <a:pt x="3646931" y="39624"/>
                </a:moveTo>
                <a:lnTo>
                  <a:pt x="3631692" y="39624"/>
                </a:lnTo>
                <a:lnTo>
                  <a:pt x="3634658" y="42714"/>
                </a:lnTo>
                <a:lnTo>
                  <a:pt x="3634740" y="51943"/>
                </a:lnTo>
                <a:lnTo>
                  <a:pt x="3631691" y="56388"/>
                </a:lnTo>
                <a:lnTo>
                  <a:pt x="3646932" y="56388"/>
                </a:lnTo>
                <a:lnTo>
                  <a:pt x="3642359" y="51943"/>
                </a:lnTo>
                <a:lnTo>
                  <a:pt x="3642481" y="42714"/>
                </a:lnTo>
                <a:lnTo>
                  <a:pt x="3646931" y="39624"/>
                </a:lnTo>
                <a:close/>
              </a:path>
              <a:path w="4815840" h="60960">
                <a:moveTo>
                  <a:pt x="3651504" y="39624"/>
                </a:moveTo>
                <a:lnTo>
                  <a:pt x="3646931" y="39624"/>
                </a:lnTo>
                <a:lnTo>
                  <a:pt x="3642481" y="42714"/>
                </a:lnTo>
                <a:lnTo>
                  <a:pt x="3642359" y="51943"/>
                </a:lnTo>
                <a:lnTo>
                  <a:pt x="3646932" y="56388"/>
                </a:lnTo>
                <a:lnTo>
                  <a:pt x="3651504" y="56388"/>
                </a:lnTo>
                <a:lnTo>
                  <a:pt x="3651504" y="39624"/>
                </a:lnTo>
                <a:close/>
              </a:path>
              <a:path w="4815840" h="60960">
                <a:moveTo>
                  <a:pt x="3656076" y="39624"/>
                </a:moveTo>
                <a:lnTo>
                  <a:pt x="3651504" y="39624"/>
                </a:lnTo>
                <a:lnTo>
                  <a:pt x="3651504" y="56388"/>
                </a:lnTo>
                <a:lnTo>
                  <a:pt x="3656075" y="56388"/>
                </a:lnTo>
                <a:lnTo>
                  <a:pt x="3659124" y="51943"/>
                </a:lnTo>
                <a:lnTo>
                  <a:pt x="3659042" y="42714"/>
                </a:lnTo>
                <a:lnTo>
                  <a:pt x="3656076" y="39624"/>
                </a:lnTo>
                <a:close/>
              </a:path>
              <a:path w="4815840" h="60960">
                <a:moveTo>
                  <a:pt x="3671316" y="39624"/>
                </a:moveTo>
                <a:lnTo>
                  <a:pt x="3656076" y="39624"/>
                </a:lnTo>
                <a:lnTo>
                  <a:pt x="3659042" y="42714"/>
                </a:lnTo>
                <a:lnTo>
                  <a:pt x="3659124" y="51943"/>
                </a:lnTo>
                <a:lnTo>
                  <a:pt x="3656075" y="56388"/>
                </a:lnTo>
                <a:lnTo>
                  <a:pt x="3671316" y="56388"/>
                </a:lnTo>
                <a:lnTo>
                  <a:pt x="3668268" y="51943"/>
                </a:lnTo>
                <a:lnTo>
                  <a:pt x="3668349" y="42714"/>
                </a:lnTo>
                <a:lnTo>
                  <a:pt x="3671316" y="39624"/>
                </a:lnTo>
                <a:close/>
              </a:path>
              <a:path w="4815840" h="60960">
                <a:moveTo>
                  <a:pt x="3675887" y="39624"/>
                </a:moveTo>
                <a:lnTo>
                  <a:pt x="3671316" y="39624"/>
                </a:lnTo>
                <a:lnTo>
                  <a:pt x="3668349" y="42714"/>
                </a:lnTo>
                <a:lnTo>
                  <a:pt x="3668268" y="51943"/>
                </a:lnTo>
                <a:lnTo>
                  <a:pt x="3671316" y="56388"/>
                </a:lnTo>
                <a:lnTo>
                  <a:pt x="3675887" y="56388"/>
                </a:lnTo>
                <a:lnTo>
                  <a:pt x="3675887" y="39624"/>
                </a:lnTo>
                <a:close/>
              </a:path>
              <a:path w="4815840" h="60960">
                <a:moveTo>
                  <a:pt x="3697042" y="38379"/>
                </a:moveTo>
                <a:lnTo>
                  <a:pt x="3675887" y="39624"/>
                </a:lnTo>
                <a:lnTo>
                  <a:pt x="3675887" y="56388"/>
                </a:lnTo>
                <a:lnTo>
                  <a:pt x="3680459" y="56388"/>
                </a:lnTo>
                <a:lnTo>
                  <a:pt x="3685031" y="51943"/>
                </a:lnTo>
                <a:lnTo>
                  <a:pt x="3684910" y="42714"/>
                </a:lnTo>
                <a:lnTo>
                  <a:pt x="3680459" y="39624"/>
                </a:lnTo>
                <a:lnTo>
                  <a:pt x="3696235" y="39624"/>
                </a:lnTo>
                <a:lnTo>
                  <a:pt x="3697042" y="38379"/>
                </a:lnTo>
                <a:close/>
              </a:path>
              <a:path w="4815840" h="60960">
                <a:moveTo>
                  <a:pt x="3696235" y="39624"/>
                </a:moveTo>
                <a:lnTo>
                  <a:pt x="3680459" y="39624"/>
                </a:lnTo>
                <a:lnTo>
                  <a:pt x="3684910" y="42714"/>
                </a:lnTo>
                <a:lnTo>
                  <a:pt x="3685031" y="51943"/>
                </a:lnTo>
                <a:lnTo>
                  <a:pt x="3680459" y="56388"/>
                </a:lnTo>
                <a:lnTo>
                  <a:pt x="3697224" y="56388"/>
                </a:lnTo>
                <a:lnTo>
                  <a:pt x="3694176" y="51943"/>
                </a:lnTo>
                <a:lnTo>
                  <a:pt x="3694230" y="42714"/>
                </a:lnTo>
                <a:lnTo>
                  <a:pt x="3696235" y="39624"/>
                </a:lnTo>
                <a:close/>
              </a:path>
              <a:path w="4815840" h="60960">
                <a:moveTo>
                  <a:pt x="3701796" y="38100"/>
                </a:moveTo>
                <a:lnTo>
                  <a:pt x="3697042" y="38379"/>
                </a:lnTo>
                <a:lnTo>
                  <a:pt x="3694230" y="42714"/>
                </a:lnTo>
                <a:lnTo>
                  <a:pt x="3694176" y="51943"/>
                </a:lnTo>
                <a:lnTo>
                  <a:pt x="3697224" y="56388"/>
                </a:lnTo>
                <a:lnTo>
                  <a:pt x="3701796" y="56388"/>
                </a:lnTo>
                <a:lnTo>
                  <a:pt x="3701796" y="38100"/>
                </a:lnTo>
                <a:close/>
              </a:path>
              <a:path w="4815840" h="60960">
                <a:moveTo>
                  <a:pt x="3706368" y="38100"/>
                </a:moveTo>
                <a:lnTo>
                  <a:pt x="3701796" y="38100"/>
                </a:lnTo>
                <a:lnTo>
                  <a:pt x="3701796" y="56388"/>
                </a:lnTo>
                <a:lnTo>
                  <a:pt x="3706367" y="56388"/>
                </a:lnTo>
                <a:lnTo>
                  <a:pt x="3710940" y="51943"/>
                </a:lnTo>
                <a:lnTo>
                  <a:pt x="3710857" y="42714"/>
                </a:lnTo>
                <a:lnTo>
                  <a:pt x="3706368" y="38100"/>
                </a:lnTo>
                <a:close/>
              </a:path>
              <a:path w="4815840" h="60960">
                <a:moveTo>
                  <a:pt x="3724655" y="38100"/>
                </a:moveTo>
                <a:lnTo>
                  <a:pt x="3706368" y="38100"/>
                </a:lnTo>
                <a:lnTo>
                  <a:pt x="3710857" y="42714"/>
                </a:lnTo>
                <a:lnTo>
                  <a:pt x="3710940" y="51943"/>
                </a:lnTo>
                <a:lnTo>
                  <a:pt x="3706367" y="56388"/>
                </a:lnTo>
                <a:lnTo>
                  <a:pt x="3724656" y="56388"/>
                </a:lnTo>
                <a:lnTo>
                  <a:pt x="3721607" y="51943"/>
                </a:lnTo>
                <a:lnTo>
                  <a:pt x="3721662" y="42714"/>
                </a:lnTo>
                <a:lnTo>
                  <a:pt x="3724655" y="38100"/>
                </a:lnTo>
                <a:close/>
              </a:path>
              <a:path w="4815840" h="60960">
                <a:moveTo>
                  <a:pt x="3730752" y="38100"/>
                </a:moveTo>
                <a:lnTo>
                  <a:pt x="3724655" y="38100"/>
                </a:lnTo>
                <a:lnTo>
                  <a:pt x="3721662" y="42714"/>
                </a:lnTo>
                <a:lnTo>
                  <a:pt x="3721607" y="51943"/>
                </a:lnTo>
                <a:lnTo>
                  <a:pt x="3724656" y="56388"/>
                </a:lnTo>
                <a:lnTo>
                  <a:pt x="3730752" y="56388"/>
                </a:lnTo>
                <a:lnTo>
                  <a:pt x="3730752" y="38100"/>
                </a:lnTo>
                <a:close/>
              </a:path>
              <a:path w="4815840" h="60960">
                <a:moveTo>
                  <a:pt x="3735324" y="38100"/>
                </a:moveTo>
                <a:lnTo>
                  <a:pt x="3730752" y="38100"/>
                </a:lnTo>
                <a:lnTo>
                  <a:pt x="3730752" y="56388"/>
                </a:lnTo>
                <a:lnTo>
                  <a:pt x="3735323" y="56388"/>
                </a:lnTo>
                <a:lnTo>
                  <a:pt x="3738372" y="51943"/>
                </a:lnTo>
                <a:lnTo>
                  <a:pt x="3738317" y="42714"/>
                </a:lnTo>
                <a:lnTo>
                  <a:pt x="3735324" y="38100"/>
                </a:lnTo>
                <a:close/>
              </a:path>
              <a:path w="4815840" h="60960">
                <a:moveTo>
                  <a:pt x="3752087" y="38100"/>
                </a:moveTo>
                <a:lnTo>
                  <a:pt x="3735324" y="38100"/>
                </a:lnTo>
                <a:lnTo>
                  <a:pt x="3738317" y="42714"/>
                </a:lnTo>
                <a:lnTo>
                  <a:pt x="3738372" y="51943"/>
                </a:lnTo>
                <a:lnTo>
                  <a:pt x="3735323" y="56388"/>
                </a:lnTo>
                <a:lnTo>
                  <a:pt x="3752088" y="56388"/>
                </a:lnTo>
                <a:lnTo>
                  <a:pt x="3747516" y="51943"/>
                </a:lnTo>
                <a:lnTo>
                  <a:pt x="3747598" y="42714"/>
                </a:lnTo>
                <a:lnTo>
                  <a:pt x="3752087" y="38100"/>
                </a:lnTo>
                <a:close/>
              </a:path>
              <a:path w="4815840" h="60960">
                <a:moveTo>
                  <a:pt x="3756659" y="38100"/>
                </a:moveTo>
                <a:lnTo>
                  <a:pt x="3752087" y="38100"/>
                </a:lnTo>
                <a:lnTo>
                  <a:pt x="3747598" y="42714"/>
                </a:lnTo>
                <a:lnTo>
                  <a:pt x="3747516" y="51943"/>
                </a:lnTo>
                <a:lnTo>
                  <a:pt x="3752088" y="56388"/>
                </a:lnTo>
                <a:lnTo>
                  <a:pt x="3756659" y="56388"/>
                </a:lnTo>
                <a:lnTo>
                  <a:pt x="3756659" y="38100"/>
                </a:lnTo>
                <a:close/>
              </a:path>
              <a:path w="4815840" h="60960">
                <a:moveTo>
                  <a:pt x="3756659" y="38100"/>
                </a:moveTo>
                <a:lnTo>
                  <a:pt x="3756659" y="56388"/>
                </a:lnTo>
                <a:lnTo>
                  <a:pt x="3761231" y="56388"/>
                </a:lnTo>
                <a:lnTo>
                  <a:pt x="3765804" y="51943"/>
                </a:lnTo>
                <a:lnTo>
                  <a:pt x="3765721" y="42714"/>
                </a:lnTo>
                <a:lnTo>
                  <a:pt x="3761504" y="38379"/>
                </a:lnTo>
                <a:lnTo>
                  <a:pt x="3756659" y="38100"/>
                </a:lnTo>
                <a:close/>
              </a:path>
              <a:path w="4815840" h="60960">
                <a:moveTo>
                  <a:pt x="3761493" y="38368"/>
                </a:moveTo>
                <a:lnTo>
                  <a:pt x="3765721" y="42714"/>
                </a:lnTo>
                <a:lnTo>
                  <a:pt x="3765804" y="51943"/>
                </a:lnTo>
                <a:lnTo>
                  <a:pt x="3761231" y="56388"/>
                </a:lnTo>
                <a:lnTo>
                  <a:pt x="3777996" y="56388"/>
                </a:lnTo>
                <a:lnTo>
                  <a:pt x="3775011" y="53403"/>
                </a:lnTo>
                <a:lnTo>
                  <a:pt x="3774989" y="44259"/>
                </a:lnTo>
                <a:lnTo>
                  <a:pt x="3777996" y="39624"/>
                </a:lnTo>
                <a:lnTo>
                  <a:pt x="3784092" y="39624"/>
                </a:lnTo>
                <a:lnTo>
                  <a:pt x="3761493" y="38368"/>
                </a:lnTo>
                <a:close/>
              </a:path>
              <a:path w="4815840" h="60960">
                <a:moveTo>
                  <a:pt x="3784092" y="39624"/>
                </a:moveTo>
                <a:lnTo>
                  <a:pt x="3777996" y="39624"/>
                </a:lnTo>
                <a:lnTo>
                  <a:pt x="3775118" y="44060"/>
                </a:lnTo>
                <a:lnTo>
                  <a:pt x="3775011" y="53403"/>
                </a:lnTo>
                <a:lnTo>
                  <a:pt x="3777996" y="56388"/>
                </a:lnTo>
                <a:lnTo>
                  <a:pt x="3782568" y="56388"/>
                </a:lnTo>
                <a:lnTo>
                  <a:pt x="3784092" y="39624"/>
                </a:lnTo>
                <a:close/>
              </a:path>
              <a:path w="4815840" h="60960">
                <a:moveTo>
                  <a:pt x="3784092" y="39624"/>
                </a:moveTo>
                <a:lnTo>
                  <a:pt x="3782568" y="56388"/>
                </a:lnTo>
                <a:lnTo>
                  <a:pt x="3784092" y="56388"/>
                </a:lnTo>
                <a:lnTo>
                  <a:pt x="3784092" y="39624"/>
                </a:lnTo>
                <a:close/>
              </a:path>
              <a:path w="4815840" h="60960">
                <a:moveTo>
                  <a:pt x="3788664" y="39624"/>
                </a:moveTo>
                <a:lnTo>
                  <a:pt x="3784092" y="39624"/>
                </a:lnTo>
                <a:lnTo>
                  <a:pt x="3784092" y="56388"/>
                </a:lnTo>
                <a:lnTo>
                  <a:pt x="3788663" y="56388"/>
                </a:lnTo>
                <a:lnTo>
                  <a:pt x="3791648" y="53403"/>
                </a:lnTo>
                <a:lnTo>
                  <a:pt x="3791670" y="44259"/>
                </a:lnTo>
                <a:lnTo>
                  <a:pt x="3788664" y="39624"/>
                </a:lnTo>
                <a:close/>
              </a:path>
              <a:path w="4815840" h="60960">
                <a:moveTo>
                  <a:pt x="3803904" y="39624"/>
                </a:moveTo>
                <a:lnTo>
                  <a:pt x="3788664" y="39624"/>
                </a:lnTo>
                <a:lnTo>
                  <a:pt x="3791541" y="44060"/>
                </a:lnTo>
                <a:lnTo>
                  <a:pt x="3791648" y="53403"/>
                </a:lnTo>
                <a:lnTo>
                  <a:pt x="3788663" y="56388"/>
                </a:lnTo>
                <a:lnTo>
                  <a:pt x="3803904" y="56388"/>
                </a:lnTo>
                <a:lnTo>
                  <a:pt x="3799427" y="53403"/>
                </a:lnTo>
                <a:lnTo>
                  <a:pt x="3799393" y="44259"/>
                </a:lnTo>
                <a:lnTo>
                  <a:pt x="3803904" y="39624"/>
                </a:lnTo>
                <a:close/>
              </a:path>
              <a:path w="4815840" h="60960">
                <a:moveTo>
                  <a:pt x="3808476" y="39624"/>
                </a:moveTo>
                <a:lnTo>
                  <a:pt x="3803904" y="39624"/>
                </a:lnTo>
                <a:lnTo>
                  <a:pt x="3799393" y="44259"/>
                </a:lnTo>
                <a:lnTo>
                  <a:pt x="3799427" y="53403"/>
                </a:lnTo>
                <a:lnTo>
                  <a:pt x="3803904" y="56388"/>
                </a:lnTo>
                <a:lnTo>
                  <a:pt x="3808476" y="56388"/>
                </a:lnTo>
                <a:lnTo>
                  <a:pt x="3808476" y="39624"/>
                </a:lnTo>
                <a:close/>
              </a:path>
              <a:path w="4815840" h="60960">
                <a:moveTo>
                  <a:pt x="3829630" y="38379"/>
                </a:moveTo>
                <a:lnTo>
                  <a:pt x="3808476" y="39624"/>
                </a:lnTo>
                <a:lnTo>
                  <a:pt x="3808476" y="56388"/>
                </a:lnTo>
                <a:lnTo>
                  <a:pt x="3813047" y="56388"/>
                </a:lnTo>
                <a:lnTo>
                  <a:pt x="3816032" y="53403"/>
                </a:lnTo>
                <a:lnTo>
                  <a:pt x="3816054" y="44259"/>
                </a:lnTo>
                <a:lnTo>
                  <a:pt x="3813048" y="39624"/>
                </a:lnTo>
                <a:lnTo>
                  <a:pt x="3828823" y="39624"/>
                </a:lnTo>
                <a:lnTo>
                  <a:pt x="3829630" y="38379"/>
                </a:lnTo>
                <a:close/>
              </a:path>
              <a:path w="4815840" h="60960">
                <a:moveTo>
                  <a:pt x="3828823" y="39624"/>
                </a:moveTo>
                <a:lnTo>
                  <a:pt x="3813048" y="39624"/>
                </a:lnTo>
                <a:lnTo>
                  <a:pt x="3815925" y="44060"/>
                </a:lnTo>
                <a:lnTo>
                  <a:pt x="3816032" y="53403"/>
                </a:lnTo>
                <a:lnTo>
                  <a:pt x="3813047" y="56388"/>
                </a:lnTo>
                <a:lnTo>
                  <a:pt x="3829812" y="56388"/>
                </a:lnTo>
                <a:lnTo>
                  <a:pt x="3826764" y="51943"/>
                </a:lnTo>
                <a:lnTo>
                  <a:pt x="3826818" y="42714"/>
                </a:lnTo>
                <a:lnTo>
                  <a:pt x="3828823" y="39624"/>
                </a:lnTo>
                <a:close/>
              </a:path>
              <a:path w="4815840" h="60960">
                <a:moveTo>
                  <a:pt x="3834383" y="38100"/>
                </a:moveTo>
                <a:lnTo>
                  <a:pt x="3829630" y="38379"/>
                </a:lnTo>
                <a:lnTo>
                  <a:pt x="3826818" y="42714"/>
                </a:lnTo>
                <a:lnTo>
                  <a:pt x="3826764" y="51943"/>
                </a:lnTo>
                <a:lnTo>
                  <a:pt x="3829812" y="56388"/>
                </a:lnTo>
                <a:lnTo>
                  <a:pt x="3834383" y="56388"/>
                </a:lnTo>
                <a:lnTo>
                  <a:pt x="3834383" y="38100"/>
                </a:lnTo>
                <a:close/>
              </a:path>
              <a:path w="4815840" h="60960">
                <a:moveTo>
                  <a:pt x="3838955" y="38100"/>
                </a:moveTo>
                <a:lnTo>
                  <a:pt x="3834383" y="38100"/>
                </a:lnTo>
                <a:lnTo>
                  <a:pt x="3834383" y="56388"/>
                </a:lnTo>
                <a:lnTo>
                  <a:pt x="3838955" y="56388"/>
                </a:lnTo>
                <a:lnTo>
                  <a:pt x="3843528" y="51943"/>
                </a:lnTo>
                <a:lnTo>
                  <a:pt x="3843445" y="42714"/>
                </a:lnTo>
                <a:lnTo>
                  <a:pt x="3838955" y="38100"/>
                </a:lnTo>
                <a:close/>
              </a:path>
              <a:path w="4815840" h="60960">
                <a:moveTo>
                  <a:pt x="3857244" y="38100"/>
                </a:moveTo>
                <a:lnTo>
                  <a:pt x="3838955" y="38100"/>
                </a:lnTo>
                <a:lnTo>
                  <a:pt x="3843445" y="42714"/>
                </a:lnTo>
                <a:lnTo>
                  <a:pt x="3843528" y="51943"/>
                </a:lnTo>
                <a:lnTo>
                  <a:pt x="3838955" y="56388"/>
                </a:lnTo>
                <a:lnTo>
                  <a:pt x="3857244" y="56388"/>
                </a:lnTo>
                <a:lnTo>
                  <a:pt x="3852672" y="51943"/>
                </a:lnTo>
                <a:lnTo>
                  <a:pt x="3852754" y="42714"/>
                </a:lnTo>
                <a:lnTo>
                  <a:pt x="3857244" y="38100"/>
                </a:lnTo>
                <a:close/>
              </a:path>
              <a:path w="4815840" h="60960">
                <a:moveTo>
                  <a:pt x="3861816" y="38100"/>
                </a:moveTo>
                <a:lnTo>
                  <a:pt x="3857244" y="38100"/>
                </a:lnTo>
                <a:lnTo>
                  <a:pt x="3852754" y="42714"/>
                </a:lnTo>
                <a:lnTo>
                  <a:pt x="3852672" y="51943"/>
                </a:lnTo>
                <a:lnTo>
                  <a:pt x="3857244" y="56388"/>
                </a:lnTo>
                <a:lnTo>
                  <a:pt x="3861816" y="56388"/>
                </a:lnTo>
                <a:lnTo>
                  <a:pt x="3861816" y="38100"/>
                </a:lnTo>
                <a:close/>
              </a:path>
              <a:path w="4815840" h="60960">
                <a:moveTo>
                  <a:pt x="3866387" y="38100"/>
                </a:moveTo>
                <a:lnTo>
                  <a:pt x="3861816" y="38100"/>
                </a:lnTo>
                <a:lnTo>
                  <a:pt x="3861816" y="56388"/>
                </a:lnTo>
                <a:lnTo>
                  <a:pt x="3866569" y="56123"/>
                </a:lnTo>
                <a:lnTo>
                  <a:pt x="3869435" y="51943"/>
                </a:lnTo>
                <a:lnTo>
                  <a:pt x="3869381" y="42714"/>
                </a:lnTo>
                <a:lnTo>
                  <a:pt x="3866387" y="38100"/>
                </a:lnTo>
                <a:close/>
              </a:path>
              <a:path w="4815840" h="60960">
                <a:moveTo>
                  <a:pt x="3866569" y="56123"/>
                </a:moveTo>
                <a:lnTo>
                  <a:pt x="3861815" y="56388"/>
                </a:lnTo>
                <a:lnTo>
                  <a:pt x="3866387" y="56388"/>
                </a:lnTo>
                <a:lnTo>
                  <a:pt x="3866569" y="56123"/>
                </a:lnTo>
                <a:close/>
              </a:path>
              <a:path w="4815840" h="60960">
                <a:moveTo>
                  <a:pt x="3539489" y="39624"/>
                </a:moveTo>
                <a:lnTo>
                  <a:pt x="3520440" y="39624"/>
                </a:lnTo>
                <a:lnTo>
                  <a:pt x="3524950" y="44259"/>
                </a:lnTo>
                <a:lnTo>
                  <a:pt x="3524916" y="53403"/>
                </a:lnTo>
                <a:lnTo>
                  <a:pt x="3520701" y="56213"/>
                </a:lnTo>
                <a:lnTo>
                  <a:pt x="3546348" y="54863"/>
                </a:lnTo>
                <a:lnTo>
                  <a:pt x="3541776" y="54863"/>
                </a:lnTo>
                <a:lnTo>
                  <a:pt x="3537204" y="51943"/>
                </a:lnTo>
                <a:lnTo>
                  <a:pt x="3537212" y="41142"/>
                </a:lnTo>
                <a:lnTo>
                  <a:pt x="3539489" y="39624"/>
                </a:lnTo>
                <a:close/>
              </a:path>
              <a:path w="4815840" h="60960">
                <a:moveTo>
                  <a:pt x="3884676" y="38100"/>
                </a:moveTo>
                <a:lnTo>
                  <a:pt x="3866387" y="38100"/>
                </a:lnTo>
                <a:lnTo>
                  <a:pt x="3869381" y="42714"/>
                </a:lnTo>
                <a:lnTo>
                  <a:pt x="3869435" y="51943"/>
                </a:lnTo>
                <a:lnTo>
                  <a:pt x="3866569" y="56123"/>
                </a:lnTo>
                <a:lnTo>
                  <a:pt x="3889248" y="54863"/>
                </a:lnTo>
                <a:lnTo>
                  <a:pt x="3884676" y="54863"/>
                </a:lnTo>
                <a:lnTo>
                  <a:pt x="3880104" y="51943"/>
                </a:lnTo>
                <a:lnTo>
                  <a:pt x="3880112" y="41142"/>
                </a:lnTo>
                <a:lnTo>
                  <a:pt x="3884676" y="38100"/>
                </a:lnTo>
                <a:close/>
              </a:path>
              <a:path w="4815840" h="60960">
                <a:moveTo>
                  <a:pt x="3601211" y="38100"/>
                </a:moveTo>
                <a:lnTo>
                  <a:pt x="3599687" y="54863"/>
                </a:lnTo>
                <a:lnTo>
                  <a:pt x="3620831" y="56107"/>
                </a:lnTo>
                <a:lnTo>
                  <a:pt x="3619978" y="54863"/>
                </a:lnTo>
                <a:lnTo>
                  <a:pt x="3601211" y="54863"/>
                </a:lnTo>
                <a:lnTo>
                  <a:pt x="3601211" y="38100"/>
                </a:lnTo>
                <a:close/>
              </a:path>
              <a:path w="4815840" h="60960">
                <a:moveTo>
                  <a:pt x="3418331" y="38100"/>
                </a:moveTo>
                <a:lnTo>
                  <a:pt x="3413759" y="38100"/>
                </a:lnTo>
                <a:lnTo>
                  <a:pt x="3413759" y="54863"/>
                </a:lnTo>
                <a:lnTo>
                  <a:pt x="3433257" y="56082"/>
                </a:lnTo>
                <a:lnTo>
                  <a:pt x="3432004" y="54863"/>
                </a:lnTo>
                <a:lnTo>
                  <a:pt x="3418331" y="54863"/>
                </a:lnTo>
                <a:lnTo>
                  <a:pt x="3421379" y="51943"/>
                </a:lnTo>
                <a:lnTo>
                  <a:pt x="3421374" y="41142"/>
                </a:lnTo>
                <a:lnTo>
                  <a:pt x="3418331" y="38100"/>
                </a:lnTo>
                <a:close/>
              </a:path>
              <a:path w="4815840" h="60960">
                <a:moveTo>
                  <a:pt x="301812" y="41148"/>
                </a:moveTo>
                <a:lnTo>
                  <a:pt x="291083" y="41148"/>
                </a:lnTo>
                <a:lnTo>
                  <a:pt x="294071" y="44259"/>
                </a:lnTo>
                <a:lnTo>
                  <a:pt x="294068" y="53403"/>
                </a:lnTo>
                <a:lnTo>
                  <a:pt x="291435" y="56036"/>
                </a:lnTo>
                <a:lnTo>
                  <a:pt x="307847" y="54863"/>
                </a:lnTo>
                <a:lnTo>
                  <a:pt x="303275" y="54863"/>
                </a:lnTo>
                <a:lnTo>
                  <a:pt x="300227" y="51943"/>
                </a:lnTo>
                <a:lnTo>
                  <a:pt x="300309" y="42714"/>
                </a:lnTo>
                <a:lnTo>
                  <a:pt x="301812" y="41148"/>
                </a:lnTo>
                <a:close/>
              </a:path>
              <a:path w="4815840" h="60960">
                <a:moveTo>
                  <a:pt x="74802" y="47434"/>
                </a:moveTo>
                <a:lnTo>
                  <a:pt x="73151" y="54863"/>
                </a:lnTo>
                <a:lnTo>
                  <a:pt x="78638" y="55778"/>
                </a:lnTo>
                <a:lnTo>
                  <a:pt x="76263" y="53403"/>
                </a:lnTo>
                <a:lnTo>
                  <a:pt x="76200" y="48133"/>
                </a:lnTo>
                <a:lnTo>
                  <a:pt x="74802" y="47434"/>
                </a:lnTo>
                <a:close/>
              </a:path>
              <a:path w="4815840" h="60960">
                <a:moveTo>
                  <a:pt x="110642" y="45237"/>
                </a:moveTo>
                <a:lnTo>
                  <a:pt x="109727" y="45847"/>
                </a:lnTo>
                <a:lnTo>
                  <a:pt x="109791" y="54906"/>
                </a:lnTo>
                <a:lnTo>
                  <a:pt x="110642" y="55473"/>
                </a:lnTo>
                <a:lnTo>
                  <a:pt x="111209" y="54906"/>
                </a:lnTo>
                <a:lnTo>
                  <a:pt x="111251" y="45847"/>
                </a:lnTo>
                <a:lnTo>
                  <a:pt x="110642" y="45237"/>
                </a:lnTo>
                <a:close/>
              </a:path>
              <a:path w="4815840" h="60960">
                <a:moveTo>
                  <a:pt x="99059" y="50419"/>
                </a:moveTo>
                <a:lnTo>
                  <a:pt x="97536" y="51943"/>
                </a:lnTo>
                <a:lnTo>
                  <a:pt x="97557" y="54885"/>
                </a:lnTo>
                <a:lnTo>
                  <a:pt x="100583" y="51943"/>
                </a:lnTo>
                <a:lnTo>
                  <a:pt x="99059" y="50419"/>
                </a:lnTo>
                <a:close/>
              </a:path>
              <a:path w="4815840" h="60960">
                <a:moveTo>
                  <a:pt x="70103" y="53890"/>
                </a:moveTo>
                <a:lnTo>
                  <a:pt x="71627" y="54863"/>
                </a:lnTo>
                <a:lnTo>
                  <a:pt x="73151" y="54863"/>
                </a:lnTo>
                <a:lnTo>
                  <a:pt x="70103" y="53890"/>
                </a:lnTo>
                <a:close/>
              </a:path>
              <a:path w="4815840" h="60960">
                <a:moveTo>
                  <a:pt x="70876" y="40396"/>
                </a:moveTo>
                <a:lnTo>
                  <a:pt x="67812" y="43545"/>
                </a:lnTo>
                <a:lnTo>
                  <a:pt x="67175" y="46761"/>
                </a:lnTo>
                <a:lnTo>
                  <a:pt x="67056" y="51943"/>
                </a:lnTo>
                <a:lnTo>
                  <a:pt x="70103" y="53890"/>
                </a:lnTo>
                <a:lnTo>
                  <a:pt x="73151" y="54863"/>
                </a:lnTo>
                <a:lnTo>
                  <a:pt x="73490" y="53339"/>
                </a:lnTo>
                <a:lnTo>
                  <a:pt x="70103" y="53339"/>
                </a:lnTo>
                <a:lnTo>
                  <a:pt x="73064" y="49022"/>
                </a:lnTo>
                <a:lnTo>
                  <a:pt x="73151" y="47371"/>
                </a:lnTo>
                <a:lnTo>
                  <a:pt x="70103" y="47371"/>
                </a:lnTo>
                <a:lnTo>
                  <a:pt x="71627" y="45847"/>
                </a:lnTo>
                <a:lnTo>
                  <a:pt x="71622" y="41142"/>
                </a:lnTo>
                <a:lnTo>
                  <a:pt x="70876" y="40396"/>
                </a:lnTo>
                <a:close/>
              </a:path>
              <a:path w="4815840" h="60960">
                <a:moveTo>
                  <a:pt x="83819" y="42799"/>
                </a:moveTo>
                <a:lnTo>
                  <a:pt x="82397" y="49911"/>
                </a:lnTo>
                <a:lnTo>
                  <a:pt x="82295" y="51943"/>
                </a:lnTo>
                <a:lnTo>
                  <a:pt x="79247" y="54863"/>
                </a:lnTo>
                <a:lnTo>
                  <a:pt x="82466" y="54863"/>
                </a:lnTo>
                <a:lnTo>
                  <a:pt x="83819" y="42799"/>
                </a:lnTo>
                <a:close/>
              </a:path>
              <a:path w="4815840" h="60960">
                <a:moveTo>
                  <a:pt x="307847" y="39624"/>
                </a:moveTo>
                <a:lnTo>
                  <a:pt x="302939" y="39974"/>
                </a:lnTo>
                <a:lnTo>
                  <a:pt x="300309" y="42714"/>
                </a:lnTo>
                <a:lnTo>
                  <a:pt x="300227" y="51943"/>
                </a:lnTo>
                <a:lnTo>
                  <a:pt x="303275" y="54863"/>
                </a:lnTo>
                <a:lnTo>
                  <a:pt x="307847" y="54863"/>
                </a:lnTo>
                <a:lnTo>
                  <a:pt x="307847" y="39624"/>
                </a:lnTo>
                <a:close/>
              </a:path>
              <a:path w="4815840" h="60960">
                <a:moveTo>
                  <a:pt x="312419" y="39624"/>
                </a:moveTo>
                <a:lnTo>
                  <a:pt x="307847" y="39624"/>
                </a:lnTo>
                <a:lnTo>
                  <a:pt x="307847" y="54863"/>
                </a:lnTo>
                <a:lnTo>
                  <a:pt x="312419" y="54863"/>
                </a:lnTo>
                <a:lnTo>
                  <a:pt x="315468" y="51943"/>
                </a:lnTo>
                <a:lnTo>
                  <a:pt x="315386" y="42714"/>
                </a:lnTo>
                <a:lnTo>
                  <a:pt x="312419" y="39624"/>
                </a:lnTo>
                <a:close/>
              </a:path>
              <a:path w="4815840" h="60960">
                <a:moveTo>
                  <a:pt x="324612" y="39624"/>
                </a:moveTo>
                <a:lnTo>
                  <a:pt x="312419" y="39624"/>
                </a:lnTo>
                <a:lnTo>
                  <a:pt x="315386" y="42714"/>
                </a:lnTo>
                <a:lnTo>
                  <a:pt x="315468" y="51943"/>
                </a:lnTo>
                <a:lnTo>
                  <a:pt x="312419" y="54863"/>
                </a:lnTo>
                <a:lnTo>
                  <a:pt x="324612" y="54863"/>
                </a:lnTo>
                <a:lnTo>
                  <a:pt x="320039" y="51943"/>
                </a:lnTo>
                <a:lnTo>
                  <a:pt x="320161" y="42714"/>
                </a:lnTo>
                <a:lnTo>
                  <a:pt x="324612" y="39624"/>
                </a:lnTo>
                <a:close/>
              </a:path>
              <a:path w="4815840" h="60960">
                <a:moveTo>
                  <a:pt x="327659" y="39624"/>
                </a:moveTo>
                <a:lnTo>
                  <a:pt x="324612" y="39624"/>
                </a:lnTo>
                <a:lnTo>
                  <a:pt x="320161" y="42714"/>
                </a:lnTo>
                <a:lnTo>
                  <a:pt x="320039" y="51943"/>
                </a:lnTo>
                <a:lnTo>
                  <a:pt x="324612" y="54863"/>
                </a:lnTo>
                <a:lnTo>
                  <a:pt x="327659" y="54863"/>
                </a:lnTo>
                <a:lnTo>
                  <a:pt x="327659" y="39624"/>
                </a:lnTo>
                <a:close/>
              </a:path>
              <a:path w="4815840" h="60960">
                <a:moveTo>
                  <a:pt x="332231" y="39624"/>
                </a:moveTo>
                <a:lnTo>
                  <a:pt x="327659" y="39624"/>
                </a:lnTo>
                <a:lnTo>
                  <a:pt x="327659" y="54863"/>
                </a:lnTo>
                <a:lnTo>
                  <a:pt x="332231" y="54863"/>
                </a:lnTo>
                <a:lnTo>
                  <a:pt x="335280" y="51943"/>
                </a:lnTo>
                <a:lnTo>
                  <a:pt x="335198" y="42714"/>
                </a:lnTo>
                <a:lnTo>
                  <a:pt x="332231" y="39624"/>
                </a:lnTo>
                <a:close/>
              </a:path>
              <a:path w="4815840" h="60960">
                <a:moveTo>
                  <a:pt x="344424" y="39624"/>
                </a:moveTo>
                <a:lnTo>
                  <a:pt x="332231" y="39624"/>
                </a:lnTo>
                <a:lnTo>
                  <a:pt x="335198" y="42714"/>
                </a:lnTo>
                <a:lnTo>
                  <a:pt x="335280" y="51943"/>
                </a:lnTo>
                <a:lnTo>
                  <a:pt x="332231" y="54863"/>
                </a:lnTo>
                <a:lnTo>
                  <a:pt x="344424" y="54863"/>
                </a:lnTo>
                <a:lnTo>
                  <a:pt x="341375" y="51943"/>
                </a:lnTo>
                <a:lnTo>
                  <a:pt x="341457" y="42714"/>
                </a:lnTo>
                <a:lnTo>
                  <a:pt x="344424" y="39624"/>
                </a:lnTo>
                <a:close/>
              </a:path>
              <a:path w="4815840" h="60960">
                <a:moveTo>
                  <a:pt x="347471" y="39624"/>
                </a:moveTo>
                <a:lnTo>
                  <a:pt x="344424" y="39624"/>
                </a:lnTo>
                <a:lnTo>
                  <a:pt x="341457" y="42714"/>
                </a:lnTo>
                <a:lnTo>
                  <a:pt x="341375" y="51943"/>
                </a:lnTo>
                <a:lnTo>
                  <a:pt x="344424" y="54863"/>
                </a:lnTo>
                <a:lnTo>
                  <a:pt x="348995" y="54863"/>
                </a:lnTo>
                <a:lnTo>
                  <a:pt x="347471" y="39624"/>
                </a:lnTo>
                <a:close/>
              </a:path>
              <a:path w="4815840" h="60960">
                <a:moveTo>
                  <a:pt x="363838" y="38365"/>
                </a:moveTo>
                <a:lnTo>
                  <a:pt x="347471" y="39624"/>
                </a:lnTo>
                <a:lnTo>
                  <a:pt x="348995" y="54863"/>
                </a:lnTo>
                <a:lnTo>
                  <a:pt x="348995" y="39624"/>
                </a:lnTo>
                <a:lnTo>
                  <a:pt x="361949" y="39624"/>
                </a:lnTo>
                <a:lnTo>
                  <a:pt x="363838" y="38365"/>
                </a:lnTo>
                <a:close/>
              </a:path>
              <a:path w="4815840" h="60960">
                <a:moveTo>
                  <a:pt x="353568" y="39624"/>
                </a:moveTo>
                <a:lnTo>
                  <a:pt x="348995" y="39624"/>
                </a:lnTo>
                <a:lnTo>
                  <a:pt x="348995" y="54863"/>
                </a:lnTo>
                <a:lnTo>
                  <a:pt x="353967" y="54481"/>
                </a:lnTo>
                <a:lnTo>
                  <a:pt x="356615" y="51943"/>
                </a:lnTo>
                <a:lnTo>
                  <a:pt x="356534" y="42714"/>
                </a:lnTo>
                <a:lnTo>
                  <a:pt x="353568" y="39624"/>
                </a:lnTo>
                <a:close/>
              </a:path>
              <a:path w="4815840" h="60960">
                <a:moveTo>
                  <a:pt x="353967" y="54481"/>
                </a:moveTo>
                <a:lnTo>
                  <a:pt x="348995" y="54863"/>
                </a:lnTo>
                <a:lnTo>
                  <a:pt x="353568" y="54863"/>
                </a:lnTo>
                <a:lnTo>
                  <a:pt x="353967" y="54481"/>
                </a:lnTo>
                <a:close/>
              </a:path>
              <a:path w="4815840" h="60960">
                <a:moveTo>
                  <a:pt x="3352395" y="52989"/>
                </a:moveTo>
                <a:lnTo>
                  <a:pt x="3354324" y="54863"/>
                </a:lnTo>
                <a:lnTo>
                  <a:pt x="3358896" y="54863"/>
                </a:lnTo>
                <a:lnTo>
                  <a:pt x="3358896" y="53339"/>
                </a:lnTo>
                <a:lnTo>
                  <a:pt x="3352395" y="52989"/>
                </a:lnTo>
                <a:close/>
              </a:path>
              <a:path w="4815840" h="60960">
                <a:moveTo>
                  <a:pt x="3363468" y="36575"/>
                </a:moveTo>
                <a:lnTo>
                  <a:pt x="3358896" y="36575"/>
                </a:lnTo>
                <a:lnTo>
                  <a:pt x="3358896" y="54863"/>
                </a:lnTo>
                <a:lnTo>
                  <a:pt x="3363468" y="54863"/>
                </a:lnTo>
                <a:lnTo>
                  <a:pt x="3368040" y="50419"/>
                </a:lnTo>
                <a:lnTo>
                  <a:pt x="3368034" y="41142"/>
                </a:lnTo>
                <a:lnTo>
                  <a:pt x="3363468" y="36575"/>
                </a:lnTo>
                <a:close/>
              </a:path>
              <a:path w="4815840" h="60960">
                <a:moveTo>
                  <a:pt x="3381755" y="36575"/>
                </a:moveTo>
                <a:lnTo>
                  <a:pt x="3363468" y="36575"/>
                </a:lnTo>
                <a:lnTo>
                  <a:pt x="3368034" y="41142"/>
                </a:lnTo>
                <a:lnTo>
                  <a:pt x="3368040" y="50419"/>
                </a:lnTo>
                <a:lnTo>
                  <a:pt x="3363468" y="54863"/>
                </a:lnTo>
                <a:lnTo>
                  <a:pt x="3381755" y="54863"/>
                </a:lnTo>
                <a:lnTo>
                  <a:pt x="3378814" y="50575"/>
                </a:lnTo>
                <a:lnTo>
                  <a:pt x="3378711" y="41142"/>
                </a:lnTo>
                <a:lnTo>
                  <a:pt x="3381755" y="36575"/>
                </a:lnTo>
                <a:close/>
              </a:path>
              <a:path w="4815840" h="60960">
                <a:moveTo>
                  <a:pt x="3386328" y="36575"/>
                </a:moveTo>
                <a:lnTo>
                  <a:pt x="3381755" y="36575"/>
                </a:lnTo>
                <a:lnTo>
                  <a:pt x="3378924" y="40822"/>
                </a:lnTo>
                <a:lnTo>
                  <a:pt x="3378814" y="50575"/>
                </a:lnTo>
                <a:lnTo>
                  <a:pt x="3381755" y="54863"/>
                </a:lnTo>
                <a:lnTo>
                  <a:pt x="3386328" y="54863"/>
                </a:lnTo>
                <a:lnTo>
                  <a:pt x="3386328" y="36575"/>
                </a:lnTo>
                <a:close/>
              </a:path>
              <a:path w="4815840" h="60960">
                <a:moveTo>
                  <a:pt x="3387852" y="36575"/>
                </a:moveTo>
                <a:lnTo>
                  <a:pt x="3386328" y="36575"/>
                </a:lnTo>
                <a:lnTo>
                  <a:pt x="3386328" y="54863"/>
                </a:lnTo>
                <a:lnTo>
                  <a:pt x="3387852" y="36575"/>
                </a:lnTo>
                <a:close/>
              </a:path>
              <a:path w="4815840" h="60960">
                <a:moveTo>
                  <a:pt x="3387852" y="36575"/>
                </a:moveTo>
                <a:lnTo>
                  <a:pt x="3386328" y="54863"/>
                </a:lnTo>
                <a:lnTo>
                  <a:pt x="3390900" y="54863"/>
                </a:lnTo>
                <a:lnTo>
                  <a:pt x="3395472" y="50419"/>
                </a:lnTo>
                <a:lnTo>
                  <a:pt x="3395466" y="41142"/>
                </a:lnTo>
                <a:lnTo>
                  <a:pt x="3391090" y="36766"/>
                </a:lnTo>
                <a:lnTo>
                  <a:pt x="3387852" y="36575"/>
                </a:lnTo>
                <a:close/>
              </a:path>
              <a:path w="4815840" h="60960">
                <a:moveTo>
                  <a:pt x="3391090" y="36766"/>
                </a:moveTo>
                <a:lnTo>
                  <a:pt x="3395466" y="41142"/>
                </a:lnTo>
                <a:lnTo>
                  <a:pt x="3395472" y="50419"/>
                </a:lnTo>
                <a:lnTo>
                  <a:pt x="3390900" y="54863"/>
                </a:lnTo>
                <a:lnTo>
                  <a:pt x="3409187" y="54863"/>
                </a:lnTo>
                <a:lnTo>
                  <a:pt x="3404616" y="51943"/>
                </a:lnTo>
                <a:lnTo>
                  <a:pt x="3404624" y="41142"/>
                </a:lnTo>
                <a:lnTo>
                  <a:pt x="3409187" y="38100"/>
                </a:lnTo>
                <a:lnTo>
                  <a:pt x="3413759" y="38100"/>
                </a:lnTo>
                <a:lnTo>
                  <a:pt x="3391090" y="36766"/>
                </a:lnTo>
                <a:close/>
              </a:path>
              <a:path w="4815840" h="60960">
                <a:moveTo>
                  <a:pt x="3413759" y="38100"/>
                </a:moveTo>
                <a:lnTo>
                  <a:pt x="3409187" y="38100"/>
                </a:lnTo>
                <a:lnTo>
                  <a:pt x="3404624" y="41142"/>
                </a:lnTo>
                <a:lnTo>
                  <a:pt x="3404616" y="51943"/>
                </a:lnTo>
                <a:lnTo>
                  <a:pt x="3409187" y="54863"/>
                </a:lnTo>
                <a:lnTo>
                  <a:pt x="3413759" y="54863"/>
                </a:lnTo>
                <a:lnTo>
                  <a:pt x="3413759" y="38100"/>
                </a:lnTo>
                <a:close/>
              </a:path>
              <a:path w="4815840" h="60960">
                <a:moveTo>
                  <a:pt x="3433572" y="38100"/>
                </a:moveTo>
                <a:lnTo>
                  <a:pt x="3418331" y="38100"/>
                </a:lnTo>
                <a:lnTo>
                  <a:pt x="3421374" y="41142"/>
                </a:lnTo>
                <a:lnTo>
                  <a:pt x="3421379" y="51943"/>
                </a:lnTo>
                <a:lnTo>
                  <a:pt x="3418331" y="54863"/>
                </a:lnTo>
                <a:lnTo>
                  <a:pt x="3432004" y="54863"/>
                </a:lnTo>
                <a:lnTo>
                  <a:pt x="3429000" y="51943"/>
                </a:lnTo>
                <a:lnTo>
                  <a:pt x="3429082" y="42714"/>
                </a:lnTo>
                <a:lnTo>
                  <a:pt x="3433572" y="38100"/>
                </a:lnTo>
                <a:close/>
              </a:path>
              <a:path w="4815840" h="60960">
                <a:moveTo>
                  <a:pt x="3544824" y="38100"/>
                </a:moveTo>
                <a:lnTo>
                  <a:pt x="3541514" y="38274"/>
                </a:lnTo>
                <a:lnTo>
                  <a:pt x="3537212" y="41142"/>
                </a:lnTo>
                <a:lnTo>
                  <a:pt x="3537204" y="51943"/>
                </a:lnTo>
                <a:lnTo>
                  <a:pt x="3541776" y="54863"/>
                </a:lnTo>
                <a:lnTo>
                  <a:pt x="3546348" y="54863"/>
                </a:lnTo>
                <a:lnTo>
                  <a:pt x="3544824" y="38100"/>
                </a:lnTo>
                <a:close/>
              </a:path>
              <a:path w="4815840" h="60960">
                <a:moveTo>
                  <a:pt x="3546348" y="38100"/>
                </a:moveTo>
                <a:lnTo>
                  <a:pt x="3544824" y="38100"/>
                </a:lnTo>
                <a:lnTo>
                  <a:pt x="3546348" y="54863"/>
                </a:lnTo>
                <a:lnTo>
                  <a:pt x="3546348" y="38100"/>
                </a:lnTo>
                <a:close/>
              </a:path>
              <a:path w="4815840" h="60960">
                <a:moveTo>
                  <a:pt x="3550920" y="38100"/>
                </a:moveTo>
                <a:lnTo>
                  <a:pt x="3546348" y="38100"/>
                </a:lnTo>
                <a:lnTo>
                  <a:pt x="3546348" y="54863"/>
                </a:lnTo>
                <a:lnTo>
                  <a:pt x="3550920" y="54863"/>
                </a:lnTo>
                <a:lnTo>
                  <a:pt x="3553968" y="51943"/>
                </a:lnTo>
                <a:lnTo>
                  <a:pt x="3553962" y="41142"/>
                </a:lnTo>
                <a:lnTo>
                  <a:pt x="3550920" y="38100"/>
                </a:lnTo>
                <a:close/>
              </a:path>
              <a:path w="4815840" h="60960">
                <a:moveTo>
                  <a:pt x="3569207" y="38100"/>
                </a:moveTo>
                <a:lnTo>
                  <a:pt x="3550920" y="38100"/>
                </a:lnTo>
                <a:lnTo>
                  <a:pt x="3553962" y="41142"/>
                </a:lnTo>
                <a:lnTo>
                  <a:pt x="3553968" y="51943"/>
                </a:lnTo>
                <a:lnTo>
                  <a:pt x="3550920" y="54863"/>
                </a:lnTo>
                <a:lnTo>
                  <a:pt x="3569207" y="54863"/>
                </a:lnTo>
                <a:lnTo>
                  <a:pt x="3564635" y="51943"/>
                </a:lnTo>
                <a:lnTo>
                  <a:pt x="3564644" y="41142"/>
                </a:lnTo>
                <a:lnTo>
                  <a:pt x="3569207" y="38100"/>
                </a:lnTo>
                <a:close/>
              </a:path>
              <a:path w="4815840" h="60960">
                <a:moveTo>
                  <a:pt x="3573779" y="38100"/>
                </a:moveTo>
                <a:lnTo>
                  <a:pt x="3569207" y="38100"/>
                </a:lnTo>
                <a:lnTo>
                  <a:pt x="3564644" y="41142"/>
                </a:lnTo>
                <a:lnTo>
                  <a:pt x="3564635" y="51943"/>
                </a:lnTo>
                <a:lnTo>
                  <a:pt x="3569207" y="54863"/>
                </a:lnTo>
                <a:lnTo>
                  <a:pt x="3573779" y="54863"/>
                </a:lnTo>
                <a:lnTo>
                  <a:pt x="3573779" y="38100"/>
                </a:lnTo>
                <a:close/>
              </a:path>
              <a:path w="4815840" h="60960">
                <a:moveTo>
                  <a:pt x="3578352" y="38100"/>
                </a:moveTo>
                <a:lnTo>
                  <a:pt x="3573779" y="38100"/>
                </a:lnTo>
                <a:lnTo>
                  <a:pt x="3573779" y="54863"/>
                </a:lnTo>
                <a:lnTo>
                  <a:pt x="3578352" y="54863"/>
                </a:lnTo>
                <a:lnTo>
                  <a:pt x="3582924" y="51943"/>
                </a:lnTo>
                <a:lnTo>
                  <a:pt x="3582915" y="41142"/>
                </a:lnTo>
                <a:lnTo>
                  <a:pt x="3578352" y="38100"/>
                </a:lnTo>
                <a:close/>
              </a:path>
              <a:path w="4815840" h="60960">
                <a:moveTo>
                  <a:pt x="3595116" y="38100"/>
                </a:moveTo>
                <a:lnTo>
                  <a:pt x="3578352" y="38100"/>
                </a:lnTo>
                <a:lnTo>
                  <a:pt x="3582915" y="41142"/>
                </a:lnTo>
                <a:lnTo>
                  <a:pt x="3582924" y="51943"/>
                </a:lnTo>
                <a:lnTo>
                  <a:pt x="3578352" y="54863"/>
                </a:lnTo>
                <a:lnTo>
                  <a:pt x="3595116" y="54863"/>
                </a:lnTo>
                <a:lnTo>
                  <a:pt x="3592068" y="51943"/>
                </a:lnTo>
                <a:lnTo>
                  <a:pt x="3592073" y="41142"/>
                </a:lnTo>
                <a:lnTo>
                  <a:pt x="3595116" y="38100"/>
                </a:lnTo>
                <a:close/>
              </a:path>
              <a:path w="4815840" h="60960">
                <a:moveTo>
                  <a:pt x="3601211" y="38100"/>
                </a:moveTo>
                <a:lnTo>
                  <a:pt x="3595116" y="38100"/>
                </a:lnTo>
                <a:lnTo>
                  <a:pt x="3592073" y="41142"/>
                </a:lnTo>
                <a:lnTo>
                  <a:pt x="3592068" y="51943"/>
                </a:lnTo>
                <a:lnTo>
                  <a:pt x="3595116" y="54863"/>
                </a:lnTo>
                <a:lnTo>
                  <a:pt x="3599687" y="54863"/>
                </a:lnTo>
                <a:lnTo>
                  <a:pt x="3601211" y="38100"/>
                </a:lnTo>
                <a:close/>
              </a:path>
              <a:path w="4815840" h="60960">
                <a:moveTo>
                  <a:pt x="3601211" y="38100"/>
                </a:moveTo>
                <a:lnTo>
                  <a:pt x="3601211" y="54863"/>
                </a:lnTo>
                <a:lnTo>
                  <a:pt x="3605783" y="54863"/>
                </a:lnTo>
                <a:lnTo>
                  <a:pt x="3608831" y="51943"/>
                </a:lnTo>
                <a:lnTo>
                  <a:pt x="3608826" y="41142"/>
                </a:lnTo>
                <a:lnTo>
                  <a:pt x="3606069" y="38385"/>
                </a:lnTo>
                <a:lnTo>
                  <a:pt x="3601211" y="38100"/>
                </a:lnTo>
                <a:close/>
              </a:path>
              <a:path w="4815840" h="60960">
                <a:moveTo>
                  <a:pt x="3606069" y="38385"/>
                </a:moveTo>
                <a:lnTo>
                  <a:pt x="3608826" y="41142"/>
                </a:lnTo>
                <a:lnTo>
                  <a:pt x="3608831" y="51943"/>
                </a:lnTo>
                <a:lnTo>
                  <a:pt x="3605783" y="54863"/>
                </a:lnTo>
                <a:lnTo>
                  <a:pt x="3619978" y="54863"/>
                </a:lnTo>
                <a:lnTo>
                  <a:pt x="3617976" y="51943"/>
                </a:lnTo>
                <a:lnTo>
                  <a:pt x="3618057" y="42714"/>
                </a:lnTo>
                <a:lnTo>
                  <a:pt x="3621024" y="39624"/>
                </a:lnTo>
                <a:lnTo>
                  <a:pt x="3627120" y="39624"/>
                </a:lnTo>
                <a:lnTo>
                  <a:pt x="3606069" y="38385"/>
                </a:lnTo>
                <a:close/>
              </a:path>
              <a:path w="4815840" h="60960">
                <a:moveTo>
                  <a:pt x="3889248" y="38100"/>
                </a:moveTo>
                <a:lnTo>
                  <a:pt x="3884676" y="38100"/>
                </a:lnTo>
                <a:lnTo>
                  <a:pt x="3880112" y="41142"/>
                </a:lnTo>
                <a:lnTo>
                  <a:pt x="3880104" y="51943"/>
                </a:lnTo>
                <a:lnTo>
                  <a:pt x="3884676" y="54863"/>
                </a:lnTo>
                <a:lnTo>
                  <a:pt x="3889248" y="54863"/>
                </a:lnTo>
                <a:lnTo>
                  <a:pt x="3889248" y="38100"/>
                </a:lnTo>
                <a:close/>
              </a:path>
              <a:path w="4815840" h="60960">
                <a:moveTo>
                  <a:pt x="3893820" y="38100"/>
                </a:moveTo>
                <a:lnTo>
                  <a:pt x="3889248" y="38100"/>
                </a:lnTo>
                <a:lnTo>
                  <a:pt x="3889248" y="54863"/>
                </a:lnTo>
                <a:lnTo>
                  <a:pt x="3893820" y="54863"/>
                </a:lnTo>
                <a:lnTo>
                  <a:pt x="3898392" y="51943"/>
                </a:lnTo>
                <a:lnTo>
                  <a:pt x="3898383" y="41142"/>
                </a:lnTo>
                <a:lnTo>
                  <a:pt x="3893820" y="38100"/>
                </a:lnTo>
                <a:close/>
              </a:path>
              <a:path w="4815840" h="60960">
                <a:moveTo>
                  <a:pt x="3912107" y="38100"/>
                </a:moveTo>
                <a:lnTo>
                  <a:pt x="3893820" y="38100"/>
                </a:lnTo>
                <a:lnTo>
                  <a:pt x="3898383" y="41142"/>
                </a:lnTo>
                <a:lnTo>
                  <a:pt x="3898392" y="51943"/>
                </a:lnTo>
                <a:lnTo>
                  <a:pt x="3893820" y="54863"/>
                </a:lnTo>
                <a:lnTo>
                  <a:pt x="3912107" y="54863"/>
                </a:lnTo>
                <a:lnTo>
                  <a:pt x="3907535" y="51943"/>
                </a:lnTo>
                <a:lnTo>
                  <a:pt x="3907544" y="41142"/>
                </a:lnTo>
                <a:lnTo>
                  <a:pt x="3912107" y="38100"/>
                </a:lnTo>
                <a:close/>
              </a:path>
              <a:path w="4815840" h="60960">
                <a:moveTo>
                  <a:pt x="3916679" y="38100"/>
                </a:moveTo>
                <a:lnTo>
                  <a:pt x="3912107" y="38100"/>
                </a:lnTo>
                <a:lnTo>
                  <a:pt x="3907544" y="41142"/>
                </a:lnTo>
                <a:lnTo>
                  <a:pt x="3907535" y="51943"/>
                </a:lnTo>
                <a:lnTo>
                  <a:pt x="3912107" y="54863"/>
                </a:lnTo>
                <a:lnTo>
                  <a:pt x="3916679" y="54863"/>
                </a:lnTo>
                <a:lnTo>
                  <a:pt x="3916679" y="38100"/>
                </a:lnTo>
                <a:close/>
              </a:path>
              <a:path w="4815840" h="60960">
                <a:moveTo>
                  <a:pt x="3921252" y="38100"/>
                </a:moveTo>
                <a:lnTo>
                  <a:pt x="3916679" y="38100"/>
                </a:lnTo>
                <a:lnTo>
                  <a:pt x="3916679" y="54863"/>
                </a:lnTo>
                <a:lnTo>
                  <a:pt x="3921252" y="54863"/>
                </a:lnTo>
                <a:lnTo>
                  <a:pt x="3924300" y="51943"/>
                </a:lnTo>
                <a:lnTo>
                  <a:pt x="3924294" y="41142"/>
                </a:lnTo>
                <a:lnTo>
                  <a:pt x="3921252" y="38100"/>
                </a:lnTo>
                <a:close/>
              </a:path>
              <a:path w="4815840" h="60960">
                <a:moveTo>
                  <a:pt x="3936492" y="38100"/>
                </a:moveTo>
                <a:lnTo>
                  <a:pt x="3921252" y="38100"/>
                </a:lnTo>
                <a:lnTo>
                  <a:pt x="3924294" y="41142"/>
                </a:lnTo>
                <a:lnTo>
                  <a:pt x="3924300" y="51943"/>
                </a:lnTo>
                <a:lnTo>
                  <a:pt x="3921252" y="54863"/>
                </a:lnTo>
                <a:lnTo>
                  <a:pt x="3936492" y="54863"/>
                </a:lnTo>
                <a:lnTo>
                  <a:pt x="3933444" y="51943"/>
                </a:lnTo>
                <a:lnTo>
                  <a:pt x="3933449" y="41142"/>
                </a:lnTo>
                <a:lnTo>
                  <a:pt x="3936492" y="38100"/>
                </a:lnTo>
                <a:close/>
              </a:path>
              <a:path w="4815840" h="60960">
                <a:moveTo>
                  <a:pt x="3941064" y="38100"/>
                </a:moveTo>
                <a:lnTo>
                  <a:pt x="3936492" y="38100"/>
                </a:lnTo>
                <a:lnTo>
                  <a:pt x="3933449" y="41142"/>
                </a:lnTo>
                <a:lnTo>
                  <a:pt x="3933444" y="51943"/>
                </a:lnTo>
                <a:lnTo>
                  <a:pt x="3936492" y="54863"/>
                </a:lnTo>
                <a:lnTo>
                  <a:pt x="3941064" y="54863"/>
                </a:lnTo>
                <a:lnTo>
                  <a:pt x="3941064" y="38100"/>
                </a:lnTo>
                <a:close/>
              </a:path>
              <a:path w="4815840" h="60960">
                <a:moveTo>
                  <a:pt x="3947159" y="38100"/>
                </a:moveTo>
                <a:lnTo>
                  <a:pt x="3941064" y="38100"/>
                </a:lnTo>
                <a:lnTo>
                  <a:pt x="3941064" y="54863"/>
                </a:lnTo>
                <a:lnTo>
                  <a:pt x="3947159" y="54863"/>
                </a:lnTo>
                <a:lnTo>
                  <a:pt x="3950207" y="51943"/>
                </a:lnTo>
                <a:lnTo>
                  <a:pt x="3950202" y="41142"/>
                </a:lnTo>
                <a:lnTo>
                  <a:pt x="3947159" y="38100"/>
                </a:lnTo>
                <a:close/>
              </a:path>
              <a:path w="4815840" h="60960">
                <a:moveTo>
                  <a:pt x="3962400" y="38100"/>
                </a:moveTo>
                <a:lnTo>
                  <a:pt x="3947159" y="38100"/>
                </a:lnTo>
                <a:lnTo>
                  <a:pt x="3950202" y="41142"/>
                </a:lnTo>
                <a:lnTo>
                  <a:pt x="3950207" y="51943"/>
                </a:lnTo>
                <a:lnTo>
                  <a:pt x="3947159" y="54863"/>
                </a:lnTo>
                <a:lnTo>
                  <a:pt x="3962400" y="54863"/>
                </a:lnTo>
                <a:lnTo>
                  <a:pt x="3959352" y="51943"/>
                </a:lnTo>
                <a:lnTo>
                  <a:pt x="3959357" y="41142"/>
                </a:lnTo>
                <a:lnTo>
                  <a:pt x="3962400" y="38100"/>
                </a:lnTo>
                <a:close/>
              </a:path>
              <a:path w="4815840" h="60960">
                <a:moveTo>
                  <a:pt x="3966972" y="38100"/>
                </a:moveTo>
                <a:lnTo>
                  <a:pt x="3962400" y="38100"/>
                </a:lnTo>
                <a:lnTo>
                  <a:pt x="3959357" y="41142"/>
                </a:lnTo>
                <a:lnTo>
                  <a:pt x="3959352" y="51943"/>
                </a:lnTo>
                <a:lnTo>
                  <a:pt x="3962400" y="54863"/>
                </a:lnTo>
                <a:lnTo>
                  <a:pt x="3966972" y="54863"/>
                </a:lnTo>
                <a:lnTo>
                  <a:pt x="3966972" y="38100"/>
                </a:lnTo>
                <a:close/>
              </a:path>
              <a:path w="4815840" h="60960">
                <a:moveTo>
                  <a:pt x="3966972" y="38100"/>
                </a:moveTo>
                <a:lnTo>
                  <a:pt x="3966972" y="54863"/>
                </a:lnTo>
                <a:lnTo>
                  <a:pt x="3968496" y="54863"/>
                </a:lnTo>
                <a:lnTo>
                  <a:pt x="3966972" y="38100"/>
                </a:lnTo>
                <a:close/>
              </a:path>
              <a:path w="4815840" h="60960">
                <a:moveTo>
                  <a:pt x="3989656" y="36839"/>
                </a:moveTo>
                <a:lnTo>
                  <a:pt x="3966972" y="38100"/>
                </a:lnTo>
                <a:lnTo>
                  <a:pt x="3968496" y="54863"/>
                </a:lnTo>
                <a:lnTo>
                  <a:pt x="3971544" y="54863"/>
                </a:lnTo>
                <a:lnTo>
                  <a:pt x="3976116" y="51943"/>
                </a:lnTo>
                <a:lnTo>
                  <a:pt x="3976107" y="41142"/>
                </a:lnTo>
                <a:lnTo>
                  <a:pt x="3971544" y="38100"/>
                </a:lnTo>
                <a:lnTo>
                  <a:pt x="3988816" y="38100"/>
                </a:lnTo>
                <a:lnTo>
                  <a:pt x="3989656" y="36839"/>
                </a:lnTo>
                <a:close/>
              </a:path>
              <a:path w="4815840" h="60960">
                <a:moveTo>
                  <a:pt x="3988816" y="38100"/>
                </a:moveTo>
                <a:lnTo>
                  <a:pt x="3971544" y="38100"/>
                </a:lnTo>
                <a:lnTo>
                  <a:pt x="3976107" y="41142"/>
                </a:lnTo>
                <a:lnTo>
                  <a:pt x="3976116" y="51943"/>
                </a:lnTo>
                <a:lnTo>
                  <a:pt x="3971544" y="54863"/>
                </a:lnTo>
                <a:lnTo>
                  <a:pt x="3989831" y="54863"/>
                </a:lnTo>
                <a:lnTo>
                  <a:pt x="3986890" y="50575"/>
                </a:lnTo>
                <a:lnTo>
                  <a:pt x="3986787" y="41142"/>
                </a:lnTo>
                <a:lnTo>
                  <a:pt x="3988816" y="38100"/>
                </a:lnTo>
                <a:close/>
              </a:path>
              <a:path w="4815840" h="60960">
                <a:moveTo>
                  <a:pt x="3994404" y="36575"/>
                </a:moveTo>
                <a:lnTo>
                  <a:pt x="3989656" y="36839"/>
                </a:lnTo>
                <a:lnTo>
                  <a:pt x="3987000" y="40822"/>
                </a:lnTo>
                <a:lnTo>
                  <a:pt x="3986890" y="50575"/>
                </a:lnTo>
                <a:lnTo>
                  <a:pt x="3989831" y="54863"/>
                </a:lnTo>
                <a:lnTo>
                  <a:pt x="3995928" y="54863"/>
                </a:lnTo>
                <a:lnTo>
                  <a:pt x="3994404" y="36575"/>
                </a:lnTo>
                <a:close/>
              </a:path>
              <a:path w="4815840" h="60960">
                <a:moveTo>
                  <a:pt x="4000500" y="36575"/>
                </a:moveTo>
                <a:lnTo>
                  <a:pt x="3994404" y="36575"/>
                </a:lnTo>
                <a:lnTo>
                  <a:pt x="3995928" y="54863"/>
                </a:lnTo>
                <a:lnTo>
                  <a:pt x="4000681" y="54599"/>
                </a:lnTo>
                <a:lnTo>
                  <a:pt x="4003441" y="50575"/>
                </a:lnTo>
                <a:lnTo>
                  <a:pt x="4003544" y="41142"/>
                </a:lnTo>
                <a:lnTo>
                  <a:pt x="4000500" y="36575"/>
                </a:lnTo>
                <a:close/>
              </a:path>
              <a:path w="4815840" h="60960">
                <a:moveTo>
                  <a:pt x="4000681" y="54599"/>
                </a:moveTo>
                <a:lnTo>
                  <a:pt x="3995928" y="54863"/>
                </a:lnTo>
                <a:lnTo>
                  <a:pt x="4000500" y="54863"/>
                </a:lnTo>
                <a:lnTo>
                  <a:pt x="4000681" y="54599"/>
                </a:lnTo>
                <a:close/>
              </a:path>
              <a:path w="4815840" h="60960">
                <a:moveTo>
                  <a:pt x="4018787" y="36575"/>
                </a:moveTo>
                <a:lnTo>
                  <a:pt x="4000500" y="36575"/>
                </a:lnTo>
                <a:lnTo>
                  <a:pt x="4003331" y="40822"/>
                </a:lnTo>
                <a:lnTo>
                  <a:pt x="4003441" y="50575"/>
                </a:lnTo>
                <a:lnTo>
                  <a:pt x="4000681" y="54599"/>
                </a:lnTo>
                <a:lnTo>
                  <a:pt x="4023359" y="53339"/>
                </a:lnTo>
                <a:lnTo>
                  <a:pt x="4018787" y="53339"/>
                </a:lnTo>
                <a:lnTo>
                  <a:pt x="4014216" y="48895"/>
                </a:lnTo>
                <a:lnTo>
                  <a:pt x="4014216" y="39624"/>
                </a:lnTo>
                <a:lnTo>
                  <a:pt x="4018787" y="36575"/>
                </a:lnTo>
                <a:close/>
              </a:path>
              <a:path w="4815840" h="60960">
                <a:moveTo>
                  <a:pt x="93725" y="50355"/>
                </a:moveTo>
                <a:lnTo>
                  <a:pt x="93053" y="52989"/>
                </a:lnTo>
                <a:lnTo>
                  <a:pt x="92963" y="54355"/>
                </a:lnTo>
                <a:lnTo>
                  <a:pt x="93300" y="54580"/>
                </a:lnTo>
                <a:lnTo>
                  <a:pt x="93725" y="50355"/>
                </a:lnTo>
                <a:close/>
              </a:path>
              <a:path w="4815840" h="60960">
                <a:moveTo>
                  <a:pt x="361949" y="39624"/>
                </a:moveTo>
                <a:lnTo>
                  <a:pt x="353568" y="39624"/>
                </a:lnTo>
                <a:lnTo>
                  <a:pt x="356534" y="42714"/>
                </a:lnTo>
                <a:lnTo>
                  <a:pt x="356615" y="51943"/>
                </a:lnTo>
                <a:lnTo>
                  <a:pt x="353967" y="54481"/>
                </a:lnTo>
                <a:lnTo>
                  <a:pt x="368807" y="53339"/>
                </a:lnTo>
                <a:lnTo>
                  <a:pt x="364236" y="53339"/>
                </a:lnTo>
                <a:lnTo>
                  <a:pt x="359663" y="50419"/>
                </a:lnTo>
                <a:lnTo>
                  <a:pt x="359672" y="41142"/>
                </a:lnTo>
                <a:lnTo>
                  <a:pt x="361949" y="39624"/>
                </a:lnTo>
                <a:close/>
              </a:path>
              <a:path w="4815840" h="60960">
                <a:moveTo>
                  <a:pt x="91835" y="52823"/>
                </a:moveTo>
                <a:lnTo>
                  <a:pt x="91633" y="53086"/>
                </a:lnTo>
                <a:lnTo>
                  <a:pt x="91535" y="53403"/>
                </a:lnTo>
                <a:lnTo>
                  <a:pt x="92963" y="54355"/>
                </a:lnTo>
                <a:lnTo>
                  <a:pt x="92963" y="53339"/>
                </a:lnTo>
                <a:lnTo>
                  <a:pt x="91835" y="52823"/>
                </a:lnTo>
                <a:close/>
              </a:path>
              <a:path w="4815840" h="60960">
                <a:moveTo>
                  <a:pt x="100583" y="50419"/>
                </a:moveTo>
                <a:lnTo>
                  <a:pt x="100583" y="54165"/>
                </a:lnTo>
                <a:lnTo>
                  <a:pt x="102107" y="51943"/>
                </a:lnTo>
                <a:lnTo>
                  <a:pt x="100583" y="50419"/>
                </a:lnTo>
                <a:close/>
              </a:path>
              <a:path w="4815840" h="60960">
                <a:moveTo>
                  <a:pt x="65836" y="46761"/>
                </a:moveTo>
                <a:lnTo>
                  <a:pt x="65497" y="47434"/>
                </a:lnTo>
                <a:lnTo>
                  <a:pt x="64007" y="51943"/>
                </a:lnTo>
                <a:lnTo>
                  <a:pt x="70103" y="53890"/>
                </a:lnTo>
                <a:lnTo>
                  <a:pt x="67056" y="51943"/>
                </a:lnTo>
                <a:lnTo>
                  <a:pt x="66971" y="47328"/>
                </a:lnTo>
                <a:lnTo>
                  <a:pt x="65836" y="46761"/>
                </a:lnTo>
                <a:close/>
              </a:path>
              <a:path w="4815840" h="60960">
                <a:moveTo>
                  <a:pt x="105156" y="50419"/>
                </a:moveTo>
                <a:lnTo>
                  <a:pt x="102107" y="50419"/>
                </a:lnTo>
                <a:lnTo>
                  <a:pt x="103631" y="51943"/>
                </a:lnTo>
                <a:lnTo>
                  <a:pt x="103631" y="52673"/>
                </a:lnTo>
                <a:lnTo>
                  <a:pt x="105156" y="53403"/>
                </a:lnTo>
                <a:lnTo>
                  <a:pt x="105156" y="50419"/>
                </a:lnTo>
                <a:close/>
              </a:path>
              <a:path w="4815840" h="60960">
                <a:moveTo>
                  <a:pt x="60588" y="50575"/>
                </a:moveTo>
                <a:lnTo>
                  <a:pt x="62483" y="53339"/>
                </a:lnTo>
                <a:lnTo>
                  <a:pt x="68381" y="53339"/>
                </a:lnTo>
                <a:lnTo>
                  <a:pt x="64007" y="51943"/>
                </a:lnTo>
                <a:lnTo>
                  <a:pt x="60588" y="50575"/>
                </a:lnTo>
                <a:close/>
              </a:path>
              <a:path w="4815840" h="60960">
                <a:moveTo>
                  <a:pt x="72643" y="40639"/>
                </a:moveTo>
                <a:lnTo>
                  <a:pt x="72955" y="40951"/>
                </a:lnTo>
                <a:lnTo>
                  <a:pt x="73064" y="49022"/>
                </a:lnTo>
                <a:lnTo>
                  <a:pt x="70103" y="53339"/>
                </a:lnTo>
                <a:lnTo>
                  <a:pt x="73490" y="53339"/>
                </a:lnTo>
                <a:lnTo>
                  <a:pt x="74669" y="48034"/>
                </a:lnTo>
                <a:lnTo>
                  <a:pt x="74653" y="41142"/>
                </a:lnTo>
                <a:lnTo>
                  <a:pt x="72643" y="40639"/>
                </a:lnTo>
                <a:close/>
              </a:path>
              <a:path w="4815840" h="60960">
                <a:moveTo>
                  <a:pt x="92068" y="52519"/>
                </a:moveTo>
                <a:lnTo>
                  <a:pt x="91835" y="52823"/>
                </a:lnTo>
                <a:lnTo>
                  <a:pt x="92963" y="53339"/>
                </a:lnTo>
                <a:lnTo>
                  <a:pt x="92068" y="52519"/>
                </a:lnTo>
                <a:close/>
              </a:path>
              <a:path w="4815840" h="60960">
                <a:moveTo>
                  <a:pt x="92963" y="51350"/>
                </a:moveTo>
                <a:lnTo>
                  <a:pt x="92068" y="52519"/>
                </a:lnTo>
                <a:lnTo>
                  <a:pt x="92963" y="53339"/>
                </a:lnTo>
                <a:lnTo>
                  <a:pt x="92963" y="51350"/>
                </a:lnTo>
                <a:close/>
              </a:path>
              <a:path w="4815840" h="60960">
                <a:moveTo>
                  <a:pt x="93725" y="50355"/>
                </a:moveTo>
                <a:lnTo>
                  <a:pt x="92963" y="51350"/>
                </a:lnTo>
                <a:lnTo>
                  <a:pt x="92963" y="53339"/>
                </a:lnTo>
                <a:lnTo>
                  <a:pt x="93725" y="50355"/>
                </a:lnTo>
                <a:close/>
              </a:path>
              <a:path w="4815840" h="60960">
                <a:moveTo>
                  <a:pt x="97536" y="50419"/>
                </a:moveTo>
                <a:lnTo>
                  <a:pt x="96012" y="50419"/>
                </a:lnTo>
                <a:lnTo>
                  <a:pt x="96012" y="53339"/>
                </a:lnTo>
                <a:lnTo>
                  <a:pt x="97536" y="51943"/>
                </a:lnTo>
                <a:lnTo>
                  <a:pt x="97536" y="50419"/>
                </a:lnTo>
                <a:close/>
              </a:path>
              <a:path w="4815840" h="60960">
                <a:moveTo>
                  <a:pt x="367283" y="38100"/>
                </a:moveTo>
                <a:lnTo>
                  <a:pt x="363838" y="38365"/>
                </a:lnTo>
                <a:lnTo>
                  <a:pt x="359672" y="41142"/>
                </a:lnTo>
                <a:lnTo>
                  <a:pt x="359663" y="50419"/>
                </a:lnTo>
                <a:lnTo>
                  <a:pt x="364236" y="53339"/>
                </a:lnTo>
                <a:lnTo>
                  <a:pt x="368807" y="53339"/>
                </a:lnTo>
                <a:lnTo>
                  <a:pt x="367283" y="38100"/>
                </a:lnTo>
                <a:close/>
              </a:path>
              <a:path w="4815840" h="60960">
                <a:moveTo>
                  <a:pt x="382143" y="36956"/>
                </a:moveTo>
                <a:lnTo>
                  <a:pt x="367283" y="38100"/>
                </a:lnTo>
                <a:lnTo>
                  <a:pt x="368807" y="53339"/>
                </a:lnTo>
                <a:lnTo>
                  <a:pt x="372120" y="53086"/>
                </a:lnTo>
                <a:lnTo>
                  <a:pt x="374903" y="50419"/>
                </a:lnTo>
                <a:lnTo>
                  <a:pt x="374898" y="41142"/>
                </a:lnTo>
                <a:lnTo>
                  <a:pt x="371856" y="38100"/>
                </a:lnTo>
                <a:lnTo>
                  <a:pt x="380999" y="38100"/>
                </a:lnTo>
                <a:lnTo>
                  <a:pt x="382143" y="36956"/>
                </a:lnTo>
                <a:close/>
              </a:path>
              <a:path w="4815840" h="60960">
                <a:moveTo>
                  <a:pt x="372120" y="53086"/>
                </a:moveTo>
                <a:lnTo>
                  <a:pt x="368807" y="53339"/>
                </a:lnTo>
                <a:lnTo>
                  <a:pt x="371856" y="53339"/>
                </a:lnTo>
                <a:lnTo>
                  <a:pt x="372120" y="53086"/>
                </a:lnTo>
                <a:close/>
              </a:path>
              <a:path w="4815840" h="60960">
                <a:moveTo>
                  <a:pt x="3358896" y="36575"/>
                </a:moveTo>
                <a:lnTo>
                  <a:pt x="3354324" y="36575"/>
                </a:lnTo>
                <a:lnTo>
                  <a:pt x="3349757" y="41142"/>
                </a:lnTo>
                <a:lnTo>
                  <a:pt x="3349752" y="50419"/>
                </a:lnTo>
                <a:lnTo>
                  <a:pt x="3352395" y="52989"/>
                </a:lnTo>
                <a:lnTo>
                  <a:pt x="3358896" y="53339"/>
                </a:lnTo>
                <a:lnTo>
                  <a:pt x="3358896" y="36575"/>
                </a:lnTo>
                <a:close/>
              </a:path>
              <a:path w="4815840" h="60960">
                <a:moveTo>
                  <a:pt x="4023359" y="36575"/>
                </a:moveTo>
                <a:lnTo>
                  <a:pt x="4018787" y="36575"/>
                </a:lnTo>
                <a:lnTo>
                  <a:pt x="4014216" y="39624"/>
                </a:lnTo>
                <a:lnTo>
                  <a:pt x="4014216" y="48895"/>
                </a:lnTo>
                <a:lnTo>
                  <a:pt x="4018787" y="53339"/>
                </a:lnTo>
                <a:lnTo>
                  <a:pt x="4023359" y="53339"/>
                </a:lnTo>
                <a:lnTo>
                  <a:pt x="4023359" y="36575"/>
                </a:lnTo>
                <a:close/>
              </a:path>
              <a:path w="4815840" h="60960">
                <a:moveTo>
                  <a:pt x="4047490" y="35305"/>
                </a:moveTo>
                <a:lnTo>
                  <a:pt x="4023359" y="36575"/>
                </a:lnTo>
                <a:lnTo>
                  <a:pt x="4023359" y="53339"/>
                </a:lnTo>
                <a:lnTo>
                  <a:pt x="4028158" y="53120"/>
                </a:lnTo>
                <a:lnTo>
                  <a:pt x="4032504" y="48895"/>
                </a:lnTo>
                <a:lnTo>
                  <a:pt x="4032504" y="39624"/>
                </a:lnTo>
                <a:lnTo>
                  <a:pt x="4027931" y="36575"/>
                </a:lnTo>
                <a:lnTo>
                  <a:pt x="4046220" y="36575"/>
                </a:lnTo>
                <a:lnTo>
                  <a:pt x="4047490" y="35305"/>
                </a:lnTo>
                <a:close/>
              </a:path>
              <a:path w="4815840" h="60960">
                <a:moveTo>
                  <a:pt x="4028158" y="53120"/>
                </a:moveTo>
                <a:lnTo>
                  <a:pt x="4023359" y="53339"/>
                </a:lnTo>
                <a:lnTo>
                  <a:pt x="4027931" y="53339"/>
                </a:lnTo>
                <a:lnTo>
                  <a:pt x="4028158" y="53120"/>
                </a:lnTo>
                <a:close/>
              </a:path>
              <a:path w="4815840" h="60960">
                <a:moveTo>
                  <a:pt x="4046220" y="36575"/>
                </a:moveTo>
                <a:lnTo>
                  <a:pt x="4027931" y="36575"/>
                </a:lnTo>
                <a:lnTo>
                  <a:pt x="4032504" y="39624"/>
                </a:lnTo>
                <a:lnTo>
                  <a:pt x="4032504" y="48895"/>
                </a:lnTo>
                <a:lnTo>
                  <a:pt x="4028158" y="53120"/>
                </a:lnTo>
                <a:lnTo>
                  <a:pt x="4053840" y="51943"/>
                </a:lnTo>
                <a:lnTo>
                  <a:pt x="4047744" y="51943"/>
                </a:lnTo>
                <a:lnTo>
                  <a:pt x="4044696" y="48895"/>
                </a:lnTo>
                <a:lnTo>
                  <a:pt x="4044728" y="38067"/>
                </a:lnTo>
                <a:lnTo>
                  <a:pt x="4046220" y="36575"/>
                </a:lnTo>
                <a:close/>
              </a:path>
              <a:path w="4815840" h="60960">
                <a:moveTo>
                  <a:pt x="380999" y="38100"/>
                </a:moveTo>
                <a:lnTo>
                  <a:pt x="371856" y="38100"/>
                </a:lnTo>
                <a:lnTo>
                  <a:pt x="374898" y="41142"/>
                </a:lnTo>
                <a:lnTo>
                  <a:pt x="374903" y="50419"/>
                </a:lnTo>
                <a:lnTo>
                  <a:pt x="372120" y="53086"/>
                </a:lnTo>
                <a:lnTo>
                  <a:pt x="387095" y="51943"/>
                </a:lnTo>
                <a:lnTo>
                  <a:pt x="382524" y="51943"/>
                </a:lnTo>
                <a:lnTo>
                  <a:pt x="379518" y="47434"/>
                </a:lnTo>
                <a:lnTo>
                  <a:pt x="379627" y="39472"/>
                </a:lnTo>
                <a:lnTo>
                  <a:pt x="380999" y="38100"/>
                </a:lnTo>
                <a:close/>
              </a:path>
              <a:path w="4815840" h="60960">
                <a:moveTo>
                  <a:pt x="3334511" y="35051"/>
                </a:moveTo>
                <a:lnTo>
                  <a:pt x="3332987" y="51943"/>
                </a:lnTo>
                <a:lnTo>
                  <a:pt x="3352395" y="52989"/>
                </a:lnTo>
                <a:lnTo>
                  <a:pt x="3351319" y="51943"/>
                </a:lnTo>
                <a:lnTo>
                  <a:pt x="3337559" y="51943"/>
                </a:lnTo>
                <a:lnTo>
                  <a:pt x="3342131" y="48895"/>
                </a:lnTo>
                <a:lnTo>
                  <a:pt x="3342004" y="39497"/>
                </a:lnTo>
                <a:lnTo>
                  <a:pt x="3337763" y="35255"/>
                </a:lnTo>
                <a:lnTo>
                  <a:pt x="3334511" y="35051"/>
                </a:lnTo>
                <a:close/>
              </a:path>
              <a:path w="4815840" h="60960">
                <a:moveTo>
                  <a:pt x="91439" y="49657"/>
                </a:moveTo>
                <a:lnTo>
                  <a:pt x="89915" y="51943"/>
                </a:lnTo>
                <a:lnTo>
                  <a:pt x="91835" y="52823"/>
                </a:lnTo>
                <a:lnTo>
                  <a:pt x="92068" y="52519"/>
                </a:lnTo>
                <a:lnTo>
                  <a:pt x="91439" y="51943"/>
                </a:lnTo>
                <a:lnTo>
                  <a:pt x="91439" y="49657"/>
                </a:lnTo>
                <a:close/>
              </a:path>
              <a:path w="4815840" h="60960">
                <a:moveTo>
                  <a:pt x="105156" y="42799"/>
                </a:moveTo>
                <a:lnTo>
                  <a:pt x="100583" y="42799"/>
                </a:lnTo>
                <a:lnTo>
                  <a:pt x="99059" y="44323"/>
                </a:lnTo>
                <a:lnTo>
                  <a:pt x="100583" y="45847"/>
                </a:lnTo>
                <a:lnTo>
                  <a:pt x="100583" y="50419"/>
                </a:lnTo>
                <a:lnTo>
                  <a:pt x="102107" y="51943"/>
                </a:lnTo>
                <a:lnTo>
                  <a:pt x="103631" y="52673"/>
                </a:lnTo>
                <a:lnTo>
                  <a:pt x="103631" y="51943"/>
                </a:lnTo>
                <a:lnTo>
                  <a:pt x="102107" y="50419"/>
                </a:lnTo>
                <a:lnTo>
                  <a:pt x="105156" y="50419"/>
                </a:lnTo>
                <a:lnTo>
                  <a:pt x="105156" y="42799"/>
                </a:lnTo>
                <a:close/>
              </a:path>
              <a:path w="4815840" h="60960">
                <a:moveTo>
                  <a:pt x="92963" y="47371"/>
                </a:moveTo>
                <a:lnTo>
                  <a:pt x="91439" y="49657"/>
                </a:lnTo>
                <a:lnTo>
                  <a:pt x="91439" y="51943"/>
                </a:lnTo>
                <a:lnTo>
                  <a:pt x="92068" y="52519"/>
                </a:lnTo>
                <a:lnTo>
                  <a:pt x="92878" y="51461"/>
                </a:lnTo>
                <a:lnTo>
                  <a:pt x="92963" y="47371"/>
                </a:lnTo>
                <a:close/>
              </a:path>
              <a:path w="4815840" h="60960">
                <a:moveTo>
                  <a:pt x="59436" y="46609"/>
                </a:moveTo>
                <a:lnTo>
                  <a:pt x="59523" y="49022"/>
                </a:lnTo>
                <a:lnTo>
                  <a:pt x="60588" y="50575"/>
                </a:lnTo>
                <a:lnTo>
                  <a:pt x="64007" y="51943"/>
                </a:lnTo>
                <a:lnTo>
                  <a:pt x="64343" y="50419"/>
                </a:lnTo>
                <a:lnTo>
                  <a:pt x="62483" y="50419"/>
                </a:lnTo>
                <a:lnTo>
                  <a:pt x="64868" y="48034"/>
                </a:lnTo>
                <a:lnTo>
                  <a:pt x="65014" y="47371"/>
                </a:lnTo>
                <a:lnTo>
                  <a:pt x="60959" y="47371"/>
                </a:lnTo>
                <a:lnTo>
                  <a:pt x="60742" y="46935"/>
                </a:lnTo>
                <a:lnTo>
                  <a:pt x="59436" y="46609"/>
                </a:lnTo>
                <a:close/>
              </a:path>
              <a:path w="4815840" h="60960">
                <a:moveTo>
                  <a:pt x="65511" y="47391"/>
                </a:moveTo>
                <a:lnTo>
                  <a:pt x="64868" y="48034"/>
                </a:lnTo>
                <a:lnTo>
                  <a:pt x="64007" y="51943"/>
                </a:lnTo>
                <a:lnTo>
                  <a:pt x="65511" y="47391"/>
                </a:lnTo>
                <a:close/>
              </a:path>
              <a:path w="4815840" h="60960">
                <a:moveTo>
                  <a:pt x="86868" y="50419"/>
                </a:moveTo>
                <a:lnTo>
                  <a:pt x="86868" y="51943"/>
                </a:lnTo>
                <a:lnTo>
                  <a:pt x="89915" y="51943"/>
                </a:lnTo>
                <a:lnTo>
                  <a:pt x="86868" y="50419"/>
                </a:lnTo>
                <a:close/>
              </a:path>
              <a:path w="4815840" h="60960">
                <a:moveTo>
                  <a:pt x="89407" y="45338"/>
                </a:moveTo>
                <a:lnTo>
                  <a:pt x="86868" y="50419"/>
                </a:lnTo>
                <a:lnTo>
                  <a:pt x="89915" y="51943"/>
                </a:lnTo>
                <a:lnTo>
                  <a:pt x="89915" y="45847"/>
                </a:lnTo>
                <a:lnTo>
                  <a:pt x="89407" y="45338"/>
                </a:lnTo>
                <a:close/>
              </a:path>
              <a:path w="4815840" h="60960">
                <a:moveTo>
                  <a:pt x="90423" y="49911"/>
                </a:moveTo>
                <a:lnTo>
                  <a:pt x="89979" y="50355"/>
                </a:lnTo>
                <a:lnTo>
                  <a:pt x="89915" y="51943"/>
                </a:lnTo>
                <a:lnTo>
                  <a:pt x="90423" y="49911"/>
                </a:lnTo>
                <a:close/>
              </a:path>
              <a:path w="4815840" h="60960">
                <a:moveTo>
                  <a:pt x="91439" y="48895"/>
                </a:moveTo>
                <a:lnTo>
                  <a:pt x="90423" y="49911"/>
                </a:lnTo>
                <a:lnTo>
                  <a:pt x="89915" y="51943"/>
                </a:lnTo>
                <a:lnTo>
                  <a:pt x="91439" y="49657"/>
                </a:lnTo>
                <a:lnTo>
                  <a:pt x="91439" y="48895"/>
                </a:lnTo>
                <a:close/>
              </a:path>
              <a:path w="4815840" h="60960">
                <a:moveTo>
                  <a:pt x="96012" y="47371"/>
                </a:moveTo>
                <a:lnTo>
                  <a:pt x="94487" y="49360"/>
                </a:lnTo>
                <a:lnTo>
                  <a:pt x="94487" y="51943"/>
                </a:lnTo>
                <a:lnTo>
                  <a:pt x="96012" y="51943"/>
                </a:lnTo>
                <a:lnTo>
                  <a:pt x="96012" y="50419"/>
                </a:lnTo>
                <a:lnTo>
                  <a:pt x="97536" y="50419"/>
                </a:lnTo>
                <a:lnTo>
                  <a:pt x="97536" y="48895"/>
                </a:lnTo>
                <a:lnTo>
                  <a:pt x="96012" y="47371"/>
                </a:lnTo>
                <a:close/>
              </a:path>
              <a:path w="4815840" h="60960">
                <a:moveTo>
                  <a:pt x="97536" y="48895"/>
                </a:moveTo>
                <a:lnTo>
                  <a:pt x="97536" y="51943"/>
                </a:lnTo>
                <a:lnTo>
                  <a:pt x="99059" y="50419"/>
                </a:lnTo>
                <a:lnTo>
                  <a:pt x="97536" y="48895"/>
                </a:lnTo>
                <a:close/>
              </a:path>
              <a:path w="4815840" h="60960">
                <a:moveTo>
                  <a:pt x="99059" y="44323"/>
                </a:moveTo>
                <a:lnTo>
                  <a:pt x="97536" y="45847"/>
                </a:lnTo>
                <a:lnTo>
                  <a:pt x="97536" y="48895"/>
                </a:lnTo>
                <a:lnTo>
                  <a:pt x="100583" y="51943"/>
                </a:lnTo>
                <a:lnTo>
                  <a:pt x="100583" y="45847"/>
                </a:lnTo>
                <a:lnTo>
                  <a:pt x="99059" y="44323"/>
                </a:lnTo>
                <a:close/>
              </a:path>
              <a:path w="4815840" h="60960">
                <a:moveTo>
                  <a:pt x="385594" y="36691"/>
                </a:moveTo>
                <a:lnTo>
                  <a:pt x="382143" y="36956"/>
                </a:lnTo>
                <a:lnTo>
                  <a:pt x="379627" y="39472"/>
                </a:lnTo>
                <a:lnTo>
                  <a:pt x="379518" y="47434"/>
                </a:lnTo>
                <a:lnTo>
                  <a:pt x="382524" y="51943"/>
                </a:lnTo>
                <a:lnTo>
                  <a:pt x="387095" y="51943"/>
                </a:lnTo>
                <a:lnTo>
                  <a:pt x="386971" y="43630"/>
                </a:lnTo>
                <a:lnTo>
                  <a:pt x="385594" y="36691"/>
                </a:lnTo>
                <a:close/>
              </a:path>
              <a:path w="4815840" h="60960">
                <a:moveTo>
                  <a:pt x="387095" y="44259"/>
                </a:moveTo>
                <a:lnTo>
                  <a:pt x="387095" y="51943"/>
                </a:lnTo>
                <a:lnTo>
                  <a:pt x="388619" y="51943"/>
                </a:lnTo>
                <a:lnTo>
                  <a:pt x="387095" y="44259"/>
                </a:lnTo>
                <a:close/>
              </a:path>
              <a:path w="4815840" h="60960">
                <a:moveTo>
                  <a:pt x="391668" y="36575"/>
                </a:moveTo>
                <a:lnTo>
                  <a:pt x="387095" y="36575"/>
                </a:lnTo>
                <a:lnTo>
                  <a:pt x="387184" y="44703"/>
                </a:lnTo>
                <a:lnTo>
                  <a:pt x="388619" y="51943"/>
                </a:lnTo>
                <a:lnTo>
                  <a:pt x="391988" y="51461"/>
                </a:lnTo>
                <a:lnTo>
                  <a:pt x="394673" y="47434"/>
                </a:lnTo>
                <a:lnTo>
                  <a:pt x="394564" y="39472"/>
                </a:lnTo>
                <a:lnTo>
                  <a:pt x="391668" y="36575"/>
                </a:lnTo>
                <a:close/>
              </a:path>
              <a:path w="4815840" h="60960">
                <a:moveTo>
                  <a:pt x="391988" y="51461"/>
                </a:moveTo>
                <a:lnTo>
                  <a:pt x="388619" y="51943"/>
                </a:lnTo>
                <a:lnTo>
                  <a:pt x="391668" y="51943"/>
                </a:lnTo>
                <a:lnTo>
                  <a:pt x="391988" y="51461"/>
                </a:lnTo>
                <a:close/>
              </a:path>
              <a:path w="4815840" h="60960">
                <a:moveTo>
                  <a:pt x="3328111" y="51638"/>
                </a:moveTo>
                <a:lnTo>
                  <a:pt x="3328416" y="51943"/>
                </a:lnTo>
                <a:lnTo>
                  <a:pt x="3332987" y="51943"/>
                </a:lnTo>
                <a:lnTo>
                  <a:pt x="3328111" y="51638"/>
                </a:lnTo>
                <a:close/>
              </a:path>
              <a:path w="4815840" h="60960">
                <a:moveTo>
                  <a:pt x="3334511" y="35051"/>
                </a:moveTo>
                <a:lnTo>
                  <a:pt x="3328416" y="35051"/>
                </a:lnTo>
                <a:lnTo>
                  <a:pt x="3325468" y="39472"/>
                </a:lnTo>
                <a:lnTo>
                  <a:pt x="3325368" y="48895"/>
                </a:lnTo>
                <a:lnTo>
                  <a:pt x="3328111" y="51638"/>
                </a:lnTo>
                <a:lnTo>
                  <a:pt x="3332987" y="51943"/>
                </a:lnTo>
                <a:lnTo>
                  <a:pt x="3334511" y="35051"/>
                </a:lnTo>
                <a:close/>
              </a:path>
              <a:path w="4815840" h="60960">
                <a:moveTo>
                  <a:pt x="3337763" y="35255"/>
                </a:moveTo>
                <a:lnTo>
                  <a:pt x="3342004" y="39497"/>
                </a:lnTo>
                <a:lnTo>
                  <a:pt x="3342131" y="48895"/>
                </a:lnTo>
                <a:lnTo>
                  <a:pt x="3337559" y="51943"/>
                </a:lnTo>
                <a:lnTo>
                  <a:pt x="3351319" y="51943"/>
                </a:lnTo>
                <a:lnTo>
                  <a:pt x="3349752" y="50419"/>
                </a:lnTo>
                <a:lnTo>
                  <a:pt x="3349757" y="41142"/>
                </a:lnTo>
                <a:lnTo>
                  <a:pt x="3354324" y="36575"/>
                </a:lnTo>
                <a:lnTo>
                  <a:pt x="3358896" y="36575"/>
                </a:lnTo>
                <a:lnTo>
                  <a:pt x="3337763" y="35255"/>
                </a:lnTo>
                <a:close/>
              </a:path>
              <a:path w="4815840" h="60960">
                <a:moveTo>
                  <a:pt x="4052316" y="35051"/>
                </a:moveTo>
                <a:lnTo>
                  <a:pt x="4047485" y="35310"/>
                </a:lnTo>
                <a:lnTo>
                  <a:pt x="4044728" y="38067"/>
                </a:lnTo>
                <a:lnTo>
                  <a:pt x="4044696" y="48895"/>
                </a:lnTo>
                <a:lnTo>
                  <a:pt x="4047744" y="51943"/>
                </a:lnTo>
                <a:lnTo>
                  <a:pt x="4053840" y="51943"/>
                </a:lnTo>
                <a:lnTo>
                  <a:pt x="4052316" y="35051"/>
                </a:lnTo>
                <a:close/>
              </a:path>
              <a:path w="4815840" h="60960">
                <a:moveTo>
                  <a:pt x="4074923" y="33900"/>
                </a:moveTo>
                <a:lnTo>
                  <a:pt x="4052316" y="35051"/>
                </a:lnTo>
                <a:lnTo>
                  <a:pt x="4053840" y="51943"/>
                </a:lnTo>
                <a:lnTo>
                  <a:pt x="4058411" y="51943"/>
                </a:lnTo>
                <a:lnTo>
                  <a:pt x="4061459" y="48895"/>
                </a:lnTo>
                <a:lnTo>
                  <a:pt x="4061427" y="38067"/>
                </a:lnTo>
                <a:lnTo>
                  <a:pt x="4058411" y="35051"/>
                </a:lnTo>
                <a:lnTo>
                  <a:pt x="4073739" y="35051"/>
                </a:lnTo>
                <a:lnTo>
                  <a:pt x="4074923" y="33900"/>
                </a:lnTo>
                <a:close/>
              </a:path>
              <a:path w="4815840" h="60960">
                <a:moveTo>
                  <a:pt x="4073739" y="35051"/>
                </a:moveTo>
                <a:lnTo>
                  <a:pt x="4058411" y="35051"/>
                </a:lnTo>
                <a:lnTo>
                  <a:pt x="4061427" y="38067"/>
                </a:lnTo>
                <a:lnTo>
                  <a:pt x="4061459" y="48895"/>
                </a:lnTo>
                <a:lnTo>
                  <a:pt x="4058411" y="51943"/>
                </a:lnTo>
                <a:lnTo>
                  <a:pt x="4075176" y="51943"/>
                </a:lnTo>
                <a:lnTo>
                  <a:pt x="4070667" y="47434"/>
                </a:lnTo>
                <a:lnTo>
                  <a:pt x="4070637" y="38067"/>
                </a:lnTo>
                <a:lnTo>
                  <a:pt x="4073739" y="35051"/>
                </a:lnTo>
                <a:close/>
              </a:path>
              <a:path w="4815840" h="60960">
                <a:moveTo>
                  <a:pt x="4079748" y="33655"/>
                </a:moveTo>
                <a:lnTo>
                  <a:pt x="4074923" y="33900"/>
                </a:lnTo>
                <a:lnTo>
                  <a:pt x="4070637" y="38067"/>
                </a:lnTo>
                <a:lnTo>
                  <a:pt x="4070667" y="47434"/>
                </a:lnTo>
                <a:lnTo>
                  <a:pt x="4075176" y="51943"/>
                </a:lnTo>
                <a:lnTo>
                  <a:pt x="4079748" y="51943"/>
                </a:lnTo>
                <a:lnTo>
                  <a:pt x="4079748" y="33655"/>
                </a:lnTo>
                <a:close/>
              </a:path>
              <a:path w="4815840" h="60960">
                <a:moveTo>
                  <a:pt x="4084320" y="33655"/>
                </a:moveTo>
                <a:lnTo>
                  <a:pt x="4079748" y="33655"/>
                </a:lnTo>
                <a:lnTo>
                  <a:pt x="4079748" y="51943"/>
                </a:lnTo>
                <a:lnTo>
                  <a:pt x="4084588" y="51674"/>
                </a:lnTo>
                <a:lnTo>
                  <a:pt x="4088828" y="47434"/>
                </a:lnTo>
                <a:lnTo>
                  <a:pt x="4088858" y="38067"/>
                </a:lnTo>
                <a:lnTo>
                  <a:pt x="4084320" y="33655"/>
                </a:lnTo>
                <a:close/>
              </a:path>
              <a:path w="4815840" h="60960">
                <a:moveTo>
                  <a:pt x="4084588" y="51674"/>
                </a:moveTo>
                <a:lnTo>
                  <a:pt x="4079748" y="51943"/>
                </a:lnTo>
                <a:lnTo>
                  <a:pt x="4084320" y="51943"/>
                </a:lnTo>
                <a:lnTo>
                  <a:pt x="4084588" y="51674"/>
                </a:lnTo>
                <a:close/>
              </a:path>
              <a:path w="4815840" h="60960">
                <a:moveTo>
                  <a:pt x="4102607" y="33655"/>
                </a:moveTo>
                <a:lnTo>
                  <a:pt x="4084320" y="33655"/>
                </a:lnTo>
                <a:lnTo>
                  <a:pt x="4088858" y="38067"/>
                </a:lnTo>
                <a:lnTo>
                  <a:pt x="4088828" y="47434"/>
                </a:lnTo>
                <a:lnTo>
                  <a:pt x="4084588" y="51674"/>
                </a:lnTo>
                <a:lnTo>
                  <a:pt x="4107179" y="50419"/>
                </a:lnTo>
                <a:lnTo>
                  <a:pt x="4102607" y="50419"/>
                </a:lnTo>
                <a:lnTo>
                  <a:pt x="4098131" y="47434"/>
                </a:lnTo>
                <a:lnTo>
                  <a:pt x="4098035" y="36575"/>
                </a:lnTo>
                <a:lnTo>
                  <a:pt x="4102607" y="33655"/>
                </a:lnTo>
                <a:close/>
              </a:path>
              <a:path w="4815840" h="60960">
                <a:moveTo>
                  <a:pt x="3310128" y="33655"/>
                </a:moveTo>
                <a:lnTo>
                  <a:pt x="3308604" y="50419"/>
                </a:lnTo>
                <a:lnTo>
                  <a:pt x="3328111" y="51638"/>
                </a:lnTo>
                <a:lnTo>
                  <a:pt x="3326892" y="50419"/>
                </a:lnTo>
                <a:lnTo>
                  <a:pt x="3314700" y="50419"/>
                </a:lnTo>
                <a:lnTo>
                  <a:pt x="3317684" y="47434"/>
                </a:lnTo>
                <a:lnTo>
                  <a:pt x="3317748" y="36575"/>
                </a:lnTo>
                <a:lnTo>
                  <a:pt x="3314990" y="33933"/>
                </a:lnTo>
                <a:lnTo>
                  <a:pt x="3310128" y="33655"/>
                </a:lnTo>
                <a:close/>
              </a:path>
              <a:path w="4815840" h="60960">
                <a:moveTo>
                  <a:pt x="400812" y="36575"/>
                </a:moveTo>
                <a:lnTo>
                  <a:pt x="391668" y="36575"/>
                </a:lnTo>
                <a:lnTo>
                  <a:pt x="394564" y="39472"/>
                </a:lnTo>
                <a:lnTo>
                  <a:pt x="394673" y="47434"/>
                </a:lnTo>
                <a:lnTo>
                  <a:pt x="391988" y="51461"/>
                </a:lnTo>
                <a:lnTo>
                  <a:pt x="409956" y="48895"/>
                </a:lnTo>
                <a:lnTo>
                  <a:pt x="403859" y="48895"/>
                </a:lnTo>
                <a:lnTo>
                  <a:pt x="400812" y="45847"/>
                </a:lnTo>
                <a:lnTo>
                  <a:pt x="400812" y="36575"/>
                </a:lnTo>
                <a:close/>
              </a:path>
              <a:path w="4815840" h="60960">
                <a:moveTo>
                  <a:pt x="92963" y="46609"/>
                </a:moveTo>
                <a:lnTo>
                  <a:pt x="92963" y="51350"/>
                </a:lnTo>
                <a:lnTo>
                  <a:pt x="93677" y="50419"/>
                </a:lnTo>
                <a:lnTo>
                  <a:pt x="93796" y="49657"/>
                </a:lnTo>
                <a:lnTo>
                  <a:pt x="94049" y="47151"/>
                </a:lnTo>
                <a:lnTo>
                  <a:pt x="92963" y="46609"/>
                </a:lnTo>
                <a:close/>
              </a:path>
              <a:path w="4815840" h="60960">
                <a:moveTo>
                  <a:pt x="57423" y="46105"/>
                </a:moveTo>
                <a:lnTo>
                  <a:pt x="56387" y="48895"/>
                </a:lnTo>
                <a:lnTo>
                  <a:pt x="60588" y="50575"/>
                </a:lnTo>
                <a:lnTo>
                  <a:pt x="59523" y="49022"/>
                </a:lnTo>
                <a:lnTo>
                  <a:pt x="59436" y="46609"/>
                </a:lnTo>
                <a:lnTo>
                  <a:pt x="57423" y="46105"/>
                </a:lnTo>
                <a:close/>
              </a:path>
              <a:path w="4815840" h="60960">
                <a:moveTo>
                  <a:pt x="52730" y="48285"/>
                </a:moveTo>
                <a:lnTo>
                  <a:pt x="54863" y="50419"/>
                </a:lnTo>
                <a:lnTo>
                  <a:pt x="60197" y="50419"/>
                </a:lnTo>
                <a:lnTo>
                  <a:pt x="56387" y="48895"/>
                </a:lnTo>
                <a:lnTo>
                  <a:pt x="52730" y="48285"/>
                </a:lnTo>
                <a:close/>
              </a:path>
              <a:path w="4815840" h="60960">
                <a:moveTo>
                  <a:pt x="64868" y="48034"/>
                </a:moveTo>
                <a:lnTo>
                  <a:pt x="62483" y="50419"/>
                </a:lnTo>
                <a:lnTo>
                  <a:pt x="64343" y="50419"/>
                </a:lnTo>
                <a:lnTo>
                  <a:pt x="64868" y="48034"/>
                </a:lnTo>
                <a:close/>
              </a:path>
              <a:path w="4815840" h="60960">
                <a:moveTo>
                  <a:pt x="76200" y="41148"/>
                </a:moveTo>
                <a:lnTo>
                  <a:pt x="76962" y="41973"/>
                </a:lnTo>
                <a:lnTo>
                  <a:pt x="79013" y="42714"/>
                </a:lnTo>
                <a:lnTo>
                  <a:pt x="79129" y="43271"/>
                </a:lnTo>
                <a:lnTo>
                  <a:pt x="77724" y="48895"/>
                </a:lnTo>
                <a:lnTo>
                  <a:pt x="82295" y="50419"/>
                </a:lnTo>
                <a:lnTo>
                  <a:pt x="80771" y="48895"/>
                </a:lnTo>
                <a:lnTo>
                  <a:pt x="80835" y="44259"/>
                </a:lnTo>
                <a:lnTo>
                  <a:pt x="81406" y="43687"/>
                </a:lnTo>
                <a:lnTo>
                  <a:pt x="81518" y="43545"/>
                </a:lnTo>
                <a:lnTo>
                  <a:pt x="80771" y="42799"/>
                </a:lnTo>
                <a:lnTo>
                  <a:pt x="81307" y="42799"/>
                </a:lnTo>
                <a:lnTo>
                  <a:pt x="80771" y="41973"/>
                </a:lnTo>
                <a:lnTo>
                  <a:pt x="76200" y="41148"/>
                </a:lnTo>
                <a:close/>
              </a:path>
              <a:path w="4815840" h="60960">
                <a:moveTo>
                  <a:pt x="82295" y="47371"/>
                </a:moveTo>
                <a:lnTo>
                  <a:pt x="80771" y="48895"/>
                </a:lnTo>
                <a:lnTo>
                  <a:pt x="82295" y="50419"/>
                </a:lnTo>
                <a:lnTo>
                  <a:pt x="82295" y="47371"/>
                </a:lnTo>
                <a:close/>
              </a:path>
              <a:path w="4815840" h="60960">
                <a:moveTo>
                  <a:pt x="83819" y="42799"/>
                </a:moveTo>
                <a:lnTo>
                  <a:pt x="82295" y="42799"/>
                </a:lnTo>
                <a:lnTo>
                  <a:pt x="81823" y="43271"/>
                </a:lnTo>
                <a:lnTo>
                  <a:pt x="81791" y="43545"/>
                </a:lnTo>
                <a:lnTo>
                  <a:pt x="82254" y="44259"/>
                </a:lnTo>
                <a:lnTo>
                  <a:pt x="82295" y="50419"/>
                </a:lnTo>
                <a:lnTo>
                  <a:pt x="83819" y="42799"/>
                </a:lnTo>
                <a:close/>
              </a:path>
              <a:path w="4815840" h="60960">
                <a:moveTo>
                  <a:pt x="86868" y="44323"/>
                </a:moveTo>
                <a:lnTo>
                  <a:pt x="85343" y="44323"/>
                </a:lnTo>
                <a:lnTo>
                  <a:pt x="84962" y="44703"/>
                </a:lnTo>
                <a:lnTo>
                  <a:pt x="84845" y="45021"/>
                </a:lnTo>
                <a:lnTo>
                  <a:pt x="83947" y="49022"/>
                </a:lnTo>
                <a:lnTo>
                  <a:pt x="85343" y="50419"/>
                </a:lnTo>
                <a:lnTo>
                  <a:pt x="85343" y="45847"/>
                </a:lnTo>
                <a:lnTo>
                  <a:pt x="86868" y="44323"/>
                </a:lnTo>
                <a:close/>
              </a:path>
              <a:path w="4815840" h="60960">
                <a:moveTo>
                  <a:pt x="86868" y="44323"/>
                </a:moveTo>
                <a:lnTo>
                  <a:pt x="85343" y="45847"/>
                </a:lnTo>
                <a:lnTo>
                  <a:pt x="85343" y="50419"/>
                </a:lnTo>
                <a:lnTo>
                  <a:pt x="86868" y="48895"/>
                </a:lnTo>
                <a:lnTo>
                  <a:pt x="86868" y="44323"/>
                </a:lnTo>
                <a:close/>
              </a:path>
              <a:path w="4815840" h="60960">
                <a:moveTo>
                  <a:pt x="87884" y="46355"/>
                </a:moveTo>
                <a:lnTo>
                  <a:pt x="86910" y="47328"/>
                </a:lnTo>
                <a:lnTo>
                  <a:pt x="86868" y="50419"/>
                </a:lnTo>
                <a:lnTo>
                  <a:pt x="87884" y="46355"/>
                </a:lnTo>
                <a:close/>
              </a:path>
              <a:path w="4815840" h="60960">
                <a:moveTo>
                  <a:pt x="89153" y="45847"/>
                </a:moveTo>
                <a:lnTo>
                  <a:pt x="88392" y="45847"/>
                </a:lnTo>
                <a:lnTo>
                  <a:pt x="87884" y="46355"/>
                </a:lnTo>
                <a:lnTo>
                  <a:pt x="86868" y="50419"/>
                </a:lnTo>
                <a:lnTo>
                  <a:pt x="89153" y="45847"/>
                </a:lnTo>
                <a:close/>
              </a:path>
              <a:path w="4815840" h="60960">
                <a:moveTo>
                  <a:pt x="89915" y="44323"/>
                </a:moveTo>
                <a:lnTo>
                  <a:pt x="89407" y="45338"/>
                </a:lnTo>
                <a:lnTo>
                  <a:pt x="89915" y="45847"/>
                </a:lnTo>
                <a:lnTo>
                  <a:pt x="89915" y="50419"/>
                </a:lnTo>
                <a:lnTo>
                  <a:pt x="90423" y="49911"/>
                </a:lnTo>
                <a:lnTo>
                  <a:pt x="91439" y="45847"/>
                </a:lnTo>
                <a:lnTo>
                  <a:pt x="89915" y="44323"/>
                </a:lnTo>
                <a:close/>
              </a:path>
              <a:path w="4815840" h="60960">
                <a:moveTo>
                  <a:pt x="3304794" y="49911"/>
                </a:moveTo>
                <a:lnTo>
                  <a:pt x="3305555" y="50419"/>
                </a:lnTo>
                <a:lnTo>
                  <a:pt x="3308604" y="50419"/>
                </a:lnTo>
                <a:lnTo>
                  <a:pt x="3304794" y="49911"/>
                </a:lnTo>
                <a:close/>
              </a:path>
              <a:path w="4815840" h="60960">
                <a:moveTo>
                  <a:pt x="3310128" y="33655"/>
                </a:moveTo>
                <a:lnTo>
                  <a:pt x="3305555" y="33655"/>
                </a:lnTo>
                <a:lnTo>
                  <a:pt x="3300983" y="36575"/>
                </a:lnTo>
                <a:lnTo>
                  <a:pt x="3301079" y="47434"/>
                </a:lnTo>
                <a:lnTo>
                  <a:pt x="3304794" y="49911"/>
                </a:lnTo>
                <a:lnTo>
                  <a:pt x="3308604" y="50419"/>
                </a:lnTo>
                <a:lnTo>
                  <a:pt x="3310128" y="33655"/>
                </a:lnTo>
                <a:close/>
              </a:path>
              <a:path w="4815840" h="60960">
                <a:moveTo>
                  <a:pt x="3314990" y="33933"/>
                </a:moveTo>
                <a:lnTo>
                  <a:pt x="3317748" y="36575"/>
                </a:lnTo>
                <a:lnTo>
                  <a:pt x="3317684" y="47434"/>
                </a:lnTo>
                <a:lnTo>
                  <a:pt x="3314700" y="50419"/>
                </a:lnTo>
                <a:lnTo>
                  <a:pt x="3326892" y="50419"/>
                </a:lnTo>
                <a:lnTo>
                  <a:pt x="3325368" y="48895"/>
                </a:lnTo>
                <a:lnTo>
                  <a:pt x="3325468" y="39472"/>
                </a:lnTo>
                <a:lnTo>
                  <a:pt x="3328416" y="35051"/>
                </a:lnTo>
                <a:lnTo>
                  <a:pt x="3334511" y="35051"/>
                </a:lnTo>
                <a:lnTo>
                  <a:pt x="3314990" y="33933"/>
                </a:lnTo>
                <a:close/>
              </a:path>
              <a:path w="4815840" h="60960">
                <a:moveTo>
                  <a:pt x="4107179" y="33655"/>
                </a:moveTo>
                <a:lnTo>
                  <a:pt x="4102607" y="33655"/>
                </a:lnTo>
                <a:lnTo>
                  <a:pt x="4098035" y="36575"/>
                </a:lnTo>
                <a:lnTo>
                  <a:pt x="4098131" y="47434"/>
                </a:lnTo>
                <a:lnTo>
                  <a:pt x="4102607" y="50419"/>
                </a:lnTo>
                <a:lnTo>
                  <a:pt x="4107179" y="50419"/>
                </a:lnTo>
                <a:lnTo>
                  <a:pt x="4107179" y="33655"/>
                </a:lnTo>
                <a:close/>
              </a:path>
              <a:path w="4815840" h="60960">
                <a:moveTo>
                  <a:pt x="4126677" y="32436"/>
                </a:moveTo>
                <a:lnTo>
                  <a:pt x="4107179" y="33655"/>
                </a:lnTo>
                <a:lnTo>
                  <a:pt x="4107179" y="50419"/>
                </a:lnTo>
                <a:lnTo>
                  <a:pt x="4111752" y="50419"/>
                </a:lnTo>
                <a:lnTo>
                  <a:pt x="4116228" y="47434"/>
                </a:lnTo>
                <a:lnTo>
                  <a:pt x="4116324" y="36575"/>
                </a:lnTo>
                <a:lnTo>
                  <a:pt x="4111752" y="33655"/>
                </a:lnTo>
                <a:lnTo>
                  <a:pt x="4125424" y="33655"/>
                </a:lnTo>
                <a:lnTo>
                  <a:pt x="4126677" y="32436"/>
                </a:lnTo>
                <a:close/>
              </a:path>
              <a:path w="4815840" h="60960">
                <a:moveTo>
                  <a:pt x="4125424" y="33655"/>
                </a:moveTo>
                <a:lnTo>
                  <a:pt x="4111752" y="33655"/>
                </a:lnTo>
                <a:lnTo>
                  <a:pt x="4116324" y="36575"/>
                </a:lnTo>
                <a:lnTo>
                  <a:pt x="4116228" y="47434"/>
                </a:lnTo>
                <a:lnTo>
                  <a:pt x="4111752" y="50419"/>
                </a:lnTo>
                <a:lnTo>
                  <a:pt x="4126992" y="50419"/>
                </a:lnTo>
                <a:lnTo>
                  <a:pt x="4122420" y="45847"/>
                </a:lnTo>
                <a:lnTo>
                  <a:pt x="4122420" y="36575"/>
                </a:lnTo>
                <a:lnTo>
                  <a:pt x="4125424" y="33655"/>
                </a:lnTo>
                <a:close/>
              </a:path>
              <a:path w="4815840" h="60960">
                <a:moveTo>
                  <a:pt x="4131564" y="32131"/>
                </a:moveTo>
                <a:lnTo>
                  <a:pt x="4126677" y="32436"/>
                </a:lnTo>
                <a:lnTo>
                  <a:pt x="4122420" y="36575"/>
                </a:lnTo>
                <a:lnTo>
                  <a:pt x="4122420" y="45847"/>
                </a:lnTo>
                <a:lnTo>
                  <a:pt x="4126992" y="50419"/>
                </a:lnTo>
                <a:lnTo>
                  <a:pt x="4133087" y="50419"/>
                </a:lnTo>
                <a:lnTo>
                  <a:pt x="4131564" y="32131"/>
                </a:lnTo>
                <a:close/>
              </a:path>
              <a:path w="4815840" h="60960">
                <a:moveTo>
                  <a:pt x="4154146" y="30876"/>
                </a:moveTo>
                <a:lnTo>
                  <a:pt x="4131564" y="32131"/>
                </a:lnTo>
                <a:lnTo>
                  <a:pt x="4133087" y="50419"/>
                </a:lnTo>
                <a:lnTo>
                  <a:pt x="4137846" y="50139"/>
                </a:lnTo>
                <a:lnTo>
                  <a:pt x="4140707" y="45847"/>
                </a:lnTo>
                <a:lnTo>
                  <a:pt x="4140707" y="36575"/>
                </a:lnTo>
                <a:lnTo>
                  <a:pt x="4137659" y="32131"/>
                </a:lnTo>
                <a:lnTo>
                  <a:pt x="4152856" y="32131"/>
                </a:lnTo>
                <a:lnTo>
                  <a:pt x="4154146" y="30876"/>
                </a:lnTo>
                <a:close/>
              </a:path>
              <a:path w="4815840" h="60960">
                <a:moveTo>
                  <a:pt x="4137846" y="50139"/>
                </a:moveTo>
                <a:lnTo>
                  <a:pt x="4133087" y="50419"/>
                </a:lnTo>
                <a:lnTo>
                  <a:pt x="4137659" y="50419"/>
                </a:lnTo>
                <a:lnTo>
                  <a:pt x="4137846" y="50139"/>
                </a:lnTo>
                <a:close/>
              </a:path>
              <a:path w="4815840" h="60960">
                <a:moveTo>
                  <a:pt x="94049" y="47151"/>
                </a:moveTo>
                <a:lnTo>
                  <a:pt x="93725" y="50355"/>
                </a:lnTo>
                <a:lnTo>
                  <a:pt x="94471" y="47434"/>
                </a:lnTo>
                <a:lnTo>
                  <a:pt x="94049" y="47151"/>
                </a:lnTo>
                <a:close/>
              </a:path>
              <a:path w="4815840" h="60960">
                <a:moveTo>
                  <a:pt x="94487" y="47371"/>
                </a:moveTo>
                <a:lnTo>
                  <a:pt x="93725" y="50355"/>
                </a:lnTo>
                <a:lnTo>
                  <a:pt x="94487" y="49360"/>
                </a:lnTo>
                <a:lnTo>
                  <a:pt x="94487" y="47371"/>
                </a:lnTo>
                <a:close/>
              </a:path>
              <a:path w="4815840" h="60960">
                <a:moveTo>
                  <a:pt x="4152856" y="32131"/>
                </a:moveTo>
                <a:lnTo>
                  <a:pt x="4137659" y="32131"/>
                </a:lnTo>
                <a:lnTo>
                  <a:pt x="4140707" y="36575"/>
                </a:lnTo>
                <a:lnTo>
                  <a:pt x="4140707" y="45847"/>
                </a:lnTo>
                <a:lnTo>
                  <a:pt x="4137846" y="50139"/>
                </a:lnTo>
                <a:lnTo>
                  <a:pt x="4158996" y="48895"/>
                </a:lnTo>
                <a:lnTo>
                  <a:pt x="4154424" y="48895"/>
                </a:lnTo>
                <a:lnTo>
                  <a:pt x="4149852" y="44323"/>
                </a:lnTo>
                <a:lnTo>
                  <a:pt x="4149946" y="34959"/>
                </a:lnTo>
                <a:lnTo>
                  <a:pt x="4152856" y="32131"/>
                </a:lnTo>
                <a:close/>
              </a:path>
              <a:path w="4815840" h="60960">
                <a:moveTo>
                  <a:pt x="91439" y="45847"/>
                </a:moveTo>
                <a:lnTo>
                  <a:pt x="90423" y="49911"/>
                </a:lnTo>
                <a:lnTo>
                  <a:pt x="91439" y="48895"/>
                </a:lnTo>
                <a:lnTo>
                  <a:pt x="91439" y="45847"/>
                </a:lnTo>
                <a:close/>
              </a:path>
              <a:path w="4815840" h="60960">
                <a:moveTo>
                  <a:pt x="3287268" y="30607"/>
                </a:moveTo>
                <a:lnTo>
                  <a:pt x="3285744" y="47371"/>
                </a:lnTo>
                <a:lnTo>
                  <a:pt x="3304794" y="49911"/>
                </a:lnTo>
                <a:lnTo>
                  <a:pt x="3300983" y="47371"/>
                </a:lnTo>
                <a:lnTo>
                  <a:pt x="3290316" y="47371"/>
                </a:lnTo>
                <a:lnTo>
                  <a:pt x="3294887" y="44323"/>
                </a:lnTo>
                <a:lnTo>
                  <a:pt x="3294792" y="33591"/>
                </a:lnTo>
                <a:lnTo>
                  <a:pt x="3291078" y="31115"/>
                </a:lnTo>
                <a:lnTo>
                  <a:pt x="3287268" y="30607"/>
                </a:lnTo>
                <a:close/>
              </a:path>
              <a:path w="4815840" h="60960">
                <a:moveTo>
                  <a:pt x="92963" y="47371"/>
                </a:moveTo>
                <a:lnTo>
                  <a:pt x="91439" y="48895"/>
                </a:lnTo>
                <a:lnTo>
                  <a:pt x="91439" y="49657"/>
                </a:lnTo>
                <a:lnTo>
                  <a:pt x="92963" y="47371"/>
                </a:lnTo>
                <a:close/>
              </a:path>
              <a:path w="4815840" h="60960">
                <a:moveTo>
                  <a:pt x="97536" y="42799"/>
                </a:moveTo>
                <a:lnTo>
                  <a:pt x="94487" y="42799"/>
                </a:lnTo>
                <a:lnTo>
                  <a:pt x="94069" y="46952"/>
                </a:lnTo>
                <a:lnTo>
                  <a:pt x="94445" y="47328"/>
                </a:lnTo>
                <a:lnTo>
                  <a:pt x="94487" y="49360"/>
                </a:lnTo>
                <a:lnTo>
                  <a:pt x="96012" y="47371"/>
                </a:lnTo>
                <a:lnTo>
                  <a:pt x="97536" y="47371"/>
                </a:lnTo>
                <a:lnTo>
                  <a:pt x="97536" y="45847"/>
                </a:lnTo>
                <a:lnTo>
                  <a:pt x="99059" y="44323"/>
                </a:lnTo>
                <a:lnTo>
                  <a:pt x="97536" y="42799"/>
                </a:lnTo>
                <a:close/>
              </a:path>
              <a:path w="4815840" h="60960">
                <a:moveTo>
                  <a:pt x="84903" y="44763"/>
                </a:moveTo>
                <a:lnTo>
                  <a:pt x="83819" y="45847"/>
                </a:lnTo>
                <a:lnTo>
                  <a:pt x="83819" y="48895"/>
                </a:lnTo>
                <a:lnTo>
                  <a:pt x="83947" y="49022"/>
                </a:lnTo>
                <a:lnTo>
                  <a:pt x="84903" y="44763"/>
                </a:lnTo>
                <a:close/>
              </a:path>
              <a:path w="4815840" h="60960">
                <a:moveTo>
                  <a:pt x="51815" y="44703"/>
                </a:moveTo>
                <a:lnTo>
                  <a:pt x="51879" y="47434"/>
                </a:lnTo>
                <a:lnTo>
                  <a:pt x="52730" y="48285"/>
                </a:lnTo>
                <a:lnTo>
                  <a:pt x="56387" y="48895"/>
                </a:lnTo>
                <a:lnTo>
                  <a:pt x="56953" y="47371"/>
                </a:lnTo>
                <a:lnTo>
                  <a:pt x="53339" y="47371"/>
                </a:lnTo>
                <a:lnTo>
                  <a:pt x="55625" y="45847"/>
                </a:lnTo>
                <a:lnTo>
                  <a:pt x="54863" y="45847"/>
                </a:lnTo>
                <a:lnTo>
                  <a:pt x="54356" y="45338"/>
                </a:lnTo>
                <a:lnTo>
                  <a:pt x="51815" y="44703"/>
                </a:lnTo>
                <a:close/>
              </a:path>
              <a:path w="4815840" h="60960">
                <a:moveTo>
                  <a:pt x="76200" y="47371"/>
                </a:moveTo>
                <a:lnTo>
                  <a:pt x="76200" y="48133"/>
                </a:lnTo>
                <a:lnTo>
                  <a:pt x="77724" y="48895"/>
                </a:lnTo>
                <a:lnTo>
                  <a:pt x="76200" y="47371"/>
                </a:lnTo>
                <a:close/>
              </a:path>
              <a:path w="4815840" h="60960">
                <a:moveTo>
                  <a:pt x="77724" y="44323"/>
                </a:moveTo>
                <a:lnTo>
                  <a:pt x="76338" y="45708"/>
                </a:lnTo>
                <a:lnTo>
                  <a:pt x="76263" y="47434"/>
                </a:lnTo>
                <a:lnTo>
                  <a:pt x="77724" y="48895"/>
                </a:lnTo>
                <a:lnTo>
                  <a:pt x="78105" y="47371"/>
                </a:lnTo>
                <a:lnTo>
                  <a:pt x="77724" y="47371"/>
                </a:lnTo>
                <a:lnTo>
                  <a:pt x="77724" y="44323"/>
                </a:lnTo>
                <a:close/>
              </a:path>
              <a:path w="4815840" h="60960">
                <a:moveTo>
                  <a:pt x="81533" y="43561"/>
                </a:moveTo>
                <a:lnTo>
                  <a:pt x="80835" y="44259"/>
                </a:lnTo>
                <a:lnTo>
                  <a:pt x="80771" y="48895"/>
                </a:lnTo>
                <a:lnTo>
                  <a:pt x="82232" y="47434"/>
                </a:lnTo>
                <a:lnTo>
                  <a:pt x="82232" y="44259"/>
                </a:lnTo>
                <a:lnTo>
                  <a:pt x="81533" y="43561"/>
                </a:lnTo>
                <a:close/>
              </a:path>
              <a:path w="4815840" h="60960">
                <a:moveTo>
                  <a:pt x="91439" y="45847"/>
                </a:moveTo>
                <a:lnTo>
                  <a:pt x="91439" y="48895"/>
                </a:lnTo>
                <a:lnTo>
                  <a:pt x="92900" y="47434"/>
                </a:lnTo>
                <a:lnTo>
                  <a:pt x="91439" y="45847"/>
                </a:lnTo>
                <a:close/>
              </a:path>
              <a:path w="4815840" h="60960">
                <a:moveTo>
                  <a:pt x="97536" y="47371"/>
                </a:moveTo>
                <a:lnTo>
                  <a:pt x="96012" y="47371"/>
                </a:lnTo>
                <a:lnTo>
                  <a:pt x="97536" y="48895"/>
                </a:lnTo>
                <a:lnTo>
                  <a:pt x="97536" y="47371"/>
                </a:lnTo>
                <a:close/>
              </a:path>
              <a:path w="4815840" h="60960">
                <a:moveTo>
                  <a:pt x="406907" y="33655"/>
                </a:moveTo>
                <a:lnTo>
                  <a:pt x="403351" y="34141"/>
                </a:lnTo>
                <a:lnTo>
                  <a:pt x="400812" y="36575"/>
                </a:lnTo>
                <a:lnTo>
                  <a:pt x="400812" y="45847"/>
                </a:lnTo>
                <a:lnTo>
                  <a:pt x="403859" y="48895"/>
                </a:lnTo>
                <a:lnTo>
                  <a:pt x="409956" y="48895"/>
                </a:lnTo>
                <a:lnTo>
                  <a:pt x="406907" y="33655"/>
                </a:lnTo>
                <a:close/>
              </a:path>
              <a:path w="4815840" h="60960">
                <a:moveTo>
                  <a:pt x="426251" y="31075"/>
                </a:moveTo>
                <a:lnTo>
                  <a:pt x="406907" y="33655"/>
                </a:lnTo>
                <a:lnTo>
                  <a:pt x="409956" y="48895"/>
                </a:lnTo>
                <a:lnTo>
                  <a:pt x="413511" y="48387"/>
                </a:lnTo>
                <a:lnTo>
                  <a:pt x="416051" y="45847"/>
                </a:lnTo>
                <a:lnTo>
                  <a:pt x="416051" y="36575"/>
                </a:lnTo>
                <a:lnTo>
                  <a:pt x="413003" y="33655"/>
                </a:lnTo>
                <a:lnTo>
                  <a:pt x="423671" y="33655"/>
                </a:lnTo>
                <a:lnTo>
                  <a:pt x="426251" y="31075"/>
                </a:lnTo>
                <a:close/>
              </a:path>
              <a:path w="4815840" h="60960">
                <a:moveTo>
                  <a:pt x="413511" y="48387"/>
                </a:moveTo>
                <a:lnTo>
                  <a:pt x="409956" y="48895"/>
                </a:lnTo>
                <a:lnTo>
                  <a:pt x="413003" y="48895"/>
                </a:lnTo>
                <a:lnTo>
                  <a:pt x="413511" y="48387"/>
                </a:lnTo>
                <a:close/>
              </a:path>
              <a:path w="4815840" h="60960">
                <a:moveTo>
                  <a:pt x="4158996" y="30607"/>
                </a:moveTo>
                <a:lnTo>
                  <a:pt x="4154146" y="30876"/>
                </a:lnTo>
                <a:lnTo>
                  <a:pt x="4149946" y="34959"/>
                </a:lnTo>
                <a:lnTo>
                  <a:pt x="4149852" y="44323"/>
                </a:lnTo>
                <a:lnTo>
                  <a:pt x="4154424" y="48895"/>
                </a:lnTo>
                <a:lnTo>
                  <a:pt x="4158996" y="48895"/>
                </a:lnTo>
                <a:lnTo>
                  <a:pt x="4158996" y="30607"/>
                </a:lnTo>
                <a:close/>
              </a:path>
              <a:path w="4815840" h="60960">
                <a:moveTo>
                  <a:pt x="4163568" y="30607"/>
                </a:moveTo>
                <a:lnTo>
                  <a:pt x="4158996" y="30607"/>
                </a:lnTo>
                <a:lnTo>
                  <a:pt x="4158996" y="48895"/>
                </a:lnTo>
                <a:lnTo>
                  <a:pt x="4163836" y="48626"/>
                </a:lnTo>
                <a:lnTo>
                  <a:pt x="4168140" y="44323"/>
                </a:lnTo>
                <a:lnTo>
                  <a:pt x="4168045" y="34959"/>
                </a:lnTo>
                <a:lnTo>
                  <a:pt x="4163568" y="30607"/>
                </a:lnTo>
                <a:close/>
              </a:path>
              <a:path w="4815840" h="60960">
                <a:moveTo>
                  <a:pt x="4163836" y="48626"/>
                </a:moveTo>
                <a:lnTo>
                  <a:pt x="4158996" y="48895"/>
                </a:lnTo>
                <a:lnTo>
                  <a:pt x="4163568" y="48895"/>
                </a:lnTo>
                <a:lnTo>
                  <a:pt x="4163836" y="48626"/>
                </a:lnTo>
                <a:close/>
              </a:path>
              <a:path w="4815840" h="60960">
                <a:moveTo>
                  <a:pt x="4180331" y="30607"/>
                </a:moveTo>
                <a:lnTo>
                  <a:pt x="4163568" y="30607"/>
                </a:lnTo>
                <a:lnTo>
                  <a:pt x="4168045" y="34959"/>
                </a:lnTo>
                <a:lnTo>
                  <a:pt x="4168140" y="44323"/>
                </a:lnTo>
                <a:lnTo>
                  <a:pt x="4163836" y="48626"/>
                </a:lnTo>
                <a:lnTo>
                  <a:pt x="4186428" y="47371"/>
                </a:lnTo>
                <a:lnTo>
                  <a:pt x="4180331" y="47371"/>
                </a:lnTo>
                <a:lnTo>
                  <a:pt x="4177283" y="44323"/>
                </a:lnTo>
                <a:lnTo>
                  <a:pt x="4177368" y="33570"/>
                </a:lnTo>
                <a:lnTo>
                  <a:pt x="4180331" y="30607"/>
                </a:lnTo>
                <a:close/>
              </a:path>
              <a:path w="4815840" h="60960">
                <a:moveTo>
                  <a:pt x="423671" y="33655"/>
                </a:moveTo>
                <a:lnTo>
                  <a:pt x="413003" y="33655"/>
                </a:lnTo>
                <a:lnTo>
                  <a:pt x="416051" y="36575"/>
                </a:lnTo>
                <a:lnTo>
                  <a:pt x="416051" y="45847"/>
                </a:lnTo>
                <a:lnTo>
                  <a:pt x="413511" y="48387"/>
                </a:lnTo>
                <a:lnTo>
                  <a:pt x="431292" y="45847"/>
                </a:lnTo>
                <a:lnTo>
                  <a:pt x="426719" y="45847"/>
                </a:lnTo>
                <a:lnTo>
                  <a:pt x="423671" y="42799"/>
                </a:lnTo>
                <a:lnTo>
                  <a:pt x="423671" y="33655"/>
                </a:lnTo>
                <a:close/>
              </a:path>
              <a:path w="4815840" h="60960">
                <a:moveTo>
                  <a:pt x="47474" y="46853"/>
                </a:moveTo>
                <a:lnTo>
                  <a:pt x="47369" y="47391"/>
                </a:lnTo>
                <a:lnTo>
                  <a:pt x="52730" y="48285"/>
                </a:lnTo>
                <a:lnTo>
                  <a:pt x="51815" y="47371"/>
                </a:lnTo>
                <a:lnTo>
                  <a:pt x="48768" y="47371"/>
                </a:lnTo>
                <a:lnTo>
                  <a:pt x="47474" y="46853"/>
                </a:lnTo>
                <a:close/>
              </a:path>
              <a:path w="4815840" h="60960">
                <a:moveTo>
                  <a:pt x="76086" y="41657"/>
                </a:moveTo>
                <a:lnTo>
                  <a:pt x="74802" y="47434"/>
                </a:lnTo>
                <a:lnTo>
                  <a:pt x="76200" y="48133"/>
                </a:lnTo>
                <a:lnTo>
                  <a:pt x="76263" y="44259"/>
                </a:lnTo>
                <a:lnTo>
                  <a:pt x="77724" y="42799"/>
                </a:lnTo>
                <a:lnTo>
                  <a:pt x="76962" y="41973"/>
                </a:lnTo>
                <a:lnTo>
                  <a:pt x="76086" y="41657"/>
                </a:lnTo>
                <a:close/>
              </a:path>
              <a:path w="4815840" h="60960">
                <a:moveTo>
                  <a:pt x="65217" y="46451"/>
                </a:moveTo>
                <a:lnTo>
                  <a:pt x="64868" y="48034"/>
                </a:lnTo>
                <a:lnTo>
                  <a:pt x="65468" y="47434"/>
                </a:lnTo>
                <a:lnTo>
                  <a:pt x="65531" y="46609"/>
                </a:lnTo>
                <a:lnTo>
                  <a:pt x="65217" y="46451"/>
                </a:lnTo>
                <a:close/>
              </a:path>
              <a:path w="4815840" h="60960">
                <a:moveTo>
                  <a:pt x="74675" y="41148"/>
                </a:moveTo>
                <a:lnTo>
                  <a:pt x="74802" y="47434"/>
                </a:lnTo>
                <a:lnTo>
                  <a:pt x="76029" y="41913"/>
                </a:lnTo>
                <a:lnTo>
                  <a:pt x="76008" y="41629"/>
                </a:lnTo>
                <a:lnTo>
                  <a:pt x="74675" y="41148"/>
                </a:lnTo>
                <a:close/>
              </a:path>
              <a:path w="4815840" h="60960">
                <a:moveTo>
                  <a:pt x="43687" y="45338"/>
                </a:moveTo>
                <a:lnTo>
                  <a:pt x="45719" y="47371"/>
                </a:lnTo>
                <a:lnTo>
                  <a:pt x="47243" y="47371"/>
                </a:lnTo>
                <a:lnTo>
                  <a:pt x="47474" y="46853"/>
                </a:lnTo>
                <a:lnTo>
                  <a:pt x="43687" y="45338"/>
                </a:lnTo>
                <a:close/>
              </a:path>
              <a:path w="4815840" h="60960">
                <a:moveTo>
                  <a:pt x="48817" y="43831"/>
                </a:moveTo>
                <a:lnTo>
                  <a:pt x="47474" y="46853"/>
                </a:lnTo>
                <a:lnTo>
                  <a:pt x="48768" y="47371"/>
                </a:lnTo>
                <a:lnTo>
                  <a:pt x="49503" y="44060"/>
                </a:lnTo>
                <a:lnTo>
                  <a:pt x="48817" y="43831"/>
                </a:lnTo>
                <a:close/>
              </a:path>
              <a:path w="4815840" h="60960">
                <a:moveTo>
                  <a:pt x="49503" y="44060"/>
                </a:moveTo>
                <a:lnTo>
                  <a:pt x="48768" y="47371"/>
                </a:lnTo>
                <a:lnTo>
                  <a:pt x="51815" y="47371"/>
                </a:lnTo>
                <a:lnTo>
                  <a:pt x="51815" y="44703"/>
                </a:lnTo>
                <a:lnTo>
                  <a:pt x="50292" y="44323"/>
                </a:lnTo>
                <a:lnTo>
                  <a:pt x="49503" y="44060"/>
                </a:lnTo>
                <a:close/>
              </a:path>
              <a:path w="4815840" h="60960">
                <a:moveTo>
                  <a:pt x="55833" y="45708"/>
                </a:moveTo>
                <a:lnTo>
                  <a:pt x="53339" y="47371"/>
                </a:lnTo>
                <a:lnTo>
                  <a:pt x="56953" y="47371"/>
                </a:lnTo>
                <a:lnTo>
                  <a:pt x="57423" y="46105"/>
                </a:lnTo>
                <a:lnTo>
                  <a:pt x="55833" y="45708"/>
                </a:lnTo>
                <a:close/>
              </a:path>
              <a:path w="4815840" h="60960">
                <a:moveTo>
                  <a:pt x="60742" y="46935"/>
                </a:moveTo>
                <a:lnTo>
                  <a:pt x="60959" y="47371"/>
                </a:lnTo>
                <a:lnTo>
                  <a:pt x="62483" y="47371"/>
                </a:lnTo>
                <a:lnTo>
                  <a:pt x="60742" y="46935"/>
                </a:lnTo>
                <a:close/>
              </a:path>
              <a:path w="4815840" h="60960">
                <a:moveTo>
                  <a:pt x="64007" y="38100"/>
                </a:moveTo>
                <a:lnTo>
                  <a:pt x="62483" y="38100"/>
                </a:lnTo>
                <a:lnTo>
                  <a:pt x="61468" y="39115"/>
                </a:lnTo>
                <a:lnTo>
                  <a:pt x="62483" y="39624"/>
                </a:lnTo>
                <a:lnTo>
                  <a:pt x="62483" y="44323"/>
                </a:lnTo>
                <a:lnTo>
                  <a:pt x="60045" y="45542"/>
                </a:lnTo>
                <a:lnTo>
                  <a:pt x="60701" y="46853"/>
                </a:lnTo>
                <a:lnTo>
                  <a:pt x="62483" y="47371"/>
                </a:lnTo>
                <a:lnTo>
                  <a:pt x="64007" y="38100"/>
                </a:lnTo>
                <a:close/>
              </a:path>
              <a:path w="4815840" h="60960">
                <a:moveTo>
                  <a:pt x="64007" y="38100"/>
                </a:moveTo>
                <a:lnTo>
                  <a:pt x="62483" y="47371"/>
                </a:lnTo>
                <a:lnTo>
                  <a:pt x="65014" y="47371"/>
                </a:lnTo>
                <a:lnTo>
                  <a:pt x="65217" y="46451"/>
                </a:lnTo>
                <a:lnTo>
                  <a:pt x="64007" y="45847"/>
                </a:lnTo>
                <a:lnTo>
                  <a:pt x="64019" y="41142"/>
                </a:lnTo>
                <a:lnTo>
                  <a:pt x="65511" y="40396"/>
                </a:lnTo>
                <a:lnTo>
                  <a:pt x="65531" y="38608"/>
                </a:lnTo>
                <a:lnTo>
                  <a:pt x="64007" y="38100"/>
                </a:lnTo>
                <a:close/>
              </a:path>
              <a:path w="4815840" h="60960">
                <a:moveTo>
                  <a:pt x="65736" y="46711"/>
                </a:moveTo>
                <a:lnTo>
                  <a:pt x="65531" y="47371"/>
                </a:lnTo>
                <a:lnTo>
                  <a:pt x="65749" y="46935"/>
                </a:lnTo>
                <a:lnTo>
                  <a:pt x="65736" y="46711"/>
                </a:lnTo>
                <a:close/>
              </a:path>
              <a:path w="4815840" h="60960">
                <a:moveTo>
                  <a:pt x="67056" y="44323"/>
                </a:moveTo>
                <a:lnTo>
                  <a:pt x="65836" y="46761"/>
                </a:lnTo>
                <a:lnTo>
                  <a:pt x="67056" y="47371"/>
                </a:lnTo>
                <a:lnTo>
                  <a:pt x="67056" y="44323"/>
                </a:lnTo>
                <a:close/>
              </a:path>
              <a:path w="4815840" h="60960">
                <a:moveTo>
                  <a:pt x="67807" y="43550"/>
                </a:moveTo>
                <a:lnTo>
                  <a:pt x="67117" y="44259"/>
                </a:lnTo>
                <a:lnTo>
                  <a:pt x="67056" y="47371"/>
                </a:lnTo>
                <a:lnTo>
                  <a:pt x="67807" y="43550"/>
                </a:lnTo>
                <a:close/>
              </a:path>
              <a:path w="4815840" h="60960">
                <a:moveTo>
                  <a:pt x="71627" y="45847"/>
                </a:moveTo>
                <a:lnTo>
                  <a:pt x="70103" y="47371"/>
                </a:lnTo>
                <a:lnTo>
                  <a:pt x="71627" y="47371"/>
                </a:lnTo>
                <a:lnTo>
                  <a:pt x="71627" y="45847"/>
                </a:lnTo>
                <a:close/>
              </a:path>
              <a:path w="4815840" h="60960">
                <a:moveTo>
                  <a:pt x="73151" y="41148"/>
                </a:moveTo>
                <a:lnTo>
                  <a:pt x="71706" y="42714"/>
                </a:lnTo>
                <a:lnTo>
                  <a:pt x="71627" y="47371"/>
                </a:lnTo>
                <a:lnTo>
                  <a:pt x="73151" y="47371"/>
                </a:lnTo>
                <a:lnTo>
                  <a:pt x="73151" y="41148"/>
                </a:lnTo>
                <a:close/>
              </a:path>
              <a:path w="4815840" h="60960">
                <a:moveTo>
                  <a:pt x="79247" y="42799"/>
                </a:moveTo>
                <a:lnTo>
                  <a:pt x="77787" y="44259"/>
                </a:lnTo>
                <a:lnTo>
                  <a:pt x="77724" y="47371"/>
                </a:lnTo>
                <a:lnTo>
                  <a:pt x="78105" y="47371"/>
                </a:lnTo>
                <a:lnTo>
                  <a:pt x="79247" y="42799"/>
                </a:lnTo>
                <a:close/>
              </a:path>
              <a:path w="4815840" h="60960">
                <a:moveTo>
                  <a:pt x="87249" y="43942"/>
                </a:moveTo>
                <a:lnTo>
                  <a:pt x="86931" y="44259"/>
                </a:lnTo>
                <a:lnTo>
                  <a:pt x="86868" y="47371"/>
                </a:lnTo>
                <a:lnTo>
                  <a:pt x="87884" y="46355"/>
                </a:lnTo>
                <a:lnTo>
                  <a:pt x="88392" y="44323"/>
                </a:lnTo>
                <a:lnTo>
                  <a:pt x="87249" y="43942"/>
                </a:lnTo>
                <a:close/>
              </a:path>
              <a:path w="4815840" h="60960">
                <a:moveTo>
                  <a:pt x="91439" y="45847"/>
                </a:moveTo>
                <a:lnTo>
                  <a:pt x="92963" y="47371"/>
                </a:lnTo>
                <a:lnTo>
                  <a:pt x="92963" y="46609"/>
                </a:lnTo>
                <a:lnTo>
                  <a:pt x="91439" y="45847"/>
                </a:lnTo>
                <a:close/>
              </a:path>
              <a:path w="4815840" h="60960">
                <a:moveTo>
                  <a:pt x="94069" y="46952"/>
                </a:moveTo>
                <a:lnTo>
                  <a:pt x="94049" y="47151"/>
                </a:lnTo>
                <a:lnTo>
                  <a:pt x="94487" y="47371"/>
                </a:lnTo>
                <a:lnTo>
                  <a:pt x="94069" y="46952"/>
                </a:lnTo>
                <a:close/>
              </a:path>
              <a:path w="4815840" h="60960">
                <a:moveTo>
                  <a:pt x="3280562" y="46761"/>
                </a:moveTo>
                <a:lnTo>
                  <a:pt x="3281172" y="47371"/>
                </a:lnTo>
                <a:lnTo>
                  <a:pt x="3285744" y="47371"/>
                </a:lnTo>
                <a:lnTo>
                  <a:pt x="3280562" y="46761"/>
                </a:lnTo>
                <a:close/>
              </a:path>
              <a:path w="4815840" h="60960">
                <a:moveTo>
                  <a:pt x="3287268" y="30607"/>
                </a:moveTo>
                <a:lnTo>
                  <a:pt x="3281172" y="30607"/>
                </a:lnTo>
                <a:lnTo>
                  <a:pt x="3278208" y="33570"/>
                </a:lnTo>
                <a:lnTo>
                  <a:pt x="3278124" y="44323"/>
                </a:lnTo>
                <a:lnTo>
                  <a:pt x="3280562" y="46761"/>
                </a:lnTo>
                <a:lnTo>
                  <a:pt x="3285744" y="47371"/>
                </a:lnTo>
                <a:lnTo>
                  <a:pt x="3287268" y="30607"/>
                </a:lnTo>
                <a:close/>
              </a:path>
              <a:path w="4815840" h="60960">
                <a:moveTo>
                  <a:pt x="3291078" y="31115"/>
                </a:moveTo>
                <a:lnTo>
                  <a:pt x="3294792" y="33591"/>
                </a:lnTo>
                <a:lnTo>
                  <a:pt x="3294887" y="44323"/>
                </a:lnTo>
                <a:lnTo>
                  <a:pt x="3290316" y="47371"/>
                </a:lnTo>
                <a:lnTo>
                  <a:pt x="3300983" y="47371"/>
                </a:lnTo>
                <a:lnTo>
                  <a:pt x="3300983" y="36575"/>
                </a:lnTo>
                <a:lnTo>
                  <a:pt x="3305555" y="33655"/>
                </a:lnTo>
                <a:lnTo>
                  <a:pt x="3310128" y="33655"/>
                </a:lnTo>
                <a:lnTo>
                  <a:pt x="3291078" y="31115"/>
                </a:lnTo>
                <a:close/>
              </a:path>
              <a:path w="4815840" h="60960">
                <a:moveTo>
                  <a:pt x="4184904" y="30607"/>
                </a:moveTo>
                <a:lnTo>
                  <a:pt x="4180331" y="30607"/>
                </a:lnTo>
                <a:lnTo>
                  <a:pt x="4177368" y="33570"/>
                </a:lnTo>
                <a:lnTo>
                  <a:pt x="4177283" y="44323"/>
                </a:lnTo>
                <a:lnTo>
                  <a:pt x="4180331" y="47371"/>
                </a:lnTo>
                <a:lnTo>
                  <a:pt x="4186428" y="47371"/>
                </a:lnTo>
                <a:lnTo>
                  <a:pt x="4184904" y="30607"/>
                </a:lnTo>
                <a:close/>
              </a:path>
              <a:path w="4815840" h="60960">
                <a:moveTo>
                  <a:pt x="4207495" y="29351"/>
                </a:moveTo>
                <a:lnTo>
                  <a:pt x="4184904" y="30607"/>
                </a:lnTo>
                <a:lnTo>
                  <a:pt x="4186428" y="47371"/>
                </a:lnTo>
                <a:lnTo>
                  <a:pt x="4191000" y="47371"/>
                </a:lnTo>
                <a:lnTo>
                  <a:pt x="4194048" y="44323"/>
                </a:lnTo>
                <a:lnTo>
                  <a:pt x="4193963" y="33570"/>
                </a:lnTo>
                <a:lnTo>
                  <a:pt x="4191000" y="30607"/>
                </a:lnTo>
                <a:lnTo>
                  <a:pt x="4206240" y="30607"/>
                </a:lnTo>
                <a:lnTo>
                  <a:pt x="4207495" y="29351"/>
                </a:lnTo>
                <a:close/>
              </a:path>
              <a:path w="4815840" h="60960">
                <a:moveTo>
                  <a:pt x="4206240" y="30607"/>
                </a:moveTo>
                <a:lnTo>
                  <a:pt x="4191000" y="30607"/>
                </a:lnTo>
                <a:lnTo>
                  <a:pt x="4193963" y="33570"/>
                </a:lnTo>
                <a:lnTo>
                  <a:pt x="4194048" y="44323"/>
                </a:lnTo>
                <a:lnTo>
                  <a:pt x="4191000" y="47371"/>
                </a:lnTo>
                <a:lnTo>
                  <a:pt x="4207764" y="47371"/>
                </a:lnTo>
                <a:lnTo>
                  <a:pt x="4203192" y="42799"/>
                </a:lnTo>
                <a:lnTo>
                  <a:pt x="4203276" y="33570"/>
                </a:lnTo>
                <a:lnTo>
                  <a:pt x="4206240" y="30607"/>
                </a:lnTo>
                <a:close/>
              </a:path>
              <a:path w="4815840" h="60960">
                <a:moveTo>
                  <a:pt x="4212335" y="29083"/>
                </a:moveTo>
                <a:lnTo>
                  <a:pt x="4207495" y="29351"/>
                </a:lnTo>
                <a:lnTo>
                  <a:pt x="4203276" y="33570"/>
                </a:lnTo>
                <a:lnTo>
                  <a:pt x="4203192" y="42799"/>
                </a:lnTo>
                <a:lnTo>
                  <a:pt x="4207764" y="47371"/>
                </a:lnTo>
                <a:lnTo>
                  <a:pt x="4212335" y="47371"/>
                </a:lnTo>
                <a:lnTo>
                  <a:pt x="4212335" y="29083"/>
                </a:lnTo>
                <a:close/>
              </a:path>
              <a:path w="4815840" h="60960">
                <a:moveTo>
                  <a:pt x="4233386" y="27844"/>
                </a:moveTo>
                <a:lnTo>
                  <a:pt x="4212335" y="29083"/>
                </a:lnTo>
                <a:lnTo>
                  <a:pt x="4212335" y="47371"/>
                </a:lnTo>
                <a:lnTo>
                  <a:pt x="4217193" y="47085"/>
                </a:lnTo>
                <a:lnTo>
                  <a:pt x="4221480" y="42799"/>
                </a:lnTo>
                <a:lnTo>
                  <a:pt x="4221395" y="33570"/>
                </a:lnTo>
                <a:lnTo>
                  <a:pt x="4216908" y="29083"/>
                </a:lnTo>
                <a:lnTo>
                  <a:pt x="4232148" y="29083"/>
                </a:lnTo>
                <a:lnTo>
                  <a:pt x="4233386" y="27844"/>
                </a:lnTo>
                <a:close/>
              </a:path>
              <a:path w="4815840" h="60960">
                <a:moveTo>
                  <a:pt x="4217193" y="47085"/>
                </a:moveTo>
                <a:lnTo>
                  <a:pt x="4212335" y="47371"/>
                </a:lnTo>
                <a:lnTo>
                  <a:pt x="4216908" y="47371"/>
                </a:lnTo>
                <a:lnTo>
                  <a:pt x="4217193" y="47085"/>
                </a:lnTo>
                <a:close/>
              </a:path>
              <a:path w="4815840" h="60960">
                <a:moveTo>
                  <a:pt x="65531" y="46609"/>
                </a:moveTo>
                <a:lnTo>
                  <a:pt x="65531" y="47328"/>
                </a:lnTo>
                <a:lnTo>
                  <a:pt x="65736" y="46711"/>
                </a:lnTo>
                <a:lnTo>
                  <a:pt x="65531" y="46609"/>
                </a:lnTo>
                <a:close/>
              </a:path>
              <a:path w="4815840" h="60960">
                <a:moveTo>
                  <a:pt x="92963" y="45847"/>
                </a:moveTo>
                <a:lnTo>
                  <a:pt x="92963" y="46609"/>
                </a:lnTo>
                <a:lnTo>
                  <a:pt x="94049" y="47151"/>
                </a:lnTo>
                <a:lnTo>
                  <a:pt x="93970" y="46853"/>
                </a:lnTo>
                <a:lnTo>
                  <a:pt x="92963" y="45847"/>
                </a:lnTo>
                <a:close/>
              </a:path>
              <a:path w="4815840" h="60960">
                <a:moveTo>
                  <a:pt x="4232148" y="29083"/>
                </a:moveTo>
                <a:lnTo>
                  <a:pt x="4216908" y="29083"/>
                </a:lnTo>
                <a:lnTo>
                  <a:pt x="4221395" y="33570"/>
                </a:lnTo>
                <a:lnTo>
                  <a:pt x="4221480" y="42799"/>
                </a:lnTo>
                <a:lnTo>
                  <a:pt x="4217193" y="47085"/>
                </a:lnTo>
                <a:lnTo>
                  <a:pt x="4238244" y="45847"/>
                </a:lnTo>
                <a:lnTo>
                  <a:pt x="4233672" y="45847"/>
                </a:lnTo>
                <a:lnTo>
                  <a:pt x="4229100" y="42799"/>
                </a:lnTo>
                <a:lnTo>
                  <a:pt x="4229227" y="32004"/>
                </a:lnTo>
                <a:lnTo>
                  <a:pt x="4232148" y="29083"/>
                </a:lnTo>
                <a:close/>
              </a:path>
              <a:path w="4815840" h="60960">
                <a:moveTo>
                  <a:pt x="94487" y="42799"/>
                </a:moveTo>
                <a:lnTo>
                  <a:pt x="92963" y="42799"/>
                </a:lnTo>
                <a:lnTo>
                  <a:pt x="92963" y="45847"/>
                </a:lnTo>
                <a:lnTo>
                  <a:pt x="94069" y="46952"/>
                </a:lnTo>
                <a:lnTo>
                  <a:pt x="94487" y="42799"/>
                </a:lnTo>
                <a:close/>
              </a:path>
              <a:path w="4815840" h="60960">
                <a:moveTo>
                  <a:pt x="60045" y="45542"/>
                </a:moveTo>
                <a:lnTo>
                  <a:pt x="59436" y="45847"/>
                </a:lnTo>
                <a:lnTo>
                  <a:pt x="59436" y="46609"/>
                </a:lnTo>
                <a:lnTo>
                  <a:pt x="60742" y="46935"/>
                </a:lnTo>
                <a:lnTo>
                  <a:pt x="60045" y="45542"/>
                </a:lnTo>
                <a:close/>
              </a:path>
              <a:path w="4815840" h="60960">
                <a:moveTo>
                  <a:pt x="42671" y="41211"/>
                </a:moveTo>
                <a:lnTo>
                  <a:pt x="42671" y="44323"/>
                </a:lnTo>
                <a:lnTo>
                  <a:pt x="43687" y="45338"/>
                </a:lnTo>
                <a:lnTo>
                  <a:pt x="47474" y="46853"/>
                </a:lnTo>
                <a:lnTo>
                  <a:pt x="47921" y="45847"/>
                </a:lnTo>
                <a:lnTo>
                  <a:pt x="47243" y="45847"/>
                </a:lnTo>
                <a:lnTo>
                  <a:pt x="48598" y="43758"/>
                </a:lnTo>
                <a:lnTo>
                  <a:pt x="45719" y="42799"/>
                </a:lnTo>
                <a:lnTo>
                  <a:pt x="42671" y="41211"/>
                </a:lnTo>
                <a:close/>
              </a:path>
              <a:path w="4815840" h="60960">
                <a:moveTo>
                  <a:pt x="67056" y="42714"/>
                </a:moveTo>
                <a:lnTo>
                  <a:pt x="65935" y="46105"/>
                </a:lnTo>
                <a:lnTo>
                  <a:pt x="65836" y="46761"/>
                </a:lnTo>
                <a:lnTo>
                  <a:pt x="67056" y="44323"/>
                </a:lnTo>
                <a:lnTo>
                  <a:pt x="67056" y="42714"/>
                </a:lnTo>
                <a:close/>
              </a:path>
              <a:path w="4815840" h="60960">
                <a:moveTo>
                  <a:pt x="3261359" y="27559"/>
                </a:moveTo>
                <a:lnTo>
                  <a:pt x="3259835" y="44323"/>
                </a:lnTo>
                <a:lnTo>
                  <a:pt x="3280562" y="46761"/>
                </a:lnTo>
                <a:lnTo>
                  <a:pt x="3278124" y="44323"/>
                </a:lnTo>
                <a:lnTo>
                  <a:pt x="3265931" y="44323"/>
                </a:lnTo>
                <a:lnTo>
                  <a:pt x="3268919" y="41211"/>
                </a:lnTo>
                <a:lnTo>
                  <a:pt x="3268817" y="31887"/>
                </a:lnTo>
                <a:lnTo>
                  <a:pt x="3266321" y="28142"/>
                </a:lnTo>
                <a:lnTo>
                  <a:pt x="3261359" y="27559"/>
                </a:lnTo>
                <a:close/>
              </a:path>
              <a:path w="4815840" h="60960">
                <a:moveTo>
                  <a:pt x="66590" y="40216"/>
                </a:moveTo>
                <a:lnTo>
                  <a:pt x="65601" y="44703"/>
                </a:lnTo>
                <a:lnTo>
                  <a:pt x="65531" y="46609"/>
                </a:lnTo>
                <a:lnTo>
                  <a:pt x="65736" y="46711"/>
                </a:lnTo>
                <a:lnTo>
                  <a:pt x="66961" y="43001"/>
                </a:lnTo>
                <a:lnTo>
                  <a:pt x="66880" y="40796"/>
                </a:lnTo>
                <a:lnTo>
                  <a:pt x="66590" y="40216"/>
                </a:lnTo>
                <a:close/>
              </a:path>
              <a:path w="4815840" h="60960">
                <a:moveTo>
                  <a:pt x="60244" y="38504"/>
                </a:moveTo>
                <a:lnTo>
                  <a:pt x="57423" y="46105"/>
                </a:lnTo>
                <a:lnTo>
                  <a:pt x="59436" y="46609"/>
                </a:lnTo>
                <a:lnTo>
                  <a:pt x="59534" y="40951"/>
                </a:lnTo>
                <a:lnTo>
                  <a:pt x="60655" y="38709"/>
                </a:lnTo>
                <a:lnTo>
                  <a:pt x="60244" y="38504"/>
                </a:lnTo>
                <a:close/>
              </a:path>
              <a:path w="4815840" h="60960">
                <a:moveTo>
                  <a:pt x="65531" y="45021"/>
                </a:moveTo>
                <a:lnTo>
                  <a:pt x="65217" y="46451"/>
                </a:lnTo>
                <a:lnTo>
                  <a:pt x="65531" y="46609"/>
                </a:lnTo>
                <a:lnTo>
                  <a:pt x="65531" y="45021"/>
                </a:lnTo>
                <a:close/>
              </a:path>
              <a:path w="4815840" h="60960">
                <a:moveTo>
                  <a:pt x="92963" y="44323"/>
                </a:moveTo>
                <a:lnTo>
                  <a:pt x="89915" y="44323"/>
                </a:lnTo>
                <a:lnTo>
                  <a:pt x="91439" y="45847"/>
                </a:lnTo>
                <a:lnTo>
                  <a:pt x="92963" y="46609"/>
                </a:lnTo>
                <a:lnTo>
                  <a:pt x="92963" y="44323"/>
                </a:lnTo>
                <a:close/>
              </a:path>
              <a:path w="4815840" h="60960">
                <a:moveTo>
                  <a:pt x="65531" y="40386"/>
                </a:moveTo>
                <a:lnTo>
                  <a:pt x="64019" y="41142"/>
                </a:lnTo>
                <a:lnTo>
                  <a:pt x="64007" y="45847"/>
                </a:lnTo>
                <a:lnTo>
                  <a:pt x="65217" y="46451"/>
                </a:lnTo>
                <a:lnTo>
                  <a:pt x="65417" y="45542"/>
                </a:lnTo>
                <a:lnTo>
                  <a:pt x="65531" y="40386"/>
                </a:lnTo>
                <a:close/>
              </a:path>
              <a:path w="4815840" h="60960">
                <a:moveTo>
                  <a:pt x="88392" y="44323"/>
                </a:moveTo>
                <a:lnTo>
                  <a:pt x="87884" y="46355"/>
                </a:lnTo>
                <a:lnTo>
                  <a:pt x="88392" y="45847"/>
                </a:lnTo>
                <a:lnTo>
                  <a:pt x="89153" y="45847"/>
                </a:lnTo>
                <a:lnTo>
                  <a:pt x="89306" y="45542"/>
                </a:lnTo>
                <a:lnTo>
                  <a:pt x="89227" y="45158"/>
                </a:lnTo>
                <a:lnTo>
                  <a:pt x="88392" y="44323"/>
                </a:lnTo>
                <a:close/>
              </a:path>
              <a:path w="4815840" h="60960">
                <a:moveTo>
                  <a:pt x="59436" y="38100"/>
                </a:moveTo>
                <a:lnTo>
                  <a:pt x="58036" y="41657"/>
                </a:lnTo>
                <a:lnTo>
                  <a:pt x="57912" y="44323"/>
                </a:lnTo>
                <a:lnTo>
                  <a:pt x="56658" y="45158"/>
                </a:lnTo>
                <a:lnTo>
                  <a:pt x="56387" y="45847"/>
                </a:lnTo>
                <a:lnTo>
                  <a:pt x="57423" y="46105"/>
                </a:lnTo>
                <a:lnTo>
                  <a:pt x="60244" y="38504"/>
                </a:lnTo>
                <a:lnTo>
                  <a:pt x="59436" y="38100"/>
                </a:lnTo>
                <a:close/>
              </a:path>
              <a:path w="4815840" h="60960">
                <a:moveTo>
                  <a:pt x="35829" y="42346"/>
                </a:moveTo>
                <a:lnTo>
                  <a:pt x="38100" y="45847"/>
                </a:lnTo>
                <a:lnTo>
                  <a:pt x="44195" y="45847"/>
                </a:lnTo>
                <a:lnTo>
                  <a:pt x="43687" y="45338"/>
                </a:lnTo>
                <a:lnTo>
                  <a:pt x="41147" y="44323"/>
                </a:lnTo>
                <a:lnTo>
                  <a:pt x="39624" y="44323"/>
                </a:lnTo>
                <a:lnTo>
                  <a:pt x="35829" y="42346"/>
                </a:lnTo>
                <a:close/>
              </a:path>
              <a:path w="4815840" h="60960">
                <a:moveTo>
                  <a:pt x="48598" y="43758"/>
                </a:moveTo>
                <a:lnTo>
                  <a:pt x="47243" y="45847"/>
                </a:lnTo>
                <a:lnTo>
                  <a:pt x="47921" y="45847"/>
                </a:lnTo>
                <a:lnTo>
                  <a:pt x="48715" y="44060"/>
                </a:lnTo>
                <a:lnTo>
                  <a:pt x="48785" y="43820"/>
                </a:lnTo>
                <a:lnTo>
                  <a:pt x="48598" y="43758"/>
                </a:lnTo>
                <a:close/>
              </a:path>
              <a:path w="4815840" h="60960">
                <a:moveTo>
                  <a:pt x="54356" y="45338"/>
                </a:moveTo>
                <a:lnTo>
                  <a:pt x="54863" y="45847"/>
                </a:lnTo>
                <a:lnTo>
                  <a:pt x="55625" y="45847"/>
                </a:lnTo>
                <a:lnTo>
                  <a:pt x="55833" y="45708"/>
                </a:lnTo>
                <a:lnTo>
                  <a:pt x="54356" y="45338"/>
                </a:lnTo>
                <a:close/>
              </a:path>
              <a:path w="4815840" h="60960">
                <a:moveTo>
                  <a:pt x="56503" y="45262"/>
                </a:moveTo>
                <a:lnTo>
                  <a:pt x="55833" y="45708"/>
                </a:lnTo>
                <a:lnTo>
                  <a:pt x="56387" y="45847"/>
                </a:lnTo>
                <a:lnTo>
                  <a:pt x="56503" y="45262"/>
                </a:lnTo>
                <a:close/>
              </a:path>
              <a:path w="4815840" h="60960">
                <a:moveTo>
                  <a:pt x="56658" y="45158"/>
                </a:moveTo>
                <a:lnTo>
                  <a:pt x="56503" y="45262"/>
                </a:lnTo>
                <a:lnTo>
                  <a:pt x="56387" y="45847"/>
                </a:lnTo>
                <a:lnTo>
                  <a:pt x="56658" y="45158"/>
                </a:lnTo>
                <a:close/>
              </a:path>
              <a:path w="4815840" h="60960">
                <a:moveTo>
                  <a:pt x="59436" y="44323"/>
                </a:moveTo>
                <a:lnTo>
                  <a:pt x="59436" y="45847"/>
                </a:lnTo>
                <a:lnTo>
                  <a:pt x="60045" y="45542"/>
                </a:lnTo>
                <a:lnTo>
                  <a:pt x="59436" y="44323"/>
                </a:lnTo>
                <a:close/>
              </a:path>
              <a:path w="4815840" h="60960">
                <a:moveTo>
                  <a:pt x="77724" y="42799"/>
                </a:moveTo>
                <a:lnTo>
                  <a:pt x="76263" y="44259"/>
                </a:lnTo>
                <a:lnTo>
                  <a:pt x="76200" y="45847"/>
                </a:lnTo>
                <a:lnTo>
                  <a:pt x="77724" y="44323"/>
                </a:lnTo>
                <a:lnTo>
                  <a:pt x="77724" y="42799"/>
                </a:lnTo>
                <a:close/>
              </a:path>
              <a:path w="4815840" h="60960">
                <a:moveTo>
                  <a:pt x="128015" y="42799"/>
                </a:moveTo>
                <a:lnTo>
                  <a:pt x="121919" y="42799"/>
                </a:lnTo>
                <a:lnTo>
                  <a:pt x="124968" y="45847"/>
                </a:lnTo>
                <a:lnTo>
                  <a:pt x="128015" y="42799"/>
                </a:lnTo>
                <a:close/>
              </a:path>
              <a:path w="4815840" h="60960">
                <a:moveTo>
                  <a:pt x="207263" y="42799"/>
                </a:moveTo>
                <a:lnTo>
                  <a:pt x="201168" y="42799"/>
                </a:lnTo>
                <a:lnTo>
                  <a:pt x="204215" y="45847"/>
                </a:lnTo>
                <a:lnTo>
                  <a:pt x="207263" y="42799"/>
                </a:lnTo>
                <a:close/>
              </a:path>
              <a:path w="4815840" h="60960">
                <a:moveTo>
                  <a:pt x="429768" y="30607"/>
                </a:moveTo>
                <a:lnTo>
                  <a:pt x="426251" y="31075"/>
                </a:lnTo>
                <a:lnTo>
                  <a:pt x="423756" y="33570"/>
                </a:lnTo>
                <a:lnTo>
                  <a:pt x="423671" y="42799"/>
                </a:lnTo>
                <a:lnTo>
                  <a:pt x="426719" y="45847"/>
                </a:lnTo>
                <a:lnTo>
                  <a:pt x="431292" y="45847"/>
                </a:lnTo>
                <a:lnTo>
                  <a:pt x="429768" y="30607"/>
                </a:lnTo>
                <a:close/>
              </a:path>
              <a:path w="4815840" h="60960">
                <a:moveTo>
                  <a:pt x="449275" y="29387"/>
                </a:moveTo>
                <a:lnTo>
                  <a:pt x="429768" y="30607"/>
                </a:lnTo>
                <a:lnTo>
                  <a:pt x="431292" y="45847"/>
                </a:lnTo>
                <a:lnTo>
                  <a:pt x="436168" y="45542"/>
                </a:lnTo>
                <a:lnTo>
                  <a:pt x="438912" y="42799"/>
                </a:lnTo>
                <a:lnTo>
                  <a:pt x="438827" y="33570"/>
                </a:lnTo>
                <a:lnTo>
                  <a:pt x="435863" y="30607"/>
                </a:lnTo>
                <a:lnTo>
                  <a:pt x="448056" y="30607"/>
                </a:lnTo>
                <a:lnTo>
                  <a:pt x="449275" y="29387"/>
                </a:lnTo>
                <a:close/>
              </a:path>
              <a:path w="4815840" h="60960">
                <a:moveTo>
                  <a:pt x="436168" y="45542"/>
                </a:moveTo>
                <a:lnTo>
                  <a:pt x="431292" y="45847"/>
                </a:lnTo>
                <a:lnTo>
                  <a:pt x="435863" y="45847"/>
                </a:lnTo>
                <a:lnTo>
                  <a:pt x="436168" y="45542"/>
                </a:lnTo>
                <a:close/>
              </a:path>
              <a:path w="4815840" h="60960">
                <a:moveTo>
                  <a:pt x="4238244" y="27559"/>
                </a:moveTo>
                <a:lnTo>
                  <a:pt x="4233386" y="27844"/>
                </a:lnTo>
                <a:lnTo>
                  <a:pt x="4229227" y="32004"/>
                </a:lnTo>
                <a:lnTo>
                  <a:pt x="4229100" y="42799"/>
                </a:lnTo>
                <a:lnTo>
                  <a:pt x="4233672" y="45847"/>
                </a:lnTo>
                <a:lnTo>
                  <a:pt x="4238244" y="45847"/>
                </a:lnTo>
                <a:lnTo>
                  <a:pt x="4238244" y="27559"/>
                </a:lnTo>
                <a:close/>
              </a:path>
              <a:path w="4815840" h="60960">
                <a:moveTo>
                  <a:pt x="4242816" y="27559"/>
                </a:moveTo>
                <a:lnTo>
                  <a:pt x="4238244" y="27559"/>
                </a:lnTo>
                <a:lnTo>
                  <a:pt x="4238244" y="45847"/>
                </a:lnTo>
                <a:lnTo>
                  <a:pt x="4242816" y="45847"/>
                </a:lnTo>
                <a:lnTo>
                  <a:pt x="4247387" y="42799"/>
                </a:lnTo>
                <a:lnTo>
                  <a:pt x="4247260" y="32004"/>
                </a:lnTo>
                <a:lnTo>
                  <a:pt x="4242816" y="27559"/>
                </a:lnTo>
                <a:close/>
              </a:path>
              <a:path w="4815840" h="60960">
                <a:moveTo>
                  <a:pt x="4256532" y="27559"/>
                </a:moveTo>
                <a:lnTo>
                  <a:pt x="4242816" y="27559"/>
                </a:lnTo>
                <a:lnTo>
                  <a:pt x="4247260" y="32004"/>
                </a:lnTo>
                <a:lnTo>
                  <a:pt x="4247387" y="42799"/>
                </a:lnTo>
                <a:lnTo>
                  <a:pt x="4242816" y="45847"/>
                </a:lnTo>
                <a:lnTo>
                  <a:pt x="4256532" y="45847"/>
                </a:lnTo>
                <a:lnTo>
                  <a:pt x="4252021" y="41211"/>
                </a:lnTo>
                <a:lnTo>
                  <a:pt x="4252023" y="30564"/>
                </a:lnTo>
                <a:lnTo>
                  <a:pt x="4256532" y="27559"/>
                </a:lnTo>
                <a:close/>
              </a:path>
              <a:path w="4815840" h="60960">
                <a:moveTo>
                  <a:pt x="4261104" y="27559"/>
                </a:moveTo>
                <a:lnTo>
                  <a:pt x="4256532" y="27559"/>
                </a:lnTo>
                <a:lnTo>
                  <a:pt x="4252023" y="30564"/>
                </a:lnTo>
                <a:lnTo>
                  <a:pt x="4252021" y="41211"/>
                </a:lnTo>
                <a:lnTo>
                  <a:pt x="4256532" y="45847"/>
                </a:lnTo>
                <a:lnTo>
                  <a:pt x="4261104" y="45847"/>
                </a:lnTo>
                <a:lnTo>
                  <a:pt x="4261104" y="27559"/>
                </a:lnTo>
                <a:close/>
              </a:path>
              <a:path w="4815840" h="60960">
                <a:moveTo>
                  <a:pt x="4261104" y="27559"/>
                </a:moveTo>
                <a:lnTo>
                  <a:pt x="4261104" y="45847"/>
                </a:lnTo>
                <a:lnTo>
                  <a:pt x="4262628" y="45847"/>
                </a:lnTo>
                <a:lnTo>
                  <a:pt x="4261104" y="27559"/>
                </a:lnTo>
                <a:close/>
              </a:path>
              <a:path w="4815840" h="60960">
                <a:moveTo>
                  <a:pt x="4280577" y="26260"/>
                </a:moveTo>
                <a:lnTo>
                  <a:pt x="4261104" y="27559"/>
                </a:lnTo>
                <a:lnTo>
                  <a:pt x="4262628" y="45847"/>
                </a:lnTo>
                <a:lnTo>
                  <a:pt x="4267632" y="45179"/>
                </a:lnTo>
                <a:lnTo>
                  <a:pt x="4270206" y="41211"/>
                </a:lnTo>
                <a:lnTo>
                  <a:pt x="4270205" y="30564"/>
                </a:lnTo>
                <a:lnTo>
                  <a:pt x="4267200" y="27559"/>
                </a:lnTo>
                <a:lnTo>
                  <a:pt x="4278630" y="27559"/>
                </a:lnTo>
                <a:lnTo>
                  <a:pt x="4280577" y="26260"/>
                </a:lnTo>
                <a:close/>
              </a:path>
              <a:path w="4815840" h="60960">
                <a:moveTo>
                  <a:pt x="4267632" y="45179"/>
                </a:moveTo>
                <a:lnTo>
                  <a:pt x="4262628" y="45847"/>
                </a:lnTo>
                <a:lnTo>
                  <a:pt x="4267200" y="45847"/>
                </a:lnTo>
                <a:lnTo>
                  <a:pt x="4267632" y="45179"/>
                </a:lnTo>
                <a:close/>
              </a:path>
              <a:path w="4815840" h="60960">
                <a:moveTo>
                  <a:pt x="57912" y="38100"/>
                </a:moveTo>
                <a:lnTo>
                  <a:pt x="54863" y="38100"/>
                </a:lnTo>
                <a:lnTo>
                  <a:pt x="53466" y="39497"/>
                </a:lnTo>
                <a:lnTo>
                  <a:pt x="53339" y="44323"/>
                </a:lnTo>
                <a:lnTo>
                  <a:pt x="54356" y="45338"/>
                </a:lnTo>
                <a:lnTo>
                  <a:pt x="55833" y="45708"/>
                </a:lnTo>
                <a:lnTo>
                  <a:pt x="56388" y="45338"/>
                </a:lnTo>
                <a:lnTo>
                  <a:pt x="56687" y="44323"/>
                </a:lnTo>
                <a:lnTo>
                  <a:pt x="54863" y="44323"/>
                </a:lnTo>
                <a:lnTo>
                  <a:pt x="56886" y="43311"/>
                </a:lnTo>
                <a:lnTo>
                  <a:pt x="57912" y="38100"/>
                </a:lnTo>
                <a:close/>
              </a:path>
              <a:path w="4815840" h="60960">
                <a:moveTo>
                  <a:pt x="61468" y="39115"/>
                </a:moveTo>
                <a:lnTo>
                  <a:pt x="59441" y="41142"/>
                </a:lnTo>
                <a:lnTo>
                  <a:pt x="59436" y="44323"/>
                </a:lnTo>
                <a:lnTo>
                  <a:pt x="60045" y="45542"/>
                </a:lnTo>
                <a:lnTo>
                  <a:pt x="62483" y="44323"/>
                </a:lnTo>
                <a:lnTo>
                  <a:pt x="62483" y="39624"/>
                </a:lnTo>
                <a:lnTo>
                  <a:pt x="61468" y="39115"/>
                </a:lnTo>
                <a:close/>
              </a:path>
              <a:path w="4815840" h="60960">
                <a:moveTo>
                  <a:pt x="448056" y="30607"/>
                </a:moveTo>
                <a:lnTo>
                  <a:pt x="435863" y="30607"/>
                </a:lnTo>
                <a:lnTo>
                  <a:pt x="438827" y="33570"/>
                </a:lnTo>
                <a:lnTo>
                  <a:pt x="438912" y="42799"/>
                </a:lnTo>
                <a:lnTo>
                  <a:pt x="436168" y="45542"/>
                </a:lnTo>
                <a:lnTo>
                  <a:pt x="455675" y="44323"/>
                </a:lnTo>
                <a:lnTo>
                  <a:pt x="449580" y="44323"/>
                </a:lnTo>
                <a:lnTo>
                  <a:pt x="446654" y="39812"/>
                </a:lnTo>
                <a:lnTo>
                  <a:pt x="446775" y="31887"/>
                </a:lnTo>
                <a:lnTo>
                  <a:pt x="448056" y="30607"/>
                </a:lnTo>
                <a:close/>
              </a:path>
              <a:path w="4815840" h="60960">
                <a:moveTo>
                  <a:pt x="41925" y="40822"/>
                </a:moveTo>
                <a:lnTo>
                  <a:pt x="41147" y="44323"/>
                </a:lnTo>
                <a:lnTo>
                  <a:pt x="43687" y="45338"/>
                </a:lnTo>
                <a:lnTo>
                  <a:pt x="42671" y="44323"/>
                </a:lnTo>
                <a:lnTo>
                  <a:pt x="42539" y="41142"/>
                </a:lnTo>
                <a:lnTo>
                  <a:pt x="41925" y="40822"/>
                </a:lnTo>
                <a:close/>
              </a:path>
              <a:path w="4815840" h="60960">
                <a:moveTo>
                  <a:pt x="53339" y="41148"/>
                </a:moveTo>
                <a:lnTo>
                  <a:pt x="51894" y="42714"/>
                </a:lnTo>
                <a:lnTo>
                  <a:pt x="51815" y="44703"/>
                </a:lnTo>
                <a:lnTo>
                  <a:pt x="54356" y="45338"/>
                </a:lnTo>
                <a:lnTo>
                  <a:pt x="53339" y="44323"/>
                </a:lnTo>
                <a:lnTo>
                  <a:pt x="53339" y="41148"/>
                </a:lnTo>
                <a:close/>
              </a:path>
              <a:path w="4815840" h="60960">
                <a:moveTo>
                  <a:pt x="92963" y="42799"/>
                </a:moveTo>
                <a:lnTo>
                  <a:pt x="88392" y="42799"/>
                </a:lnTo>
                <a:lnTo>
                  <a:pt x="87879" y="43311"/>
                </a:lnTo>
                <a:lnTo>
                  <a:pt x="87756" y="43687"/>
                </a:lnTo>
                <a:lnTo>
                  <a:pt x="89407" y="45338"/>
                </a:lnTo>
                <a:lnTo>
                  <a:pt x="89915" y="44323"/>
                </a:lnTo>
                <a:lnTo>
                  <a:pt x="92963" y="44323"/>
                </a:lnTo>
                <a:lnTo>
                  <a:pt x="92963" y="42799"/>
                </a:lnTo>
                <a:close/>
              </a:path>
              <a:path w="4815840" h="60960">
                <a:moveTo>
                  <a:pt x="57507" y="43001"/>
                </a:moveTo>
                <a:lnTo>
                  <a:pt x="56966" y="43271"/>
                </a:lnTo>
                <a:lnTo>
                  <a:pt x="56840" y="43545"/>
                </a:lnTo>
                <a:lnTo>
                  <a:pt x="56503" y="45262"/>
                </a:lnTo>
                <a:lnTo>
                  <a:pt x="56712" y="45021"/>
                </a:lnTo>
                <a:lnTo>
                  <a:pt x="57507" y="43001"/>
                </a:lnTo>
                <a:close/>
              </a:path>
              <a:path w="4815840" h="60960">
                <a:moveTo>
                  <a:pt x="114300" y="42799"/>
                </a:moveTo>
                <a:lnTo>
                  <a:pt x="108203" y="42799"/>
                </a:lnTo>
                <a:lnTo>
                  <a:pt x="110642" y="45237"/>
                </a:lnTo>
                <a:lnTo>
                  <a:pt x="114300" y="42799"/>
                </a:lnTo>
                <a:close/>
              </a:path>
              <a:path w="4815840" h="60960">
                <a:moveTo>
                  <a:pt x="4278630" y="27559"/>
                </a:moveTo>
                <a:lnTo>
                  <a:pt x="4267200" y="27559"/>
                </a:lnTo>
                <a:lnTo>
                  <a:pt x="4270205" y="30564"/>
                </a:lnTo>
                <a:lnTo>
                  <a:pt x="4270206" y="41211"/>
                </a:lnTo>
                <a:lnTo>
                  <a:pt x="4267632" y="45179"/>
                </a:lnTo>
                <a:lnTo>
                  <a:pt x="4285487" y="42799"/>
                </a:lnTo>
                <a:lnTo>
                  <a:pt x="4280916" y="42799"/>
                </a:lnTo>
                <a:lnTo>
                  <a:pt x="4276435" y="39687"/>
                </a:lnTo>
                <a:lnTo>
                  <a:pt x="4276375" y="29061"/>
                </a:lnTo>
                <a:lnTo>
                  <a:pt x="4278630" y="27559"/>
                </a:lnTo>
                <a:close/>
              </a:path>
              <a:path w="4815840" h="60960">
                <a:moveTo>
                  <a:pt x="57912" y="42799"/>
                </a:moveTo>
                <a:lnTo>
                  <a:pt x="57507" y="43001"/>
                </a:lnTo>
                <a:lnTo>
                  <a:pt x="56658" y="45158"/>
                </a:lnTo>
                <a:lnTo>
                  <a:pt x="57912" y="44323"/>
                </a:lnTo>
                <a:lnTo>
                  <a:pt x="57912" y="42799"/>
                </a:lnTo>
                <a:close/>
              </a:path>
              <a:path w="4815840" h="60960">
                <a:moveTo>
                  <a:pt x="66446" y="39928"/>
                </a:moveTo>
                <a:lnTo>
                  <a:pt x="65531" y="40386"/>
                </a:lnTo>
                <a:lnTo>
                  <a:pt x="65531" y="45021"/>
                </a:lnTo>
                <a:lnTo>
                  <a:pt x="66552" y="40386"/>
                </a:lnTo>
                <a:lnTo>
                  <a:pt x="66446" y="39928"/>
                </a:lnTo>
                <a:close/>
              </a:path>
              <a:path w="4815840" h="60960">
                <a:moveTo>
                  <a:pt x="85237" y="43271"/>
                </a:moveTo>
                <a:lnTo>
                  <a:pt x="84903" y="44763"/>
                </a:lnTo>
                <a:lnTo>
                  <a:pt x="85343" y="44323"/>
                </a:lnTo>
                <a:lnTo>
                  <a:pt x="86868" y="44323"/>
                </a:lnTo>
                <a:lnTo>
                  <a:pt x="86106" y="43561"/>
                </a:lnTo>
                <a:lnTo>
                  <a:pt x="85237" y="43271"/>
                </a:lnTo>
                <a:close/>
              </a:path>
              <a:path w="4815840" h="60960">
                <a:moveTo>
                  <a:pt x="51815" y="39687"/>
                </a:moveTo>
                <a:lnTo>
                  <a:pt x="50292" y="44323"/>
                </a:lnTo>
                <a:lnTo>
                  <a:pt x="51815" y="44703"/>
                </a:lnTo>
                <a:lnTo>
                  <a:pt x="51815" y="39687"/>
                </a:lnTo>
                <a:close/>
              </a:path>
              <a:path w="4815840" h="60960">
                <a:moveTo>
                  <a:pt x="35813" y="37337"/>
                </a:moveTo>
                <a:lnTo>
                  <a:pt x="35084" y="38067"/>
                </a:lnTo>
                <a:lnTo>
                  <a:pt x="35093" y="41211"/>
                </a:lnTo>
                <a:lnTo>
                  <a:pt x="35829" y="42346"/>
                </a:lnTo>
                <a:lnTo>
                  <a:pt x="39624" y="44323"/>
                </a:lnTo>
                <a:lnTo>
                  <a:pt x="40386" y="42799"/>
                </a:lnTo>
                <a:lnTo>
                  <a:pt x="39624" y="42799"/>
                </a:lnTo>
                <a:lnTo>
                  <a:pt x="41208" y="41148"/>
                </a:lnTo>
                <a:lnTo>
                  <a:pt x="39618" y="41142"/>
                </a:lnTo>
                <a:lnTo>
                  <a:pt x="35813" y="37337"/>
                </a:lnTo>
                <a:close/>
              </a:path>
              <a:path w="4815840" h="60960">
                <a:moveTo>
                  <a:pt x="41656" y="40682"/>
                </a:moveTo>
                <a:lnTo>
                  <a:pt x="41214" y="41142"/>
                </a:lnTo>
                <a:lnTo>
                  <a:pt x="39624" y="44323"/>
                </a:lnTo>
                <a:lnTo>
                  <a:pt x="41147" y="44323"/>
                </a:lnTo>
                <a:lnTo>
                  <a:pt x="41897" y="40951"/>
                </a:lnTo>
                <a:lnTo>
                  <a:pt x="41874" y="40796"/>
                </a:lnTo>
                <a:lnTo>
                  <a:pt x="41656" y="40682"/>
                </a:lnTo>
                <a:close/>
              </a:path>
              <a:path w="4815840" h="60960">
                <a:moveTo>
                  <a:pt x="49530" y="43942"/>
                </a:moveTo>
                <a:lnTo>
                  <a:pt x="50292" y="44323"/>
                </a:lnTo>
                <a:lnTo>
                  <a:pt x="49530" y="43942"/>
                </a:lnTo>
                <a:close/>
              </a:path>
              <a:path w="4815840" h="60960">
                <a:moveTo>
                  <a:pt x="52824" y="34815"/>
                </a:moveTo>
                <a:lnTo>
                  <a:pt x="50348" y="40386"/>
                </a:lnTo>
                <a:lnTo>
                  <a:pt x="50250" y="41211"/>
                </a:lnTo>
                <a:lnTo>
                  <a:pt x="50077" y="41478"/>
                </a:lnTo>
                <a:lnTo>
                  <a:pt x="49530" y="43942"/>
                </a:lnTo>
                <a:lnTo>
                  <a:pt x="50292" y="44323"/>
                </a:lnTo>
                <a:lnTo>
                  <a:pt x="51795" y="39750"/>
                </a:lnTo>
                <a:lnTo>
                  <a:pt x="51848" y="38067"/>
                </a:lnTo>
                <a:lnTo>
                  <a:pt x="52578" y="37337"/>
                </a:lnTo>
                <a:lnTo>
                  <a:pt x="53339" y="35051"/>
                </a:lnTo>
                <a:lnTo>
                  <a:pt x="52824" y="34815"/>
                </a:lnTo>
                <a:close/>
              </a:path>
              <a:path w="4815840" h="60960">
                <a:moveTo>
                  <a:pt x="56886" y="43311"/>
                </a:moveTo>
                <a:lnTo>
                  <a:pt x="54863" y="44323"/>
                </a:lnTo>
                <a:lnTo>
                  <a:pt x="56687" y="44323"/>
                </a:lnTo>
                <a:lnTo>
                  <a:pt x="56886" y="43311"/>
                </a:lnTo>
                <a:close/>
              </a:path>
              <a:path w="4815840" h="60960">
                <a:moveTo>
                  <a:pt x="68126" y="39472"/>
                </a:moveTo>
                <a:lnTo>
                  <a:pt x="67177" y="42346"/>
                </a:lnTo>
                <a:lnTo>
                  <a:pt x="67056" y="44323"/>
                </a:lnTo>
                <a:lnTo>
                  <a:pt x="67730" y="43630"/>
                </a:lnTo>
                <a:lnTo>
                  <a:pt x="67854" y="43311"/>
                </a:lnTo>
                <a:lnTo>
                  <a:pt x="68580" y="39624"/>
                </a:lnTo>
                <a:lnTo>
                  <a:pt x="68126" y="39472"/>
                </a:lnTo>
                <a:close/>
              </a:path>
              <a:path w="4815840" h="60960">
                <a:moveTo>
                  <a:pt x="76962" y="41973"/>
                </a:moveTo>
                <a:lnTo>
                  <a:pt x="77645" y="42714"/>
                </a:lnTo>
                <a:lnTo>
                  <a:pt x="77724" y="44323"/>
                </a:lnTo>
                <a:lnTo>
                  <a:pt x="79247" y="42799"/>
                </a:lnTo>
                <a:lnTo>
                  <a:pt x="76962" y="41973"/>
                </a:lnTo>
                <a:close/>
              </a:path>
              <a:path w="4815840" h="60960">
                <a:moveTo>
                  <a:pt x="81696" y="43398"/>
                </a:moveTo>
                <a:lnTo>
                  <a:pt x="81660" y="43687"/>
                </a:lnTo>
                <a:lnTo>
                  <a:pt x="82295" y="44323"/>
                </a:lnTo>
                <a:lnTo>
                  <a:pt x="81696" y="43398"/>
                </a:lnTo>
                <a:close/>
              </a:path>
              <a:path w="4815840" h="60960">
                <a:moveTo>
                  <a:pt x="86106" y="43561"/>
                </a:moveTo>
                <a:lnTo>
                  <a:pt x="86868" y="44323"/>
                </a:lnTo>
                <a:lnTo>
                  <a:pt x="87248" y="43942"/>
                </a:lnTo>
                <a:lnTo>
                  <a:pt x="86106" y="43561"/>
                </a:lnTo>
                <a:close/>
              </a:path>
              <a:path w="4815840" h="60960">
                <a:moveTo>
                  <a:pt x="87630" y="43561"/>
                </a:moveTo>
                <a:lnTo>
                  <a:pt x="87249" y="43942"/>
                </a:lnTo>
                <a:lnTo>
                  <a:pt x="88392" y="44323"/>
                </a:lnTo>
                <a:lnTo>
                  <a:pt x="87630" y="43561"/>
                </a:lnTo>
                <a:close/>
              </a:path>
              <a:path w="4815840" h="60960">
                <a:moveTo>
                  <a:pt x="100583" y="42799"/>
                </a:moveTo>
                <a:lnTo>
                  <a:pt x="97536" y="42799"/>
                </a:lnTo>
                <a:lnTo>
                  <a:pt x="99059" y="44323"/>
                </a:lnTo>
                <a:lnTo>
                  <a:pt x="100583" y="42799"/>
                </a:lnTo>
                <a:close/>
              </a:path>
              <a:path w="4815840" h="60960">
                <a:moveTo>
                  <a:pt x="454151" y="29083"/>
                </a:moveTo>
                <a:lnTo>
                  <a:pt x="449275" y="29387"/>
                </a:lnTo>
                <a:lnTo>
                  <a:pt x="446775" y="31887"/>
                </a:lnTo>
                <a:lnTo>
                  <a:pt x="446654" y="39812"/>
                </a:lnTo>
                <a:lnTo>
                  <a:pt x="449580" y="44323"/>
                </a:lnTo>
                <a:lnTo>
                  <a:pt x="455675" y="44323"/>
                </a:lnTo>
                <a:lnTo>
                  <a:pt x="454151" y="29083"/>
                </a:lnTo>
                <a:close/>
              </a:path>
              <a:path w="4815840" h="60960">
                <a:moveTo>
                  <a:pt x="472119" y="26516"/>
                </a:moveTo>
                <a:lnTo>
                  <a:pt x="454300" y="29061"/>
                </a:lnTo>
                <a:lnTo>
                  <a:pt x="454260" y="30164"/>
                </a:lnTo>
                <a:lnTo>
                  <a:pt x="455675" y="44323"/>
                </a:lnTo>
                <a:lnTo>
                  <a:pt x="458724" y="29083"/>
                </a:lnTo>
                <a:lnTo>
                  <a:pt x="470408" y="29083"/>
                </a:lnTo>
                <a:lnTo>
                  <a:pt x="472119" y="26516"/>
                </a:lnTo>
                <a:close/>
              </a:path>
              <a:path w="4815840" h="60960">
                <a:moveTo>
                  <a:pt x="459049" y="43820"/>
                </a:moveTo>
                <a:lnTo>
                  <a:pt x="455675" y="44323"/>
                </a:lnTo>
                <a:lnTo>
                  <a:pt x="458724" y="44323"/>
                </a:lnTo>
                <a:lnTo>
                  <a:pt x="459049" y="43820"/>
                </a:lnTo>
                <a:close/>
              </a:path>
              <a:path w="4815840" h="60960">
                <a:moveTo>
                  <a:pt x="3254654" y="43687"/>
                </a:moveTo>
                <a:lnTo>
                  <a:pt x="3255264" y="44323"/>
                </a:lnTo>
                <a:lnTo>
                  <a:pt x="3259835" y="44323"/>
                </a:lnTo>
                <a:lnTo>
                  <a:pt x="3254654" y="43687"/>
                </a:lnTo>
                <a:close/>
              </a:path>
              <a:path w="4815840" h="60960">
                <a:moveTo>
                  <a:pt x="3261359" y="27559"/>
                </a:moveTo>
                <a:lnTo>
                  <a:pt x="3255264" y="27559"/>
                </a:lnTo>
                <a:lnTo>
                  <a:pt x="3252378" y="31887"/>
                </a:lnTo>
                <a:lnTo>
                  <a:pt x="3252276" y="41211"/>
                </a:lnTo>
                <a:lnTo>
                  <a:pt x="3254654" y="43687"/>
                </a:lnTo>
                <a:lnTo>
                  <a:pt x="3259835" y="44323"/>
                </a:lnTo>
                <a:lnTo>
                  <a:pt x="3261359" y="27559"/>
                </a:lnTo>
                <a:close/>
              </a:path>
              <a:path w="4815840" h="60960">
                <a:moveTo>
                  <a:pt x="3266321" y="28142"/>
                </a:moveTo>
                <a:lnTo>
                  <a:pt x="3268817" y="31887"/>
                </a:lnTo>
                <a:lnTo>
                  <a:pt x="3268919" y="41211"/>
                </a:lnTo>
                <a:lnTo>
                  <a:pt x="3265931" y="44323"/>
                </a:lnTo>
                <a:lnTo>
                  <a:pt x="3278124" y="44323"/>
                </a:lnTo>
                <a:lnTo>
                  <a:pt x="3278208" y="33570"/>
                </a:lnTo>
                <a:lnTo>
                  <a:pt x="3281172" y="30607"/>
                </a:lnTo>
                <a:lnTo>
                  <a:pt x="3287268" y="30607"/>
                </a:lnTo>
                <a:lnTo>
                  <a:pt x="3266321" y="28142"/>
                </a:lnTo>
                <a:close/>
              </a:path>
              <a:path w="4815840" h="60960">
                <a:moveTo>
                  <a:pt x="387095" y="36575"/>
                </a:moveTo>
                <a:lnTo>
                  <a:pt x="385594" y="36691"/>
                </a:lnTo>
                <a:lnTo>
                  <a:pt x="387095" y="44259"/>
                </a:lnTo>
                <a:lnTo>
                  <a:pt x="387095" y="36575"/>
                </a:lnTo>
                <a:close/>
              </a:path>
              <a:path w="4815840" h="60960">
                <a:moveTo>
                  <a:pt x="48906" y="43630"/>
                </a:moveTo>
                <a:lnTo>
                  <a:pt x="48817" y="43831"/>
                </a:lnTo>
                <a:lnTo>
                  <a:pt x="49503" y="44060"/>
                </a:lnTo>
                <a:lnTo>
                  <a:pt x="48906" y="43630"/>
                </a:lnTo>
                <a:close/>
              </a:path>
              <a:path w="4815840" h="60960">
                <a:moveTo>
                  <a:pt x="50077" y="41478"/>
                </a:moveTo>
                <a:lnTo>
                  <a:pt x="49395" y="42530"/>
                </a:lnTo>
                <a:lnTo>
                  <a:pt x="49065" y="43271"/>
                </a:lnTo>
                <a:lnTo>
                  <a:pt x="49021" y="43687"/>
                </a:lnTo>
                <a:lnTo>
                  <a:pt x="49530" y="43942"/>
                </a:lnTo>
                <a:lnTo>
                  <a:pt x="50077" y="41478"/>
                </a:lnTo>
                <a:close/>
              </a:path>
              <a:path w="4815840" h="60960">
                <a:moveTo>
                  <a:pt x="86868" y="42799"/>
                </a:moveTo>
                <a:lnTo>
                  <a:pt x="85343" y="42799"/>
                </a:lnTo>
                <a:lnTo>
                  <a:pt x="86106" y="43561"/>
                </a:lnTo>
                <a:lnTo>
                  <a:pt x="87249" y="43942"/>
                </a:lnTo>
                <a:lnTo>
                  <a:pt x="87503" y="43687"/>
                </a:lnTo>
                <a:lnTo>
                  <a:pt x="87614" y="43545"/>
                </a:lnTo>
                <a:lnTo>
                  <a:pt x="86868" y="42799"/>
                </a:lnTo>
                <a:close/>
              </a:path>
              <a:path w="4815840" h="60960">
                <a:moveTo>
                  <a:pt x="48736" y="43545"/>
                </a:moveTo>
                <a:lnTo>
                  <a:pt x="48598" y="43758"/>
                </a:lnTo>
                <a:lnTo>
                  <a:pt x="48817" y="43831"/>
                </a:lnTo>
                <a:lnTo>
                  <a:pt x="48906" y="43630"/>
                </a:lnTo>
                <a:lnTo>
                  <a:pt x="48736" y="43545"/>
                </a:lnTo>
                <a:close/>
              </a:path>
              <a:path w="4815840" h="60960">
                <a:moveTo>
                  <a:pt x="470408" y="29083"/>
                </a:moveTo>
                <a:lnTo>
                  <a:pt x="458724" y="29083"/>
                </a:lnTo>
                <a:lnTo>
                  <a:pt x="461528" y="31887"/>
                </a:lnTo>
                <a:lnTo>
                  <a:pt x="461649" y="39812"/>
                </a:lnTo>
                <a:lnTo>
                  <a:pt x="459049" y="43820"/>
                </a:lnTo>
                <a:lnTo>
                  <a:pt x="471865" y="41913"/>
                </a:lnTo>
                <a:lnTo>
                  <a:pt x="469474" y="38227"/>
                </a:lnTo>
                <a:lnTo>
                  <a:pt x="469576" y="30329"/>
                </a:lnTo>
                <a:lnTo>
                  <a:pt x="470408" y="29083"/>
                </a:lnTo>
                <a:close/>
              </a:path>
              <a:path w="4815840" h="60960">
                <a:moveTo>
                  <a:pt x="47243" y="39750"/>
                </a:moveTo>
                <a:lnTo>
                  <a:pt x="45719" y="42799"/>
                </a:lnTo>
                <a:lnTo>
                  <a:pt x="48598" y="43758"/>
                </a:lnTo>
                <a:lnTo>
                  <a:pt x="48736" y="43545"/>
                </a:lnTo>
                <a:lnTo>
                  <a:pt x="47243" y="42799"/>
                </a:lnTo>
                <a:lnTo>
                  <a:pt x="47243" y="39750"/>
                </a:lnTo>
                <a:close/>
              </a:path>
              <a:path w="4815840" h="60960">
                <a:moveTo>
                  <a:pt x="3235452" y="24511"/>
                </a:moveTo>
                <a:lnTo>
                  <a:pt x="3233928" y="41148"/>
                </a:lnTo>
                <a:lnTo>
                  <a:pt x="3254654" y="43687"/>
                </a:lnTo>
                <a:lnTo>
                  <a:pt x="3252216" y="41148"/>
                </a:lnTo>
                <a:lnTo>
                  <a:pt x="3240023" y="41148"/>
                </a:lnTo>
                <a:lnTo>
                  <a:pt x="3243040" y="38131"/>
                </a:lnTo>
                <a:lnTo>
                  <a:pt x="3242926" y="28865"/>
                </a:lnTo>
                <a:lnTo>
                  <a:pt x="3240413" y="25094"/>
                </a:lnTo>
                <a:lnTo>
                  <a:pt x="3235452" y="24511"/>
                </a:lnTo>
                <a:close/>
              </a:path>
              <a:path w="4815840" h="60960">
                <a:moveTo>
                  <a:pt x="49395" y="42530"/>
                </a:moveTo>
                <a:lnTo>
                  <a:pt x="48888" y="43311"/>
                </a:lnTo>
                <a:lnTo>
                  <a:pt x="48767" y="43561"/>
                </a:lnTo>
                <a:lnTo>
                  <a:pt x="48906" y="43630"/>
                </a:lnTo>
                <a:lnTo>
                  <a:pt x="49395" y="42530"/>
                </a:lnTo>
                <a:close/>
              </a:path>
              <a:path w="4815840" h="60960">
                <a:moveTo>
                  <a:pt x="81307" y="42799"/>
                </a:moveTo>
                <a:lnTo>
                  <a:pt x="80771" y="42799"/>
                </a:lnTo>
                <a:lnTo>
                  <a:pt x="81533" y="43561"/>
                </a:lnTo>
                <a:lnTo>
                  <a:pt x="81614" y="43271"/>
                </a:lnTo>
                <a:lnTo>
                  <a:pt x="81307" y="42799"/>
                </a:lnTo>
                <a:close/>
              </a:path>
              <a:path w="4815840" h="60960">
                <a:moveTo>
                  <a:pt x="85343" y="42799"/>
                </a:moveTo>
                <a:lnTo>
                  <a:pt x="85357" y="43311"/>
                </a:lnTo>
                <a:lnTo>
                  <a:pt x="86106" y="43561"/>
                </a:lnTo>
                <a:lnTo>
                  <a:pt x="85343" y="42799"/>
                </a:lnTo>
                <a:close/>
              </a:path>
              <a:path w="4815840" h="60960">
                <a:moveTo>
                  <a:pt x="88392" y="42799"/>
                </a:moveTo>
                <a:lnTo>
                  <a:pt x="86868" y="42799"/>
                </a:lnTo>
                <a:lnTo>
                  <a:pt x="87630" y="43561"/>
                </a:lnTo>
                <a:lnTo>
                  <a:pt x="88392" y="42799"/>
                </a:lnTo>
                <a:close/>
              </a:path>
              <a:path w="4815840" h="60960">
                <a:moveTo>
                  <a:pt x="68580" y="39624"/>
                </a:moveTo>
                <a:lnTo>
                  <a:pt x="67807" y="43550"/>
                </a:lnTo>
                <a:lnTo>
                  <a:pt x="70763" y="40513"/>
                </a:lnTo>
                <a:lnTo>
                  <a:pt x="70696" y="40216"/>
                </a:lnTo>
                <a:lnTo>
                  <a:pt x="68580" y="39624"/>
                </a:lnTo>
                <a:close/>
              </a:path>
              <a:path w="4815840" h="60960">
                <a:moveTo>
                  <a:pt x="50292" y="35051"/>
                </a:moveTo>
                <a:lnTo>
                  <a:pt x="49360" y="35517"/>
                </a:lnTo>
                <a:lnTo>
                  <a:pt x="48831" y="36575"/>
                </a:lnTo>
                <a:lnTo>
                  <a:pt x="48736" y="38131"/>
                </a:lnTo>
                <a:lnTo>
                  <a:pt x="47395" y="39472"/>
                </a:lnTo>
                <a:lnTo>
                  <a:pt x="47307" y="39624"/>
                </a:lnTo>
                <a:lnTo>
                  <a:pt x="47243" y="42799"/>
                </a:lnTo>
                <a:lnTo>
                  <a:pt x="48736" y="43545"/>
                </a:lnTo>
                <a:lnTo>
                  <a:pt x="49395" y="42530"/>
                </a:lnTo>
                <a:lnTo>
                  <a:pt x="50216" y="40682"/>
                </a:lnTo>
                <a:lnTo>
                  <a:pt x="50292" y="35051"/>
                </a:lnTo>
                <a:close/>
              </a:path>
              <a:path w="4815840" h="60960">
                <a:moveTo>
                  <a:pt x="80771" y="41973"/>
                </a:moveTo>
                <a:lnTo>
                  <a:pt x="81696" y="43398"/>
                </a:lnTo>
                <a:lnTo>
                  <a:pt x="82295" y="42799"/>
                </a:lnTo>
                <a:lnTo>
                  <a:pt x="85343" y="42799"/>
                </a:lnTo>
                <a:lnTo>
                  <a:pt x="80771" y="41973"/>
                </a:lnTo>
                <a:close/>
              </a:path>
              <a:path w="4815840" h="60960">
                <a:moveTo>
                  <a:pt x="57912" y="38100"/>
                </a:moveTo>
                <a:lnTo>
                  <a:pt x="56886" y="43311"/>
                </a:lnTo>
                <a:lnTo>
                  <a:pt x="57507" y="43001"/>
                </a:lnTo>
                <a:lnTo>
                  <a:pt x="57912" y="41973"/>
                </a:lnTo>
                <a:lnTo>
                  <a:pt x="57912" y="38100"/>
                </a:lnTo>
                <a:close/>
              </a:path>
              <a:path w="4815840" h="60960">
                <a:moveTo>
                  <a:pt x="85343" y="42799"/>
                </a:moveTo>
                <a:lnTo>
                  <a:pt x="83819" y="42799"/>
                </a:lnTo>
                <a:lnTo>
                  <a:pt x="85237" y="43271"/>
                </a:lnTo>
                <a:lnTo>
                  <a:pt x="85343" y="42799"/>
                </a:lnTo>
                <a:close/>
              </a:path>
              <a:path w="4815840" h="60960">
                <a:moveTo>
                  <a:pt x="57912" y="41973"/>
                </a:moveTo>
                <a:lnTo>
                  <a:pt x="57507" y="43001"/>
                </a:lnTo>
                <a:lnTo>
                  <a:pt x="57912" y="42799"/>
                </a:lnTo>
                <a:lnTo>
                  <a:pt x="57912" y="41973"/>
                </a:lnTo>
                <a:close/>
              </a:path>
              <a:path w="4815840" h="60960">
                <a:moveTo>
                  <a:pt x="28956" y="38862"/>
                </a:moveTo>
                <a:lnTo>
                  <a:pt x="29016" y="39687"/>
                </a:lnTo>
                <a:lnTo>
                  <a:pt x="32003" y="42799"/>
                </a:lnTo>
                <a:lnTo>
                  <a:pt x="36122" y="42799"/>
                </a:lnTo>
                <a:lnTo>
                  <a:pt x="35829" y="42346"/>
                </a:lnTo>
                <a:lnTo>
                  <a:pt x="28956" y="38862"/>
                </a:lnTo>
                <a:close/>
              </a:path>
              <a:path w="4815840" h="60960">
                <a:moveTo>
                  <a:pt x="41214" y="41142"/>
                </a:moveTo>
                <a:lnTo>
                  <a:pt x="39624" y="42799"/>
                </a:lnTo>
                <a:lnTo>
                  <a:pt x="40386" y="42799"/>
                </a:lnTo>
                <a:lnTo>
                  <a:pt x="41214" y="41142"/>
                </a:lnTo>
                <a:close/>
              </a:path>
              <a:path w="4815840" h="60960">
                <a:moveTo>
                  <a:pt x="42671" y="41148"/>
                </a:moveTo>
                <a:lnTo>
                  <a:pt x="45719" y="42799"/>
                </a:lnTo>
                <a:lnTo>
                  <a:pt x="42671" y="41148"/>
                </a:lnTo>
                <a:close/>
              </a:path>
              <a:path w="4815840" h="60960">
                <a:moveTo>
                  <a:pt x="45334" y="31062"/>
                </a:moveTo>
                <a:lnTo>
                  <a:pt x="45009" y="31447"/>
                </a:lnTo>
                <a:lnTo>
                  <a:pt x="44894" y="31718"/>
                </a:lnTo>
                <a:lnTo>
                  <a:pt x="45466" y="32004"/>
                </a:lnTo>
                <a:lnTo>
                  <a:pt x="45593" y="32385"/>
                </a:lnTo>
                <a:lnTo>
                  <a:pt x="42911" y="37747"/>
                </a:lnTo>
                <a:lnTo>
                  <a:pt x="42789" y="41211"/>
                </a:lnTo>
                <a:lnTo>
                  <a:pt x="45719" y="42799"/>
                </a:lnTo>
                <a:lnTo>
                  <a:pt x="46545" y="41148"/>
                </a:lnTo>
                <a:lnTo>
                  <a:pt x="45719" y="41148"/>
                </a:lnTo>
                <a:lnTo>
                  <a:pt x="47180" y="39687"/>
                </a:lnTo>
                <a:lnTo>
                  <a:pt x="47243" y="36575"/>
                </a:lnTo>
                <a:lnTo>
                  <a:pt x="48757" y="35819"/>
                </a:lnTo>
                <a:lnTo>
                  <a:pt x="48640" y="32385"/>
                </a:lnTo>
                <a:lnTo>
                  <a:pt x="45334" y="31062"/>
                </a:lnTo>
                <a:close/>
              </a:path>
              <a:path w="4815840" h="60960">
                <a:moveTo>
                  <a:pt x="53339" y="36575"/>
                </a:moveTo>
                <a:lnTo>
                  <a:pt x="52593" y="37322"/>
                </a:lnTo>
                <a:lnTo>
                  <a:pt x="51940" y="39308"/>
                </a:lnTo>
                <a:lnTo>
                  <a:pt x="51815" y="42799"/>
                </a:lnTo>
                <a:lnTo>
                  <a:pt x="53281" y="41211"/>
                </a:lnTo>
                <a:lnTo>
                  <a:pt x="53339" y="36575"/>
                </a:lnTo>
                <a:close/>
              </a:path>
              <a:path w="4815840" h="60960">
                <a:moveTo>
                  <a:pt x="71031" y="40236"/>
                </a:moveTo>
                <a:lnTo>
                  <a:pt x="70993" y="40513"/>
                </a:lnTo>
                <a:lnTo>
                  <a:pt x="71622" y="41142"/>
                </a:lnTo>
                <a:lnTo>
                  <a:pt x="71627" y="42799"/>
                </a:lnTo>
                <a:lnTo>
                  <a:pt x="73146" y="41142"/>
                </a:lnTo>
                <a:lnTo>
                  <a:pt x="72643" y="40639"/>
                </a:lnTo>
                <a:lnTo>
                  <a:pt x="71031" y="40236"/>
                </a:lnTo>
                <a:close/>
              </a:path>
              <a:path w="4815840" h="60960">
                <a:moveTo>
                  <a:pt x="475488" y="26035"/>
                </a:moveTo>
                <a:lnTo>
                  <a:pt x="477012" y="41148"/>
                </a:lnTo>
                <a:lnTo>
                  <a:pt x="471865" y="41913"/>
                </a:lnTo>
                <a:lnTo>
                  <a:pt x="472439" y="42799"/>
                </a:lnTo>
                <a:lnTo>
                  <a:pt x="481583" y="42799"/>
                </a:lnTo>
                <a:lnTo>
                  <a:pt x="482654" y="41148"/>
                </a:lnTo>
                <a:lnTo>
                  <a:pt x="478536" y="41148"/>
                </a:lnTo>
                <a:lnTo>
                  <a:pt x="475488" y="26035"/>
                </a:lnTo>
                <a:close/>
              </a:path>
              <a:path w="4815840" h="60960">
                <a:moveTo>
                  <a:pt x="4283964" y="26035"/>
                </a:moveTo>
                <a:lnTo>
                  <a:pt x="4280577" y="26260"/>
                </a:lnTo>
                <a:lnTo>
                  <a:pt x="4276375" y="29061"/>
                </a:lnTo>
                <a:lnTo>
                  <a:pt x="4276435" y="39687"/>
                </a:lnTo>
                <a:lnTo>
                  <a:pt x="4280916" y="42799"/>
                </a:lnTo>
                <a:lnTo>
                  <a:pt x="4285487" y="42799"/>
                </a:lnTo>
                <a:lnTo>
                  <a:pt x="4283964" y="26035"/>
                </a:lnTo>
                <a:close/>
              </a:path>
              <a:path w="4815840" h="60960">
                <a:moveTo>
                  <a:pt x="4285487" y="26035"/>
                </a:moveTo>
                <a:lnTo>
                  <a:pt x="4283964" y="26035"/>
                </a:lnTo>
                <a:lnTo>
                  <a:pt x="4285487" y="42799"/>
                </a:lnTo>
                <a:lnTo>
                  <a:pt x="4285487" y="26035"/>
                </a:lnTo>
                <a:close/>
              </a:path>
              <a:path w="4815840" h="60960">
                <a:moveTo>
                  <a:pt x="4290059" y="26035"/>
                </a:moveTo>
                <a:lnTo>
                  <a:pt x="4285487" y="26035"/>
                </a:lnTo>
                <a:lnTo>
                  <a:pt x="4285487" y="42799"/>
                </a:lnTo>
                <a:lnTo>
                  <a:pt x="4290059" y="42799"/>
                </a:lnTo>
                <a:lnTo>
                  <a:pt x="4294540" y="39687"/>
                </a:lnTo>
                <a:lnTo>
                  <a:pt x="4294600" y="29061"/>
                </a:lnTo>
                <a:lnTo>
                  <a:pt x="4290059" y="26035"/>
                </a:lnTo>
                <a:close/>
              </a:path>
              <a:path w="4815840" h="60960">
                <a:moveTo>
                  <a:pt x="4303776" y="26035"/>
                </a:moveTo>
                <a:lnTo>
                  <a:pt x="4290059" y="26035"/>
                </a:lnTo>
                <a:lnTo>
                  <a:pt x="4294600" y="29061"/>
                </a:lnTo>
                <a:lnTo>
                  <a:pt x="4294540" y="39687"/>
                </a:lnTo>
                <a:lnTo>
                  <a:pt x="4290059" y="42799"/>
                </a:lnTo>
                <a:lnTo>
                  <a:pt x="4303776" y="42799"/>
                </a:lnTo>
                <a:lnTo>
                  <a:pt x="4299295" y="39687"/>
                </a:lnTo>
                <a:lnTo>
                  <a:pt x="4299235" y="29061"/>
                </a:lnTo>
                <a:lnTo>
                  <a:pt x="4303776" y="26035"/>
                </a:lnTo>
                <a:close/>
              </a:path>
              <a:path w="4815840" h="60960">
                <a:moveTo>
                  <a:pt x="4308348" y="26035"/>
                </a:moveTo>
                <a:lnTo>
                  <a:pt x="4303776" y="26035"/>
                </a:lnTo>
                <a:lnTo>
                  <a:pt x="4299235" y="29061"/>
                </a:lnTo>
                <a:lnTo>
                  <a:pt x="4299295" y="39687"/>
                </a:lnTo>
                <a:lnTo>
                  <a:pt x="4303776" y="42799"/>
                </a:lnTo>
                <a:lnTo>
                  <a:pt x="4308348" y="42799"/>
                </a:lnTo>
                <a:lnTo>
                  <a:pt x="4308348" y="26035"/>
                </a:lnTo>
                <a:close/>
              </a:path>
              <a:path w="4815840" h="60960">
                <a:moveTo>
                  <a:pt x="4327855" y="24815"/>
                </a:moveTo>
                <a:lnTo>
                  <a:pt x="4308348" y="26035"/>
                </a:lnTo>
                <a:lnTo>
                  <a:pt x="4308348" y="42799"/>
                </a:lnTo>
                <a:lnTo>
                  <a:pt x="4312920" y="42799"/>
                </a:lnTo>
                <a:lnTo>
                  <a:pt x="4317400" y="39687"/>
                </a:lnTo>
                <a:lnTo>
                  <a:pt x="4317460" y="29061"/>
                </a:lnTo>
                <a:lnTo>
                  <a:pt x="4312920" y="26035"/>
                </a:lnTo>
                <a:lnTo>
                  <a:pt x="4326635" y="26035"/>
                </a:lnTo>
                <a:lnTo>
                  <a:pt x="4327855" y="24815"/>
                </a:lnTo>
                <a:close/>
              </a:path>
              <a:path w="4815840" h="60960">
                <a:moveTo>
                  <a:pt x="4326635" y="26035"/>
                </a:moveTo>
                <a:lnTo>
                  <a:pt x="4312920" y="26035"/>
                </a:lnTo>
                <a:lnTo>
                  <a:pt x="4317460" y="29061"/>
                </a:lnTo>
                <a:lnTo>
                  <a:pt x="4317400" y="39687"/>
                </a:lnTo>
                <a:lnTo>
                  <a:pt x="4312920" y="42799"/>
                </a:lnTo>
                <a:lnTo>
                  <a:pt x="4328159" y="42799"/>
                </a:lnTo>
                <a:lnTo>
                  <a:pt x="4323711" y="38227"/>
                </a:lnTo>
                <a:lnTo>
                  <a:pt x="4323609" y="29061"/>
                </a:lnTo>
                <a:lnTo>
                  <a:pt x="4326635" y="26035"/>
                </a:lnTo>
                <a:close/>
              </a:path>
              <a:path w="4815840" h="60960">
                <a:moveTo>
                  <a:pt x="4332732" y="24511"/>
                </a:moveTo>
                <a:lnTo>
                  <a:pt x="4327855" y="24815"/>
                </a:lnTo>
                <a:lnTo>
                  <a:pt x="4323831" y="28839"/>
                </a:lnTo>
                <a:lnTo>
                  <a:pt x="4323711" y="38227"/>
                </a:lnTo>
                <a:lnTo>
                  <a:pt x="4328159" y="42799"/>
                </a:lnTo>
                <a:lnTo>
                  <a:pt x="4334256" y="42799"/>
                </a:lnTo>
                <a:lnTo>
                  <a:pt x="4332732" y="24511"/>
                </a:lnTo>
                <a:close/>
              </a:path>
              <a:path w="4815840" h="60960">
                <a:moveTo>
                  <a:pt x="4352221" y="23191"/>
                </a:moveTo>
                <a:lnTo>
                  <a:pt x="4332732" y="24511"/>
                </a:lnTo>
                <a:lnTo>
                  <a:pt x="4334256" y="42799"/>
                </a:lnTo>
                <a:lnTo>
                  <a:pt x="4337518" y="42578"/>
                </a:lnTo>
                <a:lnTo>
                  <a:pt x="4341752" y="38227"/>
                </a:lnTo>
                <a:lnTo>
                  <a:pt x="4341854" y="29061"/>
                </a:lnTo>
                <a:lnTo>
                  <a:pt x="4337304" y="24511"/>
                </a:lnTo>
                <a:lnTo>
                  <a:pt x="4350937" y="24511"/>
                </a:lnTo>
                <a:lnTo>
                  <a:pt x="4352221" y="23191"/>
                </a:lnTo>
                <a:close/>
              </a:path>
              <a:path w="4815840" h="60960">
                <a:moveTo>
                  <a:pt x="4337518" y="42578"/>
                </a:moveTo>
                <a:lnTo>
                  <a:pt x="4334256" y="42799"/>
                </a:lnTo>
                <a:lnTo>
                  <a:pt x="4337304" y="42799"/>
                </a:lnTo>
                <a:lnTo>
                  <a:pt x="4337518" y="42578"/>
                </a:lnTo>
                <a:close/>
              </a:path>
              <a:path w="4815840" h="60960">
                <a:moveTo>
                  <a:pt x="4378149" y="42488"/>
                </a:moveTo>
                <a:lnTo>
                  <a:pt x="4378452" y="42799"/>
                </a:lnTo>
                <a:lnTo>
                  <a:pt x="4383024" y="42799"/>
                </a:lnTo>
                <a:lnTo>
                  <a:pt x="4378149" y="42488"/>
                </a:lnTo>
                <a:close/>
              </a:path>
              <a:path w="4815840" h="60960">
                <a:moveTo>
                  <a:pt x="4383024" y="24511"/>
                </a:moveTo>
                <a:lnTo>
                  <a:pt x="4378452" y="24511"/>
                </a:lnTo>
                <a:lnTo>
                  <a:pt x="4374123" y="28839"/>
                </a:lnTo>
                <a:lnTo>
                  <a:pt x="4374003" y="38227"/>
                </a:lnTo>
                <a:lnTo>
                  <a:pt x="4378149" y="42488"/>
                </a:lnTo>
                <a:lnTo>
                  <a:pt x="4383024" y="42799"/>
                </a:lnTo>
                <a:lnTo>
                  <a:pt x="4383024" y="24511"/>
                </a:lnTo>
                <a:close/>
              </a:path>
              <a:path w="4815840" h="60960">
                <a:moveTo>
                  <a:pt x="4383024" y="24511"/>
                </a:moveTo>
                <a:lnTo>
                  <a:pt x="4383024" y="42799"/>
                </a:lnTo>
                <a:lnTo>
                  <a:pt x="4384548" y="42799"/>
                </a:lnTo>
                <a:lnTo>
                  <a:pt x="4383024" y="24511"/>
                </a:lnTo>
                <a:close/>
              </a:path>
              <a:path w="4815840" h="60960">
                <a:moveTo>
                  <a:pt x="4402513" y="23191"/>
                </a:moveTo>
                <a:lnTo>
                  <a:pt x="4383024" y="24511"/>
                </a:lnTo>
                <a:lnTo>
                  <a:pt x="4384548" y="42799"/>
                </a:lnTo>
                <a:lnTo>
                  <a:pt x="4389330" y="42475"/>
                </a:lnTo>
                <a:lnTo>
                  <a:pt x="4392085" y="38227"/>
                </a:lnTo>
                <a:lnTo>
                  <a:pt x="4391977" y="28797"/>
                </a:lnTo>
                <a:lnTo>
                  <a:pt x="4389120" y="24511"/>
                </a:lnTo>
                <a:lnTo>
                  <a:pt x="4401229" y="24511"/>
                </a:lnTo>
                <a:lnTo>
                  <a:pt x="4402513" y="23191"/>
                </a:lnTo>
                <a:close/>
              </a:path>
              <a:path w="4815840" h="60960">
                <a:moveTo>
                  <a:pt x="4389330" y="42475"/>
                </a:moveTo>
                <a:lnTo>
                  <a:pt x="4384548" y="42799"/>
                </a:lnTo>
                <a:lnTo>
                  <a:pt x="4389120" y="42799"/>
                </a:lnTo>
                <a:lnTo>
                  <a:pt x="4389330" y="42475"/>
                </a:lnTo>
                <a:close/>
              </a:path>
              <a:path w="4815840" h="60960">
                <a:moveTo>
                  <a:pt x="68076" y="39624"/>
                </a:moveTo>
                <a:lnTo>
                  <a:pt x="67056" y="39624"/>
                </a:lnTo>
                <a:lnTo>
                  <a:pt x="66801" y="39750"/>
                </a:lnTo>
                <a:lnTo>
                  <a:pt x="66675" y="40386"/>
                </a:lnTo>
                <a:lnTo>
                  <a:pt x="66957" y="40951"/>
                </a:lnTo>
                <a:lnTo>
                  <a:pt x="67056" y="42714"/>
                </a:lnTo>
                <a:lnTo>
                  <a:pt x="68076" y="39624"/>
                </a:lnTo>
                <a:close/>
              </a:path>
              <a:path w="4815840" h="60960">
                <a:moveTo>
                  <a:pt x="4350937" y="24511"/>
                </a:moveTo>
                <a:lnTo>
                  <a:pt x="4337304" y="24511"/>
                </a:lnTo>
                <a:lnTo>
                  <a:pt x="4341632" y="28839"/>
                </a:lnTo>
                <a:lnTo>
                  <a:pt x="4341752" y="38227"/>
                </a:lnTo>
                <a:lnTo>
                  <a:pt x="4337518" y="42578"/>
                </a:lnTo>
                <a:lnTo>
                  <a:pt x="4357901" y="41198"/>
                </a:lnTo>
                <a:lnTo>
                  <a:pt x="4357116" y="41148"/>
                </a:lnTo>
                <a:lnTo>
                  <a:pt x="4352535" y="41142"/>
                </a:lnTo>
                <a:lnTo>
                  <a:pt x="4348019" y="38131"/>
                </a:lnTo>
                <a:lnTo>
                  <a:pt x="4347992" y="27537"/>
                </a:lnTo>
                <a:lnTo>
                  <a:pt x="4350937" y="24511"/>
                </a:lnTo>
                <a:close/>
              </a:path>
              <a:path w="4815840" h="60960">
                <a:moveTo>
                  <a:pt x="50291" y="40513"/>
                </a:moveTo>
                <a:lnTo>
                  <a:pt x="49395" y="42530"/>
                </a:lnTo>
                <a:lnTo>
                  <a:pt x="50077" y="41478"/>
                </a:lnTo>
                <a:lnTo>
                  <a:pt x="50291" y="40513"/>
                </a:lnTo>
                <a:close/>
              </a:path>
              <a:path w="4815840" h="60960">
                <a:moveTo>
                  <a:pt x="4358640" y="22860"/>
                </a:moveTo>
                <a:lnTo>
                  <a:pt x="4358031" y="30164"/>
                </a:lnTo>
                <a:lnTo>
                  <a:pt x="4357909" y="32385"/>
                </a:lnTo>
                <a:lnTo>
                  <a:pt x="4358640" y="41148"/>
                </a:lnTo>
                <a:lnTo>
                  <a:pt x="4357901" y="41198"/>
                </a:lnTo>
                <a:lnTo>
                  <a:pt x="4378149" y="42488"/>
                </a:lnTo>
                <a:lnTo>
                  <a:pt x="4376845" y="41148"/>
                </a:lnTo>
                <a:lnTo>
                  <a:pt x="4363211" y="41148"/>
                </a:lnTo>
                <a:lnTo>
                  <a:pt x="4366228" y="38131"/>
                </a:lnTo>
                <a:lnTo>
                  <a:pt x="4366101" y="27315"/>
                </a:lnTo>
                <a:lnTo>
                  <a:pt x="4363422" y="23183"/>
                </a:lnTo>
                <a:lnTo>
                  <a:pt x="4358640" y="22860"/>
                </a:lnTo>
                <a:close/>
              </a:path>
              <a:path w="4815840" h="60960">
                <a:moveTo>
                  <a:pt x="4401229" y="24511"/>
                </a:moveTo>
                <a:lnTo>
                  <a:pt x="4389120" y="24511"/>
                </a:lnTo>
                <a:lnTo>
                  <a:pt x="4391977" y="28797"/>
                </a:lnTo>
                <a:lnTo>
                  <a:pt x="4392085" y="38227"/>
                </a:lnTo>
                <a:lnTo>
                  <a:pt x="4389330" y="42475"/>
                </a:lnTo>
                <a:lnTo>
                  <a:pt x="4408932" y="41148"/>
                </a:lnTo>
                <a:lnTo>
                  <a:pt x="4402827" y="41142"/>
                </a:lnTo>
                <a:lnTo>
                  <a:pt x="4398311" y="38131"/>
                </a:lnTo>
                <a:lnTo>
                  <a:pt x="4398284" y="27537"/>
                </a:lnTo>
                <a:lnTo>
                  <a:pt x="4401229" y="24511"/>
                </a:lnTo>
                <a:close/>
              </a:path>
              <a:path w="4815840" h="60960">
                <a:moveTo>
                  <a:pt x="35051" y="38131"/>
                </a:moveTo>
                <a:lnTo>
                  <a:pt x="33763" y="40682"/>
                </a:lnTo>
                <a:lnTo>
                  <a:pt x="33649" y="41211"/>
                </a:lnTo>
                <a:lnTo>
                  <a:pt x="35829" y="42346"/>
                </a:lnTo>
                <a:lnTo>
                  <a:pt x="35093" y="41211"/>
                </a:lnTo>
                <a:lnTo>
                  <a:pt x="35051" y="38131"/>
                </a:lnTo>
                <a:close/>
              </a:path>
              <a:path w="4815840" h="60960">
                <a:moveTo>
                  <a:pt x="57912" y="37337"/>
                </a:moveTo>
                <a:lnTo>
                  <a:pt x="57912" y="41973"/>
                </a:lnTo>
                <a:lnTo>
                  <a:pt x="59367" y="38274"/>
                </a:lnTo>
                <a:lnTo>
                  <a:pt x="59371" y="38067"/>
                </a:lnTo>
                <a:lnTo>
                  <a:pt x="57912" y="37337"/>
                </a:lnTo>
                <a:close/>
              </a:path>
              <a:path w="4815840" h="60960">
                <a:moveTo>
                  <a:pt x="76200" y="41148"/>
                </a:moveTo>
                <a:lnTo>
                  <a:pt x="76086" y="41657"/>
                </a:lnTo>
                <a:lnTo>
                  <a:pt x="76962" y="41973"/>
                </a:lnTo>
                <a:lnTo>
                  <a:pt x="76200" y="41148"/>
                </a:lnTo>
                <a:close/>
              </a:path>
              <a:path w="4815840" h="60960">
                <a:moveTo>
                  <a:pt x="79247" y="39624"/>
                </a:moveTo>
                <a:lnTo>
                  <a:pt x="71627" y="39624"/>
                </a:lnTo>
                <a:lnTo>
                  <a:pt x="76200" y="41148"/>
                </a:lnTo>
                <a:lnTo>
                  <a:pt x="80771" y="41973"/>
                </a:lnTo>
                <a:lnTo>
                  <a:pt x="79247" y="39624"/>
                </a:lnTo>
                <a:close/>
              </a:path>
              <a:path w="4815840" h="60960">
                <a:moveTo>
                  <a:pt x="475488" y="26035"/>
                </a:moveTo>
                <a:lnTo>
                  <a:pt x="472119" y="26516"/>
                </a:lnTo>
                <a:lnTo>
                  <a:pt x="469576" y="30329"/>
                </a:lnTo>
                <a:lnTo>
                  <a:pt x="469474" y="38227"/>
                </a:lnTo>
                <a:lnTo>
                  <a:pt x="471865" y="41913"/>
                </a:lnTo>
                <a:lnTo>
                  <a:pt x="477012" y="41148"/>
                </a:lnTo>
                <a:lnTo>
                  <a:pt x="475488" y="26035"/>
                </a:lnTo>
                <a:close/>
              </a:path>
              <a:path w="4815840" h="60960">
                <a:moveTo>
                  <a:pt x="71627" y="39624"/>
                </a:moveTo>
                <a:lnTo>
                  <a:pt x="72643" y="40639"/>
                </a:lnTo>
                <a:lnTo>
                  <a:pt x="74675" y="41148"/>
                </a:lnTo>
                <a:lnTo>
                  <a:pt x="76086" y="41657"/>
                </a:lnTo>
                <a:lnTo>
                  <a:pt x="76183" y="41142"/>
                </a:lnTo>
                <a:lnTo>
                  <a:pt x="71627" y="39624"/>
                </a:lnTo>
                <a:close/>
              </a:path>
              <a:path w="4815840" h="60960">
                <a:moveTo>
                  <a:pt x="181356" y="41148"/>
                </a:moveTo>
                <a:lnTo>
                  <a:pt x="176783" y="41148"/>
                </a:lnTo>
                <a:lnTo>
                  <a:pt x="176471" y="41629"/>
                </a:lnTo>
                <a:lnTo>
                  <a:pt x="181356" y="41148"/>
                </a:lnTo>
                <a:close/>
              </a:path>
              <a:path w="4815840" h="60960">
                <a:moveTo>
                  <a:pt x="265175" y="41148"/>
                </a:moveTo>
                <a:lnTo>
                  <a:pt x="260603" y="41148"/>
                </a:lnTo>
                <a:lnTo>
                  <a:pt x="260342" y="41550"/>
                </a:lnTo>
                <a:lnTo>
                  <a:pt x="265175" y="41148"/>
                </a:lnTo>
                <a:close/>
              </a:path>
              <a:path w="4815840" h="60960">
                <a:moveTo>
                  <a:pt x="50292" y="40513"/>
                </a:moveTo>
                <a:lnTo>
                  <a:pt x="50077" y="41478"/>
                </a:lnTo>
                <a:lnTo>
                  <a:pt x="50250" y="41211"/>
                </a:lnTo>
                <a:lnTo>
                  <a:pt x="50292" y="40513"/>
                </a:lnTo>
                <a:close/>
              </a:path>
              <a:path w="4815840" h="60960">
                <a:moveTo>
                  <a:pt x="42671" y="39624"/>
                </a:moveTo>
                <a:lnTo>
                  <a:pt x="42083" y="40236"/>
                </a:lnTo>
                <a:lnTo>
                  <a:pt x="41957" y="40839"/>
                </a:lnTo>
                <a:lnTo>
                  <a:pt x="42671" y="41211"/>
                </a:lnTo>
                <a:lnTo>
                  <a:pt x="42671" y="39624"/>
                </a:lnTo>
                <a:close/>
              </a:path>
              <a:path w="4815840" h="60960">
                <a:moveTo>
                  <a:pt x="4357878" y="32004"/>
                </a:moveTo>
                <a:lnTo>
                  <a:pt x="4357116" y="41148"/>
                </a:lnTo>
                <a:lnTo>
                  <a:pt x="4357901" y="41198"/>
                </a:lnTo>
                <a:lnTo>
                  <a:pt x="4358640" y="41148"/>
                </a:lnTo>
                <a:lnTo>
                  <a:pt x="4357878" y="32004"/>
                </a:lnTo>
                <a:close/>
              </a:path>
              <a:path w="4815840" h="60960">
                <a:moveTo>
                  <a:pt x="30480" y="32131"/>
                </a:moveTo>
                <a:lnTo>
                  <a:pt x="30416" y="35115"/>
                </a:lnTo>
                <a:lnTo>
                  <a:pt x="28956" y="36575"/>
                </a:lnTo>
                <a:lnTo>
                  <a:pt x="28956" y="38862"/>
                </a:lnTo>
                <a:lnTo>
                  <a:pt x="33527" y="41148"/>
                </a:lnTo>
                <a:lnTo>
                  <a:pt x="34298" y="39624"/>
                </a:lnTo>
                <a:lnTo>
                  <a:pt x="33527" y="39624"/>
                </a:lnTo>
                <a:lnTo>
                  <a:pt x="35020" y="38131"/>
                </a:lnTo>
                <a:lnTo>
                  <a:pt x="32067" y="35115"/>
                </a:lnTo>
                <a:lnTo>
                  <a:pt x="31959" y="34288"/>
                </a:lnTo>
                <a:lnTo>
                  <a:pt x="30480" y="32131"/>
                </a:lnTo>
                <a:close/>
              </a:path>
              <a:path w="4815840" h="60960">
                <a:moveTo>
                  <a:pt x="42671" y="34213"/>
                </a:moveTo>
                <a:lnTo>
                  <a:pt x="38227" y="39472"/>
                </a:lnTo>
                <a:lnTo>
                  <a:pt x="38163" y="39687"/>
                </a:lnTo>
                <a:lnTo>
                  <a:pt x="39624" y="41148"/>
                </a:lnTo>
                <a:lnTo>
                  <a:pt x="41208" y="41148"/>
                </a:lnTo>
                <a:lnTo>
                  <a:pt x="41488" y="40594"/>
                </a:lnTo>
                <a:lnTo>
                  <a:pt x="39745" y="39687"/>
                </a:lnTo>
                <a:lnTo>
                  <a:pt x="39806" y="39308"/>
                </a:lnTo>
                <a:lnTo>
                  <a:pt x="42639" y="34409"/>
                </a:lnTo>
                <a:lnTo>
                  <a:pt x="42671" y="34213"/>
                </a:lnTo>
                <a:close/>
              </a:path>
              <a:path w="4815840" h="60960">
                <a:moveTo>
                  <a:pt x="47243" y="39624"/>
                </a:moveTo>
                <a:lnTo>
                  <a:pt x="45719" y="41148"/>
                </a:lnTo>
                <a:lnTo>
                  <a:pt x="46545" y="41148"/>
                </a:lnTo>
                <a:lnTo>
                  <a:pt x="47155" y="39928"/>
                </a:lnTo>
                <a:lnTo>
                  <a:pt x="47243" y="39624"/>
                </a:lnTo>
                <a:close/>
              </a:path>
              <a:path w="4815840" h="60960">
                <a:moveTo>
                  <a:pt x="60655" y="38709"/>
                </a:moveTo>
                <a:lnTo>
                  <a:pt x="59436" y="41148"/>
                </a:lnTo>
                <a:lnTo>
                  <a:pt x="61468" y="39115"/>
                </a:lnTo>
                <a:lnTo>
                  <a:pt x="60655" y="38709"/>
                </a:lnTo>
                <a:close/>
              </a:path>
              <a:path w="4815840" h="60960">
                <a:moveTo>
                  <a:pt x="494998" y="23325"/>
                </a:moveTo>
                <a:lnTo>
                  <a:pt x="475488" y="26035"/>
                </a:lnTo>
                <a:lnTo>
                  <a:pt x="478536" y="41148"/>
                </a:lnTo>
                <a:lnTo>
                  <a:pt x="482855" y="40839"/>
                </a:lnTo>
                <a:lnTo>
                  <a:pt x="484549" y="38227"/>
                </a:lnTo>
                <a:lnTo>
                  <a:pt x="484447" y="30329"/>
                </a:lnTo>
                <a:lnTo>
                  <a:pt x="481583" y="26035"/>
                </a:lnTo>
                <a:lnTo>
                  <a:pt x="493240" y="26035"/>
                </a:lnTo>
                <a:lnTo>
                  <a:pt x="494998" y="23325"/>
                </a:lnTo>
                <a:close/>
              </a:path>
              <a:path w="4815840" h="60960">
                <a:moveTo>
                  <a:pt x="482855" y="40839"/>
                </a:moveTo>
                <a:lnTo>
                  <a:pt x="478536" y="41148"/>
                </a:lnTo>
                <a:lnTo>
                  <a:pt x="482658" y="41142"/>
                </a:lnTo>
                <a:lnTo>
                  <a:pt x="482855" y="40839"/>
                </a:lnTo>
                <a:close/>
              </a:path>
              <a:path w="4815840" h="60960">
                <a:moveTo>
                  <a:pt x="3230585" y="40951"/>
                </a:moveTo>
                <a:lnTo>
                  <a:pt x="3230880" y="41148"/>
                </a:lnTo>
                <a:lnTo>
                  <a:pt x="3233928" y="41148"/>
                </a:lnTo>
                <a:lnTo>
                  <a:pt x="3230585" y="40951"/>
                </a:lnTo>
                <a:close/>
              </a:path>
              <a:path w="4815840" h="60960">
                <a:moveTo>
                  <a:pt x="3235452" y="24511"/>
                </a:moveTo>
                <a:lnTo>
                  <a:pt x="3230880" y="24511"/>
                </a:lnTo>
                <a:lnTo>
                  <a:pt x="3226482" y="28908"/>
                </a:lnTo>
                <a:lnTo>
                  <a:pt x="3226355" y="38131"/>
                </a:lnTo>
                <a:lnTo>
                  <a:pt x="3230585" y="40951"/>
                </a:lnTo>
                <a:lnTo>
                  <a:pt x="3233928" y="41148"/>
                </a:lnTo>
                <a:lnTo>
                  <a:pt x="3235452" y="24511"/>
                </a:lnTo>
                <a:close/>
              </a:path>
              <a:path w="4815840" h="60960">
                <a:moveTo>
                  <a:pt x="3240413" y="25094"/>
                </a:moveTo>
                <a:lnTo>
                  <a:pt x="3242926" y="28865"/>
                </a:lnTo>
                <a:lnTo>
                  <a:pt x="3243040" y="38131"/>
                </a:lnTo>
                <a:lnTo>
                  <a:pt x="3240023" y="41148"/>
                </a:lnTo>
                <a:lnTo>
                  <a:pt x="3252216" y="41148"/>
                </a:lnTo>
                <a:lnTo>
                  <a:pt x="3252300" y="32004"/>
                </a:lnTo>
                <a:lnTo>
                  <a:pt x="3255264" y="27559"/>
                </a:lnTo>
                <a:lnTo>
                  <a:pt x="3261359" y="27559"/>
                </a:lnTo>
                <a:lnTo>
                  <a:pt x="3240413" y="25094"/>
                </a:lnTo>
                <a:close/>
              </a:path>
              <a:path w="4815840" h="60960">
                <a:moveTo>
                  <a:pt x="4357116" y="22860"/>
                </a:moveTo>
                <a:lnTo>
                  <a:pt x="4352221" y="23191"/>
                </a:lnTo>
                <a:lnTo>
                  <a:pt x="4347992" y="27537"/>
                </a:lnTo>
                <a:lnTo>
                  <a:pt x="4348019" y="38131"/>
                </a:lnTo>
                <a:lnTo>
                  <a:pt x="4352544" y="41148"/>
                </a:lnTo>
                <a:lnTo>
                  <a:pt x="4357116" y="41148"/>
                </a:lnTo>
                <a:lnTo>
                  <a:pt x="4357846" y="32385"/>
                </a:lnTo>
                <a:lnTo>
                  <a:pt x="4357724" y="30164"/>
                </a:lnTo>
                <a:lnTo>
                  <a:pt x="4357116" y="22860"/>
                </a:lnTo>
                <a:close/>
              </a:path>
              <a:path w="4815840" h="60960">
                <a:moveTo>
                  <a:pt x="4363422" y="23183"/>
                </a:moveTo>
                <a:lnTo>
                  <a:pt x="4366101" y="27315"/>
                </a:lnTo>
                <a:lnTo>
                  <a:pt x="4366228" y="38131"/>
                </a:lnTo>
                <a:lnTo>
                  <a:pt x="4363211" y="41148"/>
                </a:lnTo>
                <a:lnTo>
                  <a:pt x="4376845" y="41148"/>
                </a:lnTo>
                <a:lnTo>
                  <a:pt x="4374003" y="38227"/>
                </a:lnTo>
                <a:lnTo>
                  <a:pt x="4373901" y="29061"/>
                </a:lnTo>
                <a:lnTo>
                  <a:pt x="4378452" y="24511"/>
                </a:lnTo>
                <a:lnTo>
                  <a:pt x="4383024" y="24511"/>
                </a:lnTo>
                <a:lnTo>
                  <a:pt x="4363422" y="23183"/>
                </a:lnTo>
                <a:close/>
              </a:path>
              <a:path w="4815840" h="60960">
                <a:moveTo>
                  <a:pt x="4407408" y="22860"/>
                </a:moveTo>
                <a:lnTo>
                  <a:pt x="4402513" y="23191"/>
                </a:lnTo>
                <a:lnTo>
                  <a:pt x="4398284" y="27537"/>
                </a:lnTo>
                <a:lnTo>
                  <a:pt x="4398311" y="38131"/>
                </a:lnTo>
                <a:lnTo>
                  <a:pt x="4402835" y="41148"/>
                </a:lnTo>
                <a:lnTo>
                  <a:pt x="4408932" y="41148"/>
                </a:lnTo>
                <a:lnTo>
                  <a:pt x="4407408" y="22860"/>
                </a:lnTo>
                <a:close/>
              </a:path>
              <a:path w="4815840" h="60960">
                <a:moveTo>
                  <a:pt x="4413504" y="22860"/>
                </a:moveTo>
                <a:lnTo>
                  <a:pt x="4407408" y="22860"/>
                </a:lnTo>
                <a:lnTo>
                  <a:pt x="4408932" y="41148"/>
                </a:lnTo>
                <a:lnTo>
                  <a:pt x="4413509" y="41142"/>
                </a:lnTo>
                <a:lnTo>
                  <a:pt x="4416520" y="38131"/>
                </a:lnTo>
                <a:lnTo>
                  <a:pt x="4416393" y="27315"/>
                </a:lnTo>
                <a:lnTo>
                  <a:pt x="4413504" y="22860"/>
                </a:lnTo>
                <a:close/>
              </a:path>
              <a:path w="4815840" h="60960">
                <a:moveTo>
                  <a:pt x="4425696" y="22860"/>
                </a:moveTo>
                <a:lnTo>
                  <a:pt x="4413504" y="22860"/>
                </a:lnTo>
                <a:lnTo>
                  <a:pt x="4416393" y="27315"/>
                </a:lnTo>
                <a:lnTo>
                  <a:pt x="4416520" y="38131"/>
                </a:lnTo>
                <a:lnTo>
                  <a:pt x="4413504" y="41148"/>
                </a:lnTo>
                <a:lnTo>
                  <a:pt x="4425696" y="41148"/>
                </a:lnTo>
                <a:lnTo>
                  <a:pt x="4421239" y="36691"/>
                </a:lnTo>
                <a:lnTo>
                  <a:pt x="4421184" y="25992"/>
                </a:lnTo>
                <a:lnTo>
                  <a:pt x="4425696" y="22860"/>
                </a:lnTo>
                <a:close/>
              </a:path>
              <a:path w="4815840" h="60960">
                <a:moveTo>
                  <a:pt x="4430268" y="22860"/>
                </a:moveTo>
                <a:lnTo>
                  <a:pt x="4425696" y="22860"/>
                </a:lnTo>
                <a:lnTo>
                  <a:pt x="4421356" y="25873"/>
                </a:lnTo>
                <a:lnTo>
                  <a:pt x="4421239" y="36691"/>
                </a:lnTo>
                <a:lnTo>
                  <a:pt x="4425696" y="41148"/>
                </a:lnTo>
                <a:lnTo>
                  <a:pt x="4430268" y="41148"/>
                </a:lnTo>
                <a:lnTo>
                  <a:pt x="4430268" y="22860"/>
                </a:lnTo>
                <a:close/>
              </a:path>
              <a:path w="4815840" h="60960">
                <a:moveTo>
                  <a:pt x="4446690" y="21686"/>
                </a:moveTo>
                <a:lnTo>
                  <a:pt x="4430268" y="22860"/>
                </a:lnTo>
                <a:lnTo>
                  <a:pt x="4430268" y="41148"/>
                </a:lnTo>
                <a:lnTo>
                  <a:pt x="4435191" y="40796"/>
                </a:lnTo>
                <a:lnTo>
                  <a:pt x="4439296" y="36691"/>
                </a:lnTo>
                <a:lnTo>
                  <a:pt x="4439351" y="25992"/>
                </a:lnTo>
                <a:lnTo>
                  <a:pt x="4434840" y="22860"/>
                </a:lnTo>
                <a:lnTo>
                  <a:pt x="4445549" y="22860"/>
                </a:lnTo>
                <a:lnTo>
                  <a:pt x="4446690" y="21686"/>
                </a:lnTo>
                <a:close/>
              </a:path>
              <a:path w="4815840" h="60960">
                <a:moveTo>
                  <a:pt x="4435191" y="40796"/>
                </a:moveTo>
                <a:lnTo>
                  <a:pt x="4430268" y="41148"/>
                </a:lnTo>
                <a:lnTo>
                  <a:pt x="4434845" y="41142"/>
                </a:lnTo>
                <a:lnTo>
                  <a:pt x="4435191" y="40796"/>
                </a:lnTo>
                <a:close/>
              </a:path>
              <a:path w="4815840" h="60960">
                <a:moveTo>
                  <a:pt x="41488" y="40594"/>
                </a:moveTo>
                <a:lnTo>
                  <a:pt x="41214" y="41142"/>
                </a:lnTo>
                <a:lnTo>
                  <a:pt x="41546" y="40796"/>
                </a:lnTo>
                <a:lnTo>
                  <a:pt x="41488" y="40594"/>
                </a:lnTo>
                <a:close/>
              </a:path>
              <a:path w="4815840" h="60960">
                <a:moveTo>
                  <a:pt x="3208020" y="22860"/>
                </a:moveTo>
                <a:lnTo>
                  <a:pt x="3208020" y="39624"/>
                </a:lnTo>
                <a:lnTo>
                  <a:pt x="3230585" y="40951"/>
                </a:lnTo>
                <a:lnTo>
                  <a:pt x="3228594" y="39624"/>
                </a:lnTo>
                <a:lnTo>
                  <a:pt x="3212592" y="39624"/>
                </a:lnTo>
                <a:lnTo>
                  <a:pt x="3217164" y="36575"/>
                </a:lnTo>
                <a:lnTo>
                  <a:pt x="3217143" y="27537"/>
                </a:lnTo>
                <a:lnTo>
                  <a:pt x="3212876" y="23152"/>
                </a:lnTo>
                <a:lnTo>
                  <a:pt x="3208020" y="22860"/>
                </a:lnTo>
                <a:close/>
              </a:path>
              <a:path w="4815840" h="60960">
                <a:moveTo>
                  <a:pt x="493240" y="26035"/>
                </a:moveTo>
                <a:lnTo>
                  <a:pt x="481583" y="26035"/>
                </a:lnTo>
                <a:lnTo>
                  <a:pt x="484447" y="30329"/>
                </a:lnTo>
                <a:lnTo>
                  <a:pt x="484549" y="38227"/>
                </a:lnTo>
                <a:lnTo>
                  <a:pt x="482855" y="40839"/>
                </a:lnTo>
                <a:lnTo>
                  <a:pt x="499871" y="39624"/>
                </a:lnTo>
                <a:lnTo>
                  <a:pt x="495300" y="39624"/>
                </a:lnTo>
                <a:lnTo>
                  <a:pt x="492266" y="35073"/>
                </a:lnTo>
                <a:lnTo>
                  <a:pt x="492383" y="27356"/>
                </a:lnTo>
                <a:lnTo>
                  <a:pt x="493240" y="26035"/>
                </a:lnTo>
                <a:close/>
              </a:path>
              <a:path w="4815840" h="60960">
                <a:moveTo>
                  <a:pt x="42047" y="40274"/>
                </a:moveTo>
                <a:lnTo>
                  <a:pt x="41656" y="40682"/>
                </a:lnTo>
                <a:lnTo>
                  <a:pt x="41925" y="40822"/>
                </a:lnTo>
                <a:lnTo>
                  <a:pt x="42047" y="40274"/>
                </a:lnTo>
                <a:close/>
              </a:path>
              <a:path w="4815840" h="60960">
                <a:moveTo>
                  <a:pt x="4445549" y="22860"/>
                </a:moveTo>
                <a:lnTo>
                  <a:pt x="4434840" y="22860"/>
                </a:lnTo>
                <a:lnTo>
                  <a:pt x="4439179" y="25873"/>
                </a:lnTo>
                <a:lnTo>
                  <a:pt x="4439296" y="36691"/>
                </a:lnTo>
                <a:lnTo>
                  <a:pt x="4435191" y="40796"/>
                </a:lnTo>
                <a:lnTo>
                  <a:pt x="4451604" y="39624"/>
                </a:lnTo>
                <a:lnTo>
                  <a:pt x="4447032" y="39624"/>
                </a:lnTo>
                <a:lnTo>
                  <a:pt x="4442523" y="35115"/>
                </a:lnTo>
                <a:lnTo>
                  <a:pt x="4442617" y="25873"/>
                </a:lnTo>
                <a:lnTo>
                  <a:pt x="4445549" y="22860"/>
                </a:lnTo>
                <a:close/>
              </a:path>
              <a:path w="4815840" h="60960">
                <a:moveTo>
                  <a:pt x="42367" y="38836"/>
                </a:moveTo>
                <a:lnTo>
                  <a:pt x="41677" y="40216"/>
                </a:lnTo>
                <a:lnTo>
                  <a:pt x="41574" y="40639"/>
                </a:lnTo>
                <a:lnTo>
                  <a:pt x="41940" y="40386"/>
                </a:lnTo>
                <a:lnTo>
                  <a:pt x="42060" y="40216"/>
                </a:lnTo>
                <a:lnTo>
                  <a:pt x="42367" y="38836"/>
                </a:lnTo>
                <a:close/>
              </a:path>
              <a:path w="4815840" h="60960">
                <a:moveTo>
                  <a:pt x="71627" y="39624"/>
                </a:moveTo>
                <a:lnTo>
                  <a:pt x="71031" y="40236"/>
                </a:lnTo>
                <a:lnTo>
                  <a:pt x="72643" y="40639"/>
                </a:lnTo>
                <a:lnTo>
                  <a:pt x="71627" y="39624"/>
                </a:lnTo>
                <a:close/>
              </a:path>
              <a:path w="4815840" h="60960">
                <a:moveTo>
                  <a:pt x="42671" y="34353"/>
                </a:moveTo>
                <a:lnTo>
                  <a:pt x="39806" y="39308"/>
                </a:lnTo>
                <a:lnTo>
                  <a:pt x="39745" y="39687"/>
                </a:lnTo>
                <a:lnTo>
                  <a:pt x="41488" y="40594"/>
                </a:lnTo>
                <a:lnTo>
                  <a:pt x="42354" y="38862"/>
                </a:lnTo>
                <a:lnTo>
                  <a:pt x="42632" y="37641"/>
                </a:lnTo>
                <a:lnTo>
                  <a:pt x="42671" y="34353"/>
                </a:lnTo>
                <a:close/>
              </a:path>
              <a:path w="4815840" h="60960">
                <a:moveTo>
                  <a:pt x="50292" y="33655"/>
                </a:moveTo>
                <a:lnTo>
                  <a:pt x="50292" y="40513"/>
                </a:lnTo>
                <a:lnTo>
                  <a:pt x="51675" y="34288"/>
                </a:lnTo>
                <a:lnTo>
                  <a:pt x="50292" y="33655"/>
                </a:lnTo>
                <a:close/>
              </a:path>
              <a:path w="4815840" h="60960">
                <a:moveTo>
                  <a:pt x="51675" y="34288"/>
                </a:moveTo>
                <a:lnTo>
                  <a:pt x="50291" y="40513"/>
                </a:lnTo>
                <a:lnTo>
                  <a:pt x="52719" y="35051"/>
                </a:lnTo>
                <a:lnTo>
                  <a:pt x="52703" y="34760"/>
                </a:lnTo>
                <a:lnTo>
                  <a:pt x="51675" y="34288"/>
                </a:lnTo>
                <a:close/>
              </a:path>
              <a:path w="4815840" h="60960">
                <a:moveTo>
                  <a:pt x="70611" y="40132"/>
                </a:moveTo>
                <a:lnTo>
                  <a:pt x="70876" y="40396"/>
                </a:lnTo>
                <a:lnTo>
                  <a:pt x="70948" y="40216"/>
                </a:lnTo>
                <a:lnTo>
                  <a:pt x="70611" y="40132"/>
                </a:lnTo>
                <a:close/>
              </a:path>
              <a:path w="4815840" h="60960">
                <a:moveTo>
                  <a:pt x="65531" y="38608"/>
                </a:moveTo>
                <a:lnTo>
                  <a:pt x="65531" y="40386"/>
                </a:lnTo>
                <a:lnTo>
                  <a:pt x="66354" y="39974"/>
                </a:lnTo>
                <a:lnTo>
                  <a:pt x="66230" y="39497"/>
                </a:lnTo>
                <a:lnTo>
                  <a:pt x="65836" y="38709"/>
                </a:lnTo>
                <a:lnTo>
                  <a:pt x="65531" y="38608"/>
                </a:lnTo>
                <a:close/>
              </a:path>
              <a:path w="4815840" h="60960">
                <a:moveTo>
                  <a:pt x="42671" y="38227"/>
                </a:moveTo>
                <a:lnTo>
                  <a:pt x="42367" y="38836"/>
                </a:lnTo>
                <a:lnTo>
                  <a:pt x="42047" y="40274"/>
                </a:lnTo>
                <a:lnTo>
                  <a:pt x="42611" y="39687"/>
                </a:lnTo>
                <a:lnTo>
                  <a:pt x="42671" y="38227"/>
                </a:lnTo>
                <a:close/>
              </a:path>
              <a:path w="4815840" h="60960">
                <a:moveTo>
                  <a:pt x="71627" y="39624"/>
                </a:moveTo>
                <a:lnTo>
                  <a:pt x="70103" y="39624"/>
                </a:lnTo>
                <a:lnTo>
                  <a:pt x="70611" y="40132"/>
                </a:lnTo>
                <a:lnTo>
                  <a:pt x="71031" y="40236"/>
                </a:lnTo>
                <a:lnTo>
                  <a:pt x="71627" y="39624"/>
                </a:lnTo>
                <a:close/>
              </a:path>
              <a:path w="4815840" h="60960">
                <a:moveTo>
                  <a:pt x="66678" y="39812"/>
                </a:moveTo>
                <a:lnTo>
                  <a:pt x="66446" y="39928"/>
                </a:lnTo>
                <a:lnTo>
                  <a:pt x="66590" y="40216"/>
                </a:lnTo>
                <a:lnTo>
                  <a:pt x="66678" y="39812"/>
                </a:lnTo>
                <a:close/>
              </a:path>
              <a:path w="4815840" h="60960">
                <a:moveTo>
                  <a:pt x="68428" y="38557"/>
                </a:moveTo>
                <a:lnTo>
                  <a:pt x="68267" y="39046"/>
                </a:lnTo>
                <a:lnTo>
                  <a:pt x="68198" y="39497"/>
                </a:lnTo>
                <a:lnTo>
                  <a:pt x="68580" y="39624"/>
                </a:lnTo>
                <a:lnTo>
                  <a:pt x="70611" y="40132"/>
                </a:lnTo>
                <a:lnTo>
                  <a:pt x="70103" y="39624"/>
                </a:lnTo>
                <a:lnTo>
                  <a:pt x="71627" y="39624"/>
                </a:lnTo>
                <a:lnTo>
                  <a:pt x="68428" y="38557"/>
                </a:lnTo>
                <a:close/>
              </a:path>
              <a:path w="4815840" h="60960">
                <a:moveTo>
                  <a:pt x="307847" y="39624"/>
                </a:moveTo>
                <a:lnTo>
                  <a:pt x="303275" y="39624"/>
                </a:lnTo>
                <a:lnTo>
                  <a:pt x="302939" y="39974"/>
                </a:lnTo>
                <a:lnTo>
                  <a:pt x="307847" y="39624"/>
                </a:lnTo>
                <a:close/>
              </a:path>
              <a:path w="4815840" h="60960">
                <a:moveTo>
                  <a:pt x="65836" y="38709"/>
                </a:moveTo>
                <a:lnTo>
                  <a:pt x="66446" y="39928"/>
                </a:lnTo>
                <a:lnTo>
                  <a:pt x="66678" y="39812"/>
                </a:lnTo>
                <a:lnTo>
                  <a:pt x="66847" y="39046"/>
                </a:lnTo>
                <a:lnTo>
                  <a:pt x="65836" y="38709"/>
                </a:lnTo>
                <a:close/>
              </a:path>
              <a:path w="4815840" h="60960">
                <a:moveTo>
                  <a:pt x="66847" y="39046"/>
                </a:moveTo>
                <a:lnTo>
                  <a:pt x="66678" y="39812"/>
                </a:lnTo>
                <a:lnTo>
                  <a:pt x="67056" y="39624"/>
                </a:lnTo>
                <a:lnTo>
                  <a:pt x="68076" y="39624"/>
                </a:lnTo>
                <a:lnTo>
                  <a:pt x="68126" y="39472"/>
                </a:lnTo>
                <a:lnTo>
                  <a:pt x="66847" y="39046"/>
                </a:lnTo>
                <a:close/>
              </a:path>
              <a:path w="4815840" h="60960">
                <a:moveTo>
                  <a:pt x="47371" y="39497"/>
                </a:moveTo>
                <a:lnTo>
                  <a:pt x="47243" y="39624"/>
                </a:lnTo>
                <a:lnTo>
                  <a:pt x="47371" y="39497"/>
                </a:lnTo>
                <a:close/>
              </a:path>
              <a:path w="4815840" h="60960">
                <a:moveTo>
                  <a:pt x="52593" y="37322"/>
                </a:moveTo>
                <a:lnTo>
                  <a:pt x="51848" y="38067"/>
                </a:lnTo>
                <a:lnTo>
                  <a:pt x="51815" y="39687"/>
                </a:lnTo>
                <a:lnTo>
                  <a:pt x="52593" y="37322"/>
                </a:lnTo>
                <a:close/>
              </a:path>
              <a:path w="4815840" h="60960">
                <a:moveTo>
                  <a:pt x="24383" y="38100"/>
                </a:moveTo>
                <a:lnTo>
                  <a:pt x="25907" y="39624"/>
                </a:lnTo>
                <a:lnTo>
                  <a:pt x="27431" y="39624"/>
                </a:lnTo>
                <a:lnTo>
                  <a:pt x="24383" y="38100"/>
                </a:lnTo>
                <a:close/>
              </a:path>
              <a:path w="4815840" h="60960">
                <a:moveTo>
                  <a:pt x="25907" y="27559"/>
                </a:moveTo>
                <a:lnTo>
                  <a:pt x="25907" y="32131"/>
                </a:lnTo>
                <a:lnTo>
                  <a:pt x="22956" y="34959"/>
                </a:lnTo>
                <a:lnTo>
                  <a:pt x="22975" y="36691"/>
                </a:lnTo>
                <a:lnTo>
                  <a:pt x="24351" y="38067"/>
                </a:lnTo>
                <a:lnTo>
                  <a:pt x="27431" y="39624"/>
                </a:lnTo>
                <a:lnTo>
                  <a:pt x="27855" y="38365"/>
                </a:lnTo>
                <a:lnTo>
                  <a:pt x="27495" y="38131"/>
                </a:lnTo>
                <a:lnTo>
                  <a:pt x="27605" y="37641"/>
                </a:lnTo>
                <a:lnTo>
                  <a:pt x="28851" y="34353"/>
                </a:lnTo>
                <a:lnTo>
                  <a:pt x="28829" y="32004"/>
                </a:lnTo>
                <a:lnTo>
                  <a:pt x="27431" y="30607"/>
                </a:lnTo>
                <a:lnTo>
                  <a:pt x="27410" y="29061"/>
                </a:lnTo>
                <a:lnTo>
                  <a:pt x="25907" y="27559"/>
                </a:lnTo>
                <a:close/>
              </a:path>
              <a:path w="4815840" h="60960">
                <a:moveTo>
                  <a:pt x="27870" y="38319"/>
                </a:moveTo>
                <a:lnTo>
                  <a:pt x="27431" y="39624"/>
                </a:lnTo>
                <a:lnTo>
                  <a:pt x="28956" y="39624"/>
                </a:lnTo>
                <a:lnTo>
                  <a:pt x="28905" y="38836"/>
                </a:lnTo>
                <a:lnTo>
                  <a:pt x="27870" y="38319"/>
                </a:lnTo>
                <a:close/>
              </a:path>
              <a:path w="4815840" h="60960">
                <a:moveTo>
                  <a:pt x="35051" y="38100"/>
                </a:moveTo>
                <a:lnTo>
                  <a:pt x="33527" y="39624"/>
                </a:lnTo>
                <a:lnTo>
                  <a:pt x="34298" y="39624"/>
                </a:lnTo>
                <a:lnTo>
                  <a:pt x="35051" y="38100"/>
                </a:lnTo>
                <a:close/>
              </a:path>
              <a:path w="4815840" h="60960">
                <a:moveTo>
                  <a:pt x="40621" y="29581"/>
                </a:moveTo>
                <a:lnTo>
                  <a:pt x="38164" y="32004"/>
                </a:lnTo>
                <a:lnTo>
                  <a:pt x="36727" y="34815"/>
                </a:lnTo>
                <a:lnTo>
                  <a:pt x="36607" y="38131"/>
                </a:lnTo>
                <a:lnTo>
                  <a:pt x="38100" y="39624"/>
                </a:lnTo>
                <a:lnTo>
                  <a:pt x="42608" y="34288"/>
                </a:lnTo>
                <a:lnTo>
                  <a:pt x="42671" y="33655"/>
                </a:lnTo>
                <a:lnTo>
                  <a:pt x="38100" y="33655"/>
                </a:lnTo>
                <a:lnTo>
                  <a:pt x="41147" y="30607"/>
                </a:lnTo>
                <a:lnTo>
                  <a:pt x="41147" y="29845"/>
                </a:lnTo>
                <a:lnTo>
                  <a:pt x="40621" y="29581"/>
                </a:lnTo>
                <a:close/>
              </a:path>
              <a:path w="4815840" h="60960">
                <a:moveTo>
                  <a:pt x="48768" y="35813"/>
                </a:moveTo>
                <a:lnTo>
                  <a:pt x="47243" y="36575"/>
                </a:lnTo>
                <a:lnTo>
                  <a:pt x="47243" y="39624"/>
                </a:lnTo>
                <a:lnTo>
                  <a:pt x="47371" y="39497"/>
                </a:lnTo>
                <a:lnTo>
                  <a:pt x="48641" y="36956"/>
                </a:lnTo>
                <a:lnTo>
                  <a:pt x="48768" y="35813"/>
                </a:lnTo>
                <a:close/>
              </a:path>
              <a:path w="4815840" h="60960">
                <a:moveTo>
                  <a:pt x="54356" y="35560"/>
                </a:moveTo>
                <a:lnTo>
                  <a:pt x="53339" y="36575"/>
                </a:lnTo>
                <a:lnTo>
                  <a:pt x="53339" y="39624"/>
                </a:lnTo>
                <a:lnTo>
                  <a:pt x="54863" y="38100"/>
                </a:lnTo>
                <a:lnTo>
                  <a:pt x="57912" y="38100"/>
                </a:lnTo>
                <a:lnTo>
                  <a:pt x="57880" y="37322"/>
                </a:lnTo>
                <a:lnTo>
                  <a:pt x="54356" y="35560"/>
                </a:lnTo>
                <a:close/>
              </a:path>
              <a:path w="4815840" h="60960">
                <a:moveTo>
                  <a:pt x="70103" y="38100"/>
                </a:moveTo>
                <a:lnTo>
                  <a:pt x="68580" y="38100"/>
                </a:lnTo>
                <a:lnTo>
                  <a:pt x="68428" y="38557"/>
                </a:lnTo>
                <a:lnTo>
                  <a:pt x="71627" y="39624"/>
                </a:lnTo>
                <a:lnTo>
                  <a:pt x="70103" y="38100"/>
                </a:lnTo>
                <a:close/>
              </a:path>
              <a:path w="4815840" h="60960">
                <a:moveTo>
                  <a:pt x="498347" y="22860"/>
                </a:moveTo>
                <a:lnTo>
                  <a:pt x="494998" y="23325"/>
                </a:lnTo>
                <a:lnTo>
                  <a:pt x="492383" y="27356"/>
                </a:lnTo>
                <a:lnTo>
                  <a:pt x="492266" y="35073"/>
                </a:lnTo>
                <a:lnTo>
                  <a:pt x="495300" y="39624"/>
                </a:lnTo>
                <a:lnTo>
                  <a:pt x="499871" y="39624"/>
                </a:lnTo>
                <a:lnTo>
                  <a:pt x="498347" y="22860"/>
                </a:lnTo>
                <a:close/>
              </a:path>
              <a:path w="4815840" h="60960">
                <a:moveTo>
                  <a:pt x="514951" y="21582"/>
                </a:moveTo>
                <a:lnTo>
                  <a:pt x="498347" y="22860"/>
                </a:lnTo>
                <a:lnTo>
                  <a:pt x="499871" y="39624"/>
                </a:lnTo>
                <a:lnTo>
                  <a:pt x="504966" y="38840"/>
                </a:lnTo>
                <a:lnTo>
                  <a:pt x="507477" y="35073"/>
                </a:lnTo>
                <a:lnTo>
                  <a:pt x="507360" y="27356"/>
                </a:lnTo>
                <a:lnTo>
                  <a:pt x="504444" y="22860"/>
                </a:lnTo>
                <a:lnTo>
                  <a:pt x="514123" y="22860"/>
                </a:lnTo>
                <a:lnTo>
                  <a:pt x="514951" y="21582"/>
                </a:lnTo>
                <a:close/>
              </a:path>
              <a:path w="4815840" h="60960">
                <a:moveTo>
                  <a:pt x="504966" y="38840"/>
                </a:moveTo>
                <a:lnTo>
                  <a:pt x="499871" y="39624"/>
                </a:lnTo>
                <a:lnTo>
                  <a:pt x="504444" y="39624"/>
                </a:lnTo>
                <a:lnTo>
                  <a:pt x="504966" y="38840"/>
                </a:lnTo>
                <a:close/>
              </a:path>
              <a:path w="4815840" h="60960">
                <a:moveTo>
                  <a:pt x="3202975" y="39308"/>
                </a:moveTo>
                <a:lnTo>
                  <a:pt x="3203447" y="39624"/>
                </a:lnTo>
                <a:lnTo>
                  <a:pt x="3208020" y="39624"/>
                </a:lnTo>
                <a:lnTo>
                  <a:pt x="3202975" y="39308"/>
                </a:lnTo>
                <a:close/>
              </a:path>
              <a:path w="4815840" h="60960">
                <a:moveTo>
                  <a:pt x="3208020" y="22860"/>
                </a:moveTo>
                <a:lnTo>
                  <a:pt x="3203447" y="22860"/>
                </a:lnTo>
                <a:lnTo>
                  <a:pt x="3198896" y="27537"/>
                </a:lnTo>
                <a:lnTo>
                  <a:pt x="3198875" y="36575"/>
                </a:lnTo>
                <a:lnTo>
                  <a:pt x="3202975" y="39308"/>
                </a:lnTo>
                <a:lnTo>
                  <a:pt x="3208020" y="39624"/>
                </a:lnTo>
                <a:lnTo>
                  <a:pt x="3208020" y="22860"/>
                </a:lnTo>
                <a:close/>
              </a:path>
              <a:path w="4815840" h="60960">
                <a:moveTo>
                  <a:pt x="3212876" y="23152"/>
                </a:moveTo>
                <a:lnTo>
                  <a:pt x="3217143" y="27537"/>
                </a:lnTo>
                <a:lnTo>
                  <a:pt x="3217164" y="36575"/>
                </a:lnTo>
                <a:lnTo>
                  <a:pt x="3212592" y="39624"/>
                </a:lnTo>
                <a:lnTo>
                  <a:pt x="3228594" y="39624"/>
                </a:lnTo>
                <a:lnTo>
                  <a:pt x="3226355" y="38131"/>
                </a:lnTo>
                <a:lnTo>
                  <a:pt x="3226329" y="29061"/>
                </a:lnTo>
                <a:lnTo>
                  <a:pt x="3230880" y="24511"/>
                </a:lnTo>
                <a:lnTo>
                  <a:pt x="3235452" y="24511"/>
                </a:lnTo>
                <a:lnTo>
                  <a:pt x="3212876" y="23152"/>
                </a:lnTo>
                <a:close/>
              </a:path>
              <a:path w="4815840" h="60960">
                <a:moveTo>
                  <a:pt x="4451604" y="21336"/>
                </a:moveTo>
                <a:lnTo>
                  <a:pt x="4446690" y="21686"/>
                </a:lnTo>
                <a:lnTo>
                  <a:pt x="4442617" y="25873"/>
                </a:lnTo>
                <a:lnTo>
                  <a:pt x="4442523" y="35115"/>
                </a:lnTo>
                <a:lnTo>
                  <a:pt x="4447032" y="39624"/>
                </a:lnTo>
                <a:lnTo>
                  <a:pt x="4451604" y="39624"/>
                </a:lnTo>
                <a:lnTo>
                  <a:pt x="4451604" y="21336"/>
                </a:lnTo>
                <a:close/>
              </a:path>
              <a:path w="4815840" h="60960">
                <a:moveTo>
                  <a:pt x="4451604" y="21336"/>
                </a:moveTo>
                <a:lnTo>
                  <a:pt x="4451604" y="39624"/>
                </a:lnTo>
                <a:lnTo>
                  <a:pt x="4453128" y="39624"/>
                </a:lnTo>
                <a:lnTo>
                  <a:pt x="4451604" y="21336"/>
                </a:lnTo>
                <a:close/>
              </a:path>
              <a:path w="4815840" h="60960">
                <a:moveTo>
                  <a:pt x="4466603" y="20182"/>
                </a:moveTo>
                <a:lnTo>
                  <a:pt x="4451604" y="21336"/>
                </a:lnTo>
                <a:lnTo>
                  <a:pt x="4453128" y="39624"/>
                </a:lnTo>
                <a:lnTo>
                  <a:pt x="4456430" y="39370"/>
                </a:lnTo>
                <a:lnTo>
                  <a:pt x="4460684" y="35115"/>
                </a:lnTo>
                <a:lnTo>
                  <a:pt x="4460590" y="25873"/>
                </a:lnTo>
                <a:lnTo>
                  <a:pt x="4456176" y="21336"/>
                </a:lnTo>
                <a:lnTo>
                  <a:pt x="4465855" y="21336"/>
                </a:lnTo>
                <a:lnTo>
                  <a:pt x="4466603" y="20182"/>
                </a:lnTo>
                <a:close/>
              </a:path>
              <a:path w="4815840" h="60960">
                <a:moveTo>
                  <a:pt x="4456430" y="39370"/>
                </a:moveTo>
                <a:lnTo>
                  <a:pt x="4453128" y="39624"/>
                </a:lnTo>
                <a:lnTo>
                  <a:pt x="4456176" y="39624"/>
                </a:lnTo>
                <a:lnTo>
                  <a:pt x="4456430" y="39370"/>
                </a:lnTo>
                <a:close/>
              </a:path>
              <a:path w="4815840" h="60960">
                <a:moveTo>
                  <a:pt x="48768" y="36703"/>
                </a:moveTo>
                <a:lnTo>
                  <a:pt x="47371" y="39497"/>
                </a:lnTo>
                <a:lnTo>
                  <a:pt x="48736" y="38131"/>
                </a:lnTo>
                <a:lnTo>
                  <a:pt x="48768" y="36703"/>
                </a:lnTo>
                <a:close/>
              </a:path>
              <a:path w="4815840" h="60960">
                <a:moveTo>
                  <a:pt x="67056" y="38100"/>
                </a:moveTo>
                <a:lnTo>
                  <a:pt x="66847" y="39046"/>
                </a:lnTo>
                <a:lnTo>
                  <a:pt x="68126" y="39472"/>
                </a:lnTo>
                <a:lnTo>
                  <a:pt x="68428" y="38557"/>
                </a:lnTo>
                <a:lnTo>
                  <a:pt x="67056" y="38100"/>
                </a:lnTo>
                <a:close/>
              </a:path>
              <a:path w="4815840" h="60960">
                <a:moveTo>
                  <a:pt x="4465855" y="21336"/>
                </a:moveTo>
                <a:lnTo>
                  <a:pt x="4456176" y="21336"/>
                </a:lnTo>
                <a:lnTo>
                  <a:pt x="4460590" y="25873"/>
                </a:lnTo>
                <a:lnTo>
                  <a:pt x="4460684" y="35115"/>
                </a:lnTo>
                <a:lnTo>
                  <a:pt x="4456430" y="39370"/>
                </a:lnTo>
                <a:lnTo>
                  <a:pt x="4472940" y="38100"/>
                </a:lnTo>
                <a:lnTo>
                  <a:pt x="4466844" y="38100"/>
                </a:lnTo>
                <a:lnTo>
                  <a:pt x="4463859" y="35115"/>
                </a:lnTo>
                <a:lnTo>
                  <a:pt x="4463960" y="24257"/>
                </a:lnTo>
                <a:lnTo>
                  <a:pt x="4465855" y="21336"/>
                </a:lnTo>
                <a:close/>
              </a:path>
              <a:path w="4815840" h="60960">
                <a:moveTo>
                  <a:pt x="3185142" y="21430"/>
                </a:moveTo>
                <a:lnTo>
                  <a:pt x="3183755" y="29061"/>
                </a:lnTo>
                <a:lnTo>
                  <a:pt x="3183635" y="38100"/>
                </a:lnTo>
                <a:lnTo>
                  <a:pt x="3202975" y="39308"/>
                </a:lnTo>
                <a:lnTo>
                  <a:pt x="3201162" y="38100"/>
                </a:lnTo>
                <a:lnTo>
                  <a:pt x="3188208" y="38100"/>
                </a:lnTo>
                <a:lnTo>
                  <a:pt x="3192780" y="33655"/>
                </a:lnTo>
                <a:lnTo>
                  <a:pt x="3192658" y="24426"/>
                </a:lnTo>
                <a:lnTo>
                  <a:pt x="3188660" y="21650"/>
                </a:lnTo>
                <a:lnTo>
                  <a:pt x="3185142" y="21430"/>
                </a:lnTo>
                <a:close/>
              </a:path>
              <a:path w="4815840" h="60960">
                <a:moveTo>
                  <a:pt x="62483" y="38100"/>
                </a:moveTo>
                <a:lnTo>
                  <a:pt x="60959" y="38100"/>
                </a:lnTo>
                <a:lnTo>
                  <a:pt x="60655" y="38709"/>
                </a:lnTo>
                <a:lnTo>
                  <a:pt x="61468" y="39115"/>
                </a:lnTo>
                <a:lnTo>
                  <a:pt x="62483" y="38100"/>
                </a:lnTo>
                <a:close/>
              </a:path>
              <a:path w="4815840" h="60960">
                <a:moveTo>
                  <a:pt x="64769" y="37337"/>
                </a:moveTo>
                <a:lnTo>
                  <a:pt x="65499" y="38067"/>
                </a:lnTo>
                <a:lnTo>
                  <a:pt x="65836" y="38709"/>
                </a:lnTo>
                <a:lnTo>
                  <a:pt x="66847" y="39046"/>
                </a:lnTo>
                <a:lnTo>
                  <a:pt x="67056" y="38100"/>
                </a:lnTo>
                <a:lnTo>
                  <a:pt x="68580" y="38100"/>
                </a:lnTo>
                <a:lnTo>
                  <a:pt x="64769" y="37337"/>
                </a:lnTo>
                <a:close/>
              </a:path>
              <a:path w="4815840" h="60960">
                <a:moveTo>
                  <a:pt x="28956" y="36575"/>
                </a:moveTo>
                <a:lnTo>
                  <a:pt x="28204" y="37327"/>
                </a:lnTo>
                <a:lnTo>
                  <a:pt x="28082" y="37692"/>
                </a:lnTo>
                <a:lnTo>
                  <a:pt x="27962" y="38365"/>
                </a:lnTo>
                <a:lnTo>
                  <a:pt x="28956" y="38862"/>
                </a:lnTo>
                <a:lnTo>
                  <a:pt x="28956" y="36575"/>
                </a:lnTo>
                <a:close/>
              </a:path>
              <a:path w="4815840" h="60960">
                <a:moveTo>
                  <a:pt x="514123" y="22860"/>
                </a:moveTo>
                <a:lnTo>
                  <a:pt x="504444" y="22860"/>
                </a:lnTo>
                <a:lnTo>
                  <a:pt x="507360" y="27356"/>
                </a:lnTo>
                <a:lnTo>
                  <a:pt x="507477" y="35073"/>
                </a:lnTo>
                <a:lnTo>
                  <a:pt x="504966" y="38840"/>
                </a:lnTo>
                <a:lnTo>
                  <a:pt x="519683" y="36575"/>
                </a:lnTo>
                <a:lnTo>
                  <a:pt x="515112" y="36575"/>
                </a:lnTo>
                <a:lnTo>
                  <a:pt x="512063" y="33655"/>
                </a:lnTo>
                <a:lnTo>
                  <a:pt x="512168" y="25873"/>
                </a:lnTo>
                <a:lnTo>
                  <a:pt x="514123" y="22860"/>
                </a:lnTo>
                <a:close/>
              </a:path>
              <a:path w="4815840" h="60960">
                <a:moveTo>
                  <a:pt x="42671" y="37464"/>
                </a:moveTo>
                <a:lnTo>
                  <a:pt x="42367" y="38836"/>
                </a:lnTo>
                <a:lnTo>
                  <a:pt x="42602" y="38365"/>
                </a:lnTo>
                <a:lnTo>
                  <a:pt x="42671" y="37464"/>
                </a:lnTo>
                <a:close/>
              </a:path>
              <a:path w="4815840" h="60960">
                <a:moveTo>
                  <a:pt x="60959" y="36575"/>
                </a:moveTo>
                <a:lnTo>
                  <a:pt x="60406" y="38067"/>
                </a:lnTo>
                <a:lnTo>
                  <a:pt x="60351" y="38557"/>
                </a:lnTo>
                <a:lnTo>
                  <a:pt x="60655" y="38709"/>
                </a:lnTo>
                <a:lnTo>
                  <a:pt x="60959" y="38100"/>
                </a:lnTo>
                <a:lnTo>
                  <a:pt x="65531" y="38100"/>
                </a:lnTo>
                <a:lnTo>
                  <a:pt x="64769" y="37337"/>
                </a:lnTo>
                <a:lnTo>
                  <a:pt x="60959" y="36575"/>
                </a:lnTo>
                <a:close/>
              </a:path>
              <a:path w="4815840" h="60960">
                <a:moveTo>
                  <a:pt x="65531" y="38100"/>
                </a:moveTo>
                <a:lnTo>
                  <a:pt x="65531" y="38608"/>
                </a:lnTo>
                <a:lnTo>
                  <a:pt x="65836" y="38709"/>
                </a:lnTo>
                <a:lnTo>
                  <a:pt x="65531" y="38100"/>
                </a:lnTo>
                <a:close/>
              </a:path>
              <a:path w="4815840" h="60960">
                <a:moveTo>
                  <a:pt x="65531" y="38100"/>
                </a:moveTo>
                <a:lnTo>
                  <a:pt x="64007" y="38100"/>
                </a:lnTo>
                <a:lnTo>
                  <a:pt x="65531" y="38608"/>
                </a:lnTo>
                <a:lnTo>
                  <a:pt x="65531" y="38100"/>
                </a:lnTo>
                <a:close/>
              </a:path>
              <a:path w="4815840" h="60960">
                <a:moveTo>
                  <a:pt x="68580" y="38100"/>
                </a:moveTo>
                <a:lnTo>
                  <a:pt x="67056" y="38100"/>
                </a:lnTo>
                <a:lnTo>
                  <a:pt x="68428" y="38557"/>
                </a:lnTo>
                <a:lnTo>
                  <a:pt x="68580" y="38100"/>
                </a:lnTo>
                <a:close/>
              </a:path>
              <a:path w="4815840" h="60960">
                <a:moveTo>
                  <a:pt x="55927" y="34647"/>
                </a:moveTo>
                <a:lnTo>
                  <a:pt x="57912" y="36575"/>
                </a:lnTo>
                <a:lnTo>
                  <a:pt x="57912" y="37337"/>
                </a:lnTo>
                <a:lnTo>
                  <a:pt x="60244" y="38504"/>
                </a:lnTo>
                <a:lnTo>
                  <a:pt x="60959" y="36575"/>
                </a:lnTo>
                <a:lnTo>
                  <a:pt x="55927" y="34647"/>
                </a:lnTo>
                <a:close/>
              </a:path>
              <a:path w="4815840" h="60960">
                <a:moveTo>
                  <a:pt x="3605783" y="38100"/>
                </a:moveTo>
                <a:lnTo>
                  <a:pt x="3601211" y="38100"/>
                </a:lnTo>
                <a:lnTo>
                  <a:pt x="3606069" y="38385"/>
                </a:lnTo>
                <a:lnTo>
                  <a:pt x="3605783" y="38100"/>
                </a:lnTo>
                <a:close/>
              </a:path>
              <a:path w="4815840" h="60960">
                <a:moveTo>
                  <a:pt x="3701796" y="38100"/>
                </a:moveTo>
                <a:lnTo>
                  <a:pt x="3697224" y="38100"/>
                </a:lnTo>
                <a:lnTo>
                  <a:pt x="3697042" y="38379"/>
                </a:lnTo>
                <a:lnTo>
                  <a:pt x="3701796" y="38100"/>
                </a:lnTo>
                <a:close/>
              </a:path>
              <a:path w="4815840" h="60960">
                <a:moveTo>
                  <a:pt x="3834383" y="38100"/>
                </a:moveTo>
                <a:lnTo>
                  <a:pt x="3829811" y="38100"/>
                </a:lnTo>
                <a:lnTo>
                  <a:pt x="3829630" y="38379"/>
                </a:lnTo>
                <a:lnTo>
                  <a:pt x="3834383" y="38100"/>
                </a:lnTo>
                <a:close/>
              </a:path>
              <a:path w="4815840" h="60960">
                <a:moveTo>
                  <a:pt x="3442716" y="38100"/>
                </a:moveTo>
                <a:lnTo>
                  <a:pt x="3438144" y="38100"/>
                </a:lnTo>
                <a:lnTo>
                  <a:pt x="3442977" y="38368"/>
                </a:lnTo>
                <a:lnTo>
                  <a:pt x="3442716" y="38100"/>
                </a:lnTo>
                <a:close/>
              </a:path>
              <a:path w="4815840" h="60960">
                <a:moveTo>
                  <a:pt x="3761231" y="38100"/>
                </a:moveTo>
                <a:lnTo>
                  <a:pt x="3756659" y="38100"/>
                </a:lnTo>
                <a:lnTo>
                  <a:pt x="3761493" y="38368"/>
                </a:lnTo>
                <a:lnTo>
                  <a:pt x="3761231" y="38100"/>
                </a:lnTo>
                <a:close/>
              </a:path>
              <a:path w="4815840" h="60960">
                <a:moveTo>
                  <a:pt x="367283" y="38100"/>
                </a:moveTo>
                <a:lnTo>
                  <a:pt x="364236" y="38100"/>
                </a:lnTo>
                <a:lnTo>
                  <a:pt x="363838" y="38365"/>
                </a:lnTo>
                <a:lnTo>
                  <a:pt x="367283" y="38100"/>
                </a:lnTo>
                <a:close/>
              </a:path>
              <a:path w="4815840" h="60960">
                <a:moveTo>
                  <a:pt x="28204" y="37327"/>
                </a:moveTo>
                <a:lnTo>
                  <a:pt x="27464" y="38067"/>
                </a:lnTo>
                <a:lnTo>
                  <a:pt x="27870" y="38319"/>
                </a:lnTo>
                <a:lnTo>
                  <a:pt x="28204" y="37327"/>
                </a:lnTo>
                <a:close/>
              </a:path>
              <a:path w="4815840" h="60960">
                <a:moveTo>
                  <a:pt x="3544824" y="38100"/>
                </a:moveTo>
                <a:lnTo>
                  <a:pt x="3541776" y="38100"/>
                </a:lnTo>
                <a:lnTo>
                  <a:pt x="3541514" y="38274"/>
                </a:lnTo>
                <a:lnTo>
                  <a:pt x="3544824" y="38100"/>
                </a:lnTo>
                <a:close/>
              </a:path>
              <a:path w="4815840" h="60960">
                <a:moveTo>
                  <a:pt x="45719" y="32131"/>
                </a:moveTo>
                <a:lnTo>
                  <a:pt x="44291" y="34213"/>
                </a:lnTo>
                <a:lnTo>
                  <a:pt x="44185" y="35073"/>
                </a:lnTo>
                <a:lnTo>
                  <a:pt x="42688" y="38067"/>
                </a:lnTo>
                <a:lnTo>
                  <a:pt x="42671" y="38227"/>
                </a:lnTo>
                <a:lnTo>
                  <a:pt x="45719" y="32131"/>
                </a:lnTo>
                <a:close/>
              </a:path>
              <a:path w="4815840" h="60960">
                <a:moveTo>
                  <a:pt x="16763" y="35051"/>
                </a:moveTo>
                <a:lnTo>
                  <a:pt x="19812" y="38100"/>
                </a:lnTo>
                <a:lnTo>
                  <a:pt x="24383" y="38100"/>
                </a:lnTo>
                <a:lnTo>
                  <a:pt x="21336" y="36575"/>
                </a:lnTo>
                <a:lnTo>
                  <a:pt x="16763" y="35051"/>
                </a:lnTo>
                <a:close/>
              </a:path>
              <a:path w="4815840" h="60960">
                <a:moveTo>
                  <a:pt x="22859" y="32554"/>
                </a:moveTo>
                <a:lnTo>
                  <a:pt x="21336" y="36575"/>
                </a:lnTo>
                <a:lnTo>
                  <a:pt x="24383" y="38100"/>
                </a:lnTo>
                <a:lnTo>
                  <a:pt x="22975" y="36691"/>
                </a:lnTo>
                <a:lnTo>
                  <a:pt x="22859" y="32554"/>
                </a:lnTo>
                <a:close/>
              </a:path>
              <a:path w="4815840" h="60960">
                <a:moveTo>
                  <a:pt x="28956" y="34078"/>
                </a:moveTo>
                <a:lnTo>
                  <a:pt x="27431" y="38100"/>
                </a:lnTo>
                <a:lnTo>
                  <a:pt x="28193" y="37337"/>
                </a:lnTo>
                <a:lnTo>
                  <a:pt x="28901" y="35255"/>
                </a:lnTo>
                <a:lnTo>
                  <a:pt x="28956" y="34078"/>
                </a:lnTo>
                <a:close/>
              </a:path>
              <a:path w="4815840" h="60960">
                <a:moveTo>
                  <a:pt x="34295" y="35819"/>
                </a:moveTo>
                <a:lnTo>
                  <a:pt x="33527" y="36575"/>
                </a:lnTo>
                <a:lnTo>
                  <a:pt x="35051" y="38100"/>
                </a:lnTo>
                <a:lnTo>
                  <a:pt x="35051" y="36575"/>
                </a:lnTo>
                <a:lnTo>
                  <a:pt x="34295" y="35819"/>
                </a:lnTo>
                <a:close/>
              </a:path>
              <a:path w="4815840" h="60960">
                <a:moveTo>
                  <a:pt x="35051" y="36575"/>
                </a:moveTo>
                <a:lnTo>
                  <a:pt x="35051" y="38100"/>
                </a:lnTo>
                <a:lnTo>
                  <a:pt x="35574" y="37098"/>
                </a:lnTo>
                <a:lnTo>
                  <a:pt x="35051" y="36575"/>
                </a:lnTo>
                <a:close/>
              </a:path>
              <a:path w="4815840" h="60960">
                <a:moveTo>
                  <a:pt x="36575" y="36575"/>
                </a:moveTo>
                <a:lnTo>
                  <a:pt x="36053" y="37098"/>
                </a:lnTo>
                <a:lnTo>
                  <a:pt x="35940" y="37464"/>
                </a:lnTo>
                <a:lnTo>
                  <a:pt x="36575" y="38100"/>
                </a:lnTo>
                <a:lnTo>
                  <a:pt x="36575" y="36575"/>
                </a:lnTo>
                <a:close/>
              </a:path>
              <a:path w="4815840" h="60960">
                <a:moveTo>
                  <a:pt x="44195" y="34353"/>
                </a:moveTo>
                <a:lnTo>
                  <a:pt x="42986" y="36117"/>
                </a:lnTo>
                <a:lnTo>
                  <a:pt x="42784" y="36956"/>
                </a:lnTo>
                <a:lnTo>
                  <a:pt x="42671" y="38100"/>
                </a:lnTo>
                <a:lnTo>
                  <a:pt x="44185" y="35073"/>
                </a:lnTo>
                <a:lnTo>
                  <a:pt x="44195" y="34353"/>
                </a:lnTo>
                <a:close/>
              </a:path>
              <a:path w="4815840" h="60960">
                <a:moveTo>
                  <a:pt x="3178644" y="37692"/>
                </a:moveTo>
                <a:lnTo>
                  <a:pt x="3179064" y="38100"/>
                </a:lnTo>
                <a:lnTo>
                  <a:pt x="3182111" y="38100"/>
                </a:lnTo>
                <a:lnTo>
                  <a:pt x="3178644" y="37692"/>
                </a:lnTo>
                <a:close/>
              </a:path>
              <a:path w="4815840" h="60960">
                <a:moveTo>
                  <a:pt x="3183635" y="21336"/>
                </a:moveTo>
                <a:lnTo>
                  <a:pt x="3179064" y="21336"/>
                </a:lnTo>
                <a:lnTo>
                  <a:pt x="3174613" y="24426"/>
                </a:lnTo>
                <a:lnTo>
                  <a:pt x="3174492" y="33655"/>
                </a:lnTo>
                <a:lnTo>
                  <a:pt x="3178644" y="37692"/>
                </a:lnTo>
                <a:lnTo>
                  <a:pt x="3182111" y="38100"/>
                </a:lnTo>
                <a:lnTo>
                  <a:pt x="3183511" y="30403"/>
                </a:lnTo>
                <a:lnTo>
                  <a:pt x="3183635" y="21336"/>
                </a:lnTo>
                <a:close/>
              </a:path>
              <a:path w="4815840" h="60960">
                <a:moveTo>
                  <a:pt x="3183635" y="29717"/>
                </a:moveTo>
                <a:lnTo>
                  <a:pt x="3182111" y="38100"/>
                </a:lnTo>
                <a:lnTo>
                  <a:pt x="3183635" y="38100"/>
                </a:lnTo>
                <a:lnTo>
                  <a:pt x="3183635" y="29717"/>
                </a:lnTo>
                <a:close/>
              </a:path>
              <a:path w="4815840" h="60960">
                <a:moveTo>
                  <a:pt x="3188660" y="21650"/>
                </a:moveTo>
                <a:lnTo>
                  <a:pt x="3192658" y="24426"/>
                </a:lnTo>
                <a:lnTo>
                  <a:pt x="3192780" y="33655"/>
                </a:lnTo>
                <a:lnTo>
                  <a:pt x="3188208" y="38100"/>
                </a:lnTo>
                <a:lnTo>
                  <a:pt x="3201162" y="38100"/>
                </a:lnTo>
                <a:lnTo>
                  <a:pt x="3198875" y="36575"/>
                </a:lnTo>
                <a:lnTo>
                  <a:pt x="3198896" y="27537"/>
                </a:lnTo>
                <a:lnTo>
                  <a:pt x="3203447" y="22860"/>
                </a:lnTo>
                <a:lnTo>
                  <a:pt x="3208020" y="22860"/>
                </a:lnTo>
                <a:lnTo>
                  <a:pt x="3188660" y="21650"/>
                </a:lnTo>
                <a:close/>
              </a:path>
              <a:path w="4815840" h="60960">
                <a:moveTo>
                  <a:pt x="4471416" y="19812"/>
                </a:moveTo>
                <a:lnTo>
                  <a:pt x="4466603" y="20182"/>
                </a:lnTo>
                <a:lnTo>
                  <a:pt x="4463960" y="24257"/>
                </a:lnTo>
                <a:lnTo>
                  <a:pt x="4463859" y="35115"/>
                </a:lnTo>
                <a:lnTo>
                  <a:pt x="4466844" y="38100"/>
                </a:lnTo>
                <a:lnTo>
                  <a:pt x="4472940" y="38100"/>
                </a:lnTo>
                <a:lnTo>
                  <a:pt x="4471416" y="19812"/>
                </a:lnTo>
                <a:close/>
              </a:path>
              <a:path w="4815840" h="60960">
                <a:moveTo>
                  <a:pt x="4477511" y="19812"/>
                </a:moveTo>
                <a:lnTo>
                  <a:pt x="4471416" y="19812"/>
                </a:lnTo>
                <a:lnTo>
                  <a:pt x="4472940" y="38100"/>
                </a:lnTo>
                <a:lnTo>
                  <a:pt x="4477511" y="38100"/>
                </a:lnTo>
                <a:lnTo>
                  <a:pt x="4481988" y="35115"/>
                </a:lnTo>
                <a:lnTo>
                  <a:pt x="4481882" y="24303"/>
                </a:lnTo>
                <a:lnTo>
                  <a:pt x="4477511" y="19812"/>
                </a:lnTo>
                <a:close/>
              </a:path>
              <a:path w="4815840" h="60960">
                <a:moveTo>
                  <a:pt x="4488180" y="19812"/>
                </a:moveTo>
                <a:lnTo>
                  <a:pt x="4477511" y="19812"/>
                </a:lnTo>
                <a:lnTo>
                  <a:pt x="4481882" y="24303"/>
                </a:lnTo>
                <a:lnTo>
                  <a:pt x="4481988" y="35115"/>
                </a:lnTo>
                <a:lnTo>
                  <a:pt x="4477511" y="38100"/>
                </a:lnTo>
                <a:lnTo>
                  <a:pt x="4488180" y="38100"/>
                </a:lnTo>
                <a:lnTo>
                  <a:pt x="4483608" y="33655"/>
                </a:lnTo>
                <a:lnTo>
                  <a:pt x="4483608" y="22860"/>
                </a:lnTo>
                <a:lnTo>
                  <a:pt x="4488180" y="19812"/>
                </a:lnTo>
                <a:close/>
              </a:path>
              <a:path w="4815840" h="60960">
                <a:moveTo>
                  <a:pt x="4492752" y="19812"/>
                </a:moveTo>
                <a:lnTo>
                  <a:pt x="4488180" y="19812"/>
                </a:lnTo>
                <a:lnTo>
                  <a:pt x="4483608" y="22860"/>
                </a:lnTo>
                <a:lnTo>
                  <a:pt x="4483608" y="33655"/>
                </a:lnTo>
                <a:lnTo>
                  <a:pt x="4488180" y="38100"/>
                </a:lnTo>
                <a:lnTo>
                  <a:pt x="4492752" y="38100"/>
                </a:lnTo>
                <a:lnTo>
                  <a:pt x="4492752" y="19812"/>
                </a:lnTo>
                <a:close/>
              </a:path>
              <a:path w="4815840" h="60960">
                <a:moveTo>
                  <a:pt x="4509164" y="18639"/>
                </a:moveTo>
                <a:lnTo>
                  <a:pt x="4492752" y="19812"/>
                </a:lnTo>
                <a:lnTo>
                  <a:pt x="4492752" y="38100"/>
                </a:lnTo>
                <a:lnTo>
                  <a:pt x="4497686" y="37747"/>
                </a:lnTo>
                <a:lnTo>
                  <a:pt x="4501896" y="33655"/>
                </a:lnTo>
                <a:lnTo>
                  <a:pt x="4501896" y="22860"/>
                </a:lnTo>
                <a:lnTo>
                  <a:pt x="4497324" y="19812"/>
                </a:lnTo>
                <a:lnTo>
                  <a:pt x="4507992" y="19812"/>
                </a:lnTo>
                <a:lnTo>
                  <a:pt x="4509164" y="18639"/>
                </a:lnTo>
                <a:close/>
              </a:path>
              <a:path w="4815840" h="60960">
                <a:moveTo>
                  <a:pt x="4497686" y="37747"/>
                </a:moveTo>
                <a:lnTo>
                  <a:pt x="4492752" y="38100"/>
                </a:lnTo>
                <a:lnTo>
                  <a:pt x="4497324" y="38100"/>
                </a:lnTo>
                <a:lnTo>
                  <a:pt x="4497686" y="37747"/>
                </a:lnTo>
                <a:close/>
              </a:path>
              <a:path w="4815840" h="60960">
                <a:moveTo>
                  <a:pt x="4550271" y="37718"/>
                </a:moveTo>
                <a:lnTo>
                  <a:pt x="4550664" y="38100"/>
                </a:lnTo>
                <a:lnTo>
                  <a:pt x="4555235" y="38100"/>
                </a:lnTo>
                <a:lnTo>
                  <a:pt x="4550271" y="37718"/>
                </a:lnTo>
                <a:close/>
              </a:path>
              <a:path w="4815840" h="60960">
                <a:moveTo>
                  <a:pt x="4555235" y="19812"/>
                </a:moveTo>
                <a:lnTo>
                  <a:pt x="4550664" y="19812"/>
                </a:lnTo>
                <a:lnTo>
                  <a:pt x="4546092" y="22860"/>
                </a:lnTo>
                <a:lnTo>
                  <a:pt x="4546092" y="33655"/>
                </a:lnTo>
                <a:lnTo>
                  <a:pt x="4550271" y="37718"/>
                </a:lnTo>
                <a:lnTo>
                  <a:pt x="4555235" y="38100"/>
                </a:lnTo>
                <a:lnTo>
                  <a:pt x="4555235" y="19812"/>
                </a:lnTo>
                <a:close/>
              </a:path>
              <a:path w="4815840" h="60960">
                <a:moveTo>
                  <a:pt x="4556759" y="19812"/>
                </a:moveTo>
                <a:lnTo>
                  <a:pt x="4555235" y="19812"/>
                </a:lnTo>
                <a:lnTo>
                  <a:pt x="4555235" y="38100"/>
                </a:lnTo>
                <a:lnTo>
                  <a:pt x="4556759" y="19812"/>
                </a:lnTo>
                <a:close/>
              </a:path>
              <a:path w="4815840" h="60960">
                <a:moveTo>
                  <a:pt x="4561332" y="19812"/>
                </a:moveTo>
                <a:lnTo>
                  <a:pt x="4556759" y="19812"/>
                </a:lnTo>
                <a:lnTo>
                  <a:pt x="4555235" y="38100"/>
                </a:lnTo>
                <a:lnTo>
                  <a:pt x="4561332" y="38100"/>
                </a:lnTo>
                <a:lnTo>
                  <a:pt x="4564380" y="33655"/>
                </a:lnTo>
                <a:lnTo>
                  <a:pt x="4564380" y="22860"/>
                </a:lnTo>
                <a:lnTo>
                  <a:pt x="4561332" y="19812"/>
                </a:lnTo>
                <a:close/>
              </a:path>
              <a:path w="4815840" h="60960">
                <a:moveTo>
                  <a:pt x="4570476" y="19812"/>
                </a:moveTo>
                <a:lnTo>
                  <a:pt x="4561332" y="19812"/>
                </a:lnTo>
                <a:lnTo>
                  <a:pt x="4564380" y="22860"/>
                </a:lnTo>
                <a:lnTo>
                  <a:pt x="4564380" y="33655"/>
                </a:lnTo>
                <a:lnTo>
                  <a:pt x="4561332" y="38100"/>
                </a:lnTo>
                <a:lnTo>
                  <a:pt x="4570476" y="38100"/>
                </a:lnTo>
                <a:lnTo>
                  <a:pt x="4567428" y="33655"/>
                </a:lnTo>
                <a:lnTo>
                  <a:pt x="4567428" y="22860"/>
                </a:lnTo>
                <a:lnTo>
                  <a:pt x="4570476" y="19812"/>
                </a:lnTo>
                <a:close/>
              </a:path>
              <a:path w="4815840" h="60960">
                <a:moveTo>
                  <a:pt x="4576572" y="19812"/>
                </a:moveTo>
                <a:lnTo>
                  <a:pt x="4570476" y="19812"/>
                </a:lnTo>
                <a:lnTo>
                  <a:pt x="4567428" y="22860"/>
                </a:lnTo>
                <a:lnTo>
                  <a:pt x="4567428" y="33655"/>
                </a:lnTo>
                <a:lnTo>
                  <a:pt x="4570476" y="38100"/>
                </a:lnTo>
                <a:lnTo>
                  <a:pt x="4575048" y="38100"/>
                </a:lnTo>
                <a:lnTo>
                  <a:pt x="4576572" y="19812"/>
                </a:lnTo>
                <a:close/>
              </a:path>
              <a:path w="4815840" h="60960">
                <a:moveTo>
                  <a:pt x="4576572" y="19812"/>
                </a:moveTo>
                <a:lnTo>
                  <a:pt x="4575048" y="38100"/>
                </a:lnTo>
                <a:lnTo>
                  <a:pt x="4576572" y="38100"/>
                </a:lnTo>
                <a:lnTo>
                  <a:pt x="4576572" y="19812"/>
                </a:lnTo>
                <a:close/>
              </a:path>
              <a:path w="4815840" h="60960">
                <a:moveTo>
                  <a:pt x="4581144" y="19812"/>
                </a:moveTo>
                <a:lnTo>
                  <a:pt x="4576572" y="19812"/>
                </a:lnTo>
                <a:lnTo>
                  <a:pt x="4576572" y="38100"/>
                </a:lnTo>
                <a:lnTo>
                  <a:pt x="4581144" y="38100"/>
                </a:lnTo>
                <a:lnTo>
                  <a:pt x="4585716" y="33655"/>
                </a:lnTo>
                <a:lnTo>
                  <a:pt x="4585716" y="22860"/>
                </a:lnTo>
                <a:lnTo>
                  <a:pt x="4581144" y="19812"/>
                </a:lnTo>
                <a:close/>
              </a:path>
              <a:path w="4815840" h="60960">
                <a:moveTo>
                  <a:pt x="4591811" y="19812"/>
                </a:moveTo>
                <a:lnTo>
                  <a:pt x="4581144" y="19812"/>
                </a:lnTo>
                <a:lnTo>
                  <a:pt x="4585716" y="22860"/>
                </a:lnTo>
                <a:lnTo>
                  <a:pt x="4585716" y="33655"/>
                </a:lnTo>
                <a:lnTo>
                  <a:pt x="4581144" y="38100"/>
                </a:lnTo>
                <a:lnTo>
                  <a:pt x="4591811" y="38100"/>
                </a:lnTo>
                <a:lnTo>
                  <a:pt x="4587335" y="35115"/>
                </a:lnTo>
                <a:lnTo>
                  <a:pt x="4587441" y="24303"/>
                </a:lnTo>
                <a:lnTo>
                  <a:pt x="4591811" y="19812"/>
                </a:lnTo>
                <a:close/>
              </a:path>
              <a:path w="4815840" h="60960">
                <a:moveTo>
                  <a:pt x="4596383" y="19812"/>
                </a:moveTo>
                <a:lnTo>
                  <a:pt x="4591811" y="19812"/>
                </a:lnTo>
                <a:lnTo>
                  <a:pt x="4587441" y="24303"/>
                </a:lnTo>
                <a:lnTo>
                  <a:pt x="4587335" y="35115"/>
                </a:lnTo>
                <a:lnTo>
                  <a:pt x="4591811" y="38100"/>
                </a:lnTo>
                <a:lnTo>
                  <a:pt x="4596383" y="38100"/>
                </a:lnTo>
                <a:lnTo>
                  <a:pt x="4596383" y="19812"/>
                </a:lnTo>
                <a:close/>
              </a:path>
              <a:path w="4815840" h="60960">
                <a:moveTo>
                  <a:pt x="4600956" y="19812"/>
                </a:moveTo>
                <a:lnTo>
                  <a:pt x="4596383" y="19812"/>
                </a:lnTo>
                <a:lnTo>
                  <a:pt x="4596383" y="38100"/>
                </a:lnTo>
                <a:lnTo>
                  <a:pt x="4600956" y="38100"/>
                </a:lnTo>
                <a:lnTo>
                  <a:pt x="4604766" y="35560"/>
                </a:lnTo>
                <a:lnTo>
                  <a:pt x="4604099" y="35115"/>
                </a:lnTo>
                <a:lnTo>
                  <a:pt x="4604205" y="24303"/>
                </a:lnTo>
                <a:lnTo>
                  <a:pt x="4604760" y="23733"/>
                </a:lnTo>
                <a:lnTo>
                  <a:pt x="4600956" y="19812"/>
                </a:lnTo>
                <a:close/>
              </a:path>
              <a:path w="4815840" h="60960">
                <a:moveTo>
                  <a:pt x="4604766" y="35560"/>
                </a:moveTo>
                <a:lnTo>
                  <a:pt x="4600956" y="38100"/>
                </a:lnTo>
                <a:lnTo>
                  <a:pt x="4608576" y="38100"/>
                </a:lnTo>
                <a:lnTo>
                  <a:pt x="4604766" y="35560"/>
                </a:lnTo>
                <a:close/>
              </a:path>
              <a:path w="4815840" h="60960">
                <a:moveTo>
                  <a:pt x="4613148" y="19812"/>
                </a:moveTo>
                <a:lnTo>
                  <a:pt x="4608576" y="19812"/>
                </a:lnTo>
                <a:lnTo>
                  <a:pt x="4604771" y="23733"/>
                </a:lnTo>
                <a:lnTo>
                  <a:pt x="4605326" y="24303"/>
                </a:lnTo>
                <a:lnTo>
                  <a:pt x="4605432" y="35115"/>
                </a:lnTo>
                <a:lnTo>
                  <a:pt x="4604766" y="35560"/>
                </a:lnTo>
                <a:lnTo>
                  <a:pt x="4608576" y="38100"/>
                </a:lnTo>
                <a:lnTo>
                  <a:pt x="4613148" y="38100"/>
                </a:lnTo>
                <a:lnTo>
                  <a:pt x="4613148" y="19812"/>
                </a:lnTo>
                <a:close/>
              </a:path>
              <a:path w="4815840" h="60960">
                <a:moveTo>
                  <a:pt x="4613148" y="19812"/>
                </a:moveTo>
                <a:lnTo>
                  <a:pt x="4613148" y="38100"/>
                </a:lnTo>
                <a:lnTo>
                  <a:pt x="4614672" y="38100"/>
                </a:lnTo>
                <a:lnTo>
                  <a:pt x="4613148" y="19812"/>
                </a:lnTo>
                <a:close/>
              </a:path>
              <a:path w="4815840" h="60960">
                <a:moveTo>
                  <a:pt x="4617720" y="19812"/>
                </a:moveTo>
                <a:lnTo>
                  <a:pt x="4613148" y="19812"/>
                </a:lnTo>
                <a:lnTo>
                  <a:pt x="4614672" y="38100"/>
                </a:lnTo>
                <a:lnTo>
                  <a:pt x="4617720" y="38100"/>
                </a:lnTo>
                <a:lnTo>
                  <a:pt x="4621903" y="35310"/>
                </a:lnTo>
                <a:lnTo>
                  <a:pt x="4620768" y="33655"/>
                </a:lnTo>
                <a:lnTo>
                  <a:pt x="4620685" y="22860"/>
                </a:lnTo>
                <a:lnTo>
                  <a:pt x="4617720" y="19812"/>
                </a:lnTo>
                <a:close/>
              </a:path>
              <a:path w="4815840" h="60960">
                <a:moveTo>
                  <a:pt x="4621903" y="35310"/>
                </a:moveTo>
                <a:lnTo>
                  <a:pt x="4617720" y="38100"/>
                </a:lnTo>
                <a:lnTo>
                  <a:pt x="4623816" y="38100"/>
                </a:lnTo>
                <a:lnTo>
                  <a:pt x="4621903" y="35310"/>
                </a:lnTo>
                <a:close/>
              </a:path>
              <a:path w="4815840" h="60960">
                <a:moveTo>
                  <a:pt x="4628387" y="19812"/>
                </a:moveTo>
                <a:lnTo>
                  <a:pt x="4623816" y="19812"/>
                </a:lnTo>
                <a:lnTo>
                  <a:pt x="4620768" y="22860"/>
                </a:lnTo>
                <a:lnTo>
                  <a:pt x="4620809" y="22987"/>
                </a:lnTo>
                <a:lnTo>
                  <a:pt x="4622090" y="24303"/>
                </a:lnTo>
                <a:lnTo>
                  <a:pt x="4622196" y="35115"/>
                </a:lnTo>
                <a:lnTo>
                  <a:pt x="4621903" y="35310"/>
                </a:lnTo>
                <a:lnTo>
                  <a:pt x="4623816" y="38100"/>
                </a:lnTo>
                <a:lnTo>
                  <a:pt x="4629911" y="38100"/>
                </a:lnTo>
                <a:lnTo>
                  <a:pt x="4628387" y="19812"/>
                </a:lnTo>
                <a:close/>
              </a:path>
              <a:path w="4815840" h="60960">
                <a:moveTo>
                  <a:pt x="4640122" y="18745"/>
                </a:moveTo>
                <a:lnTo>
                  <a:pt x="4628387" y="19812"/>
                </a:lnTo>
                <a:lnTo>
                  <a:pt x="4629911" y="38100"/>
                </a:lnTo>
                <a:lnTo>
                  <a:pt x="4634955" y="37641"/>
                </a:lnTo>
                <a:lnTo>
                  <a:pt x="4638280" y="34409"/>
                </a:lnTo>
                <a:lnTo>
                  <a:pt x="4636008" y="32131"/>
                </a:lnTo>
                <a:lnTo>
                  <a:pt x="4636008" y="22860"/>
                </a:lnTo>
                <a:lnTo>
                  <a:pt x="4637131" y="21736"/>
                </a:lnTo>
                <a:lnTo>
                  <a:pt x="4637140" y="21582"/>
                </a:lnTo>
                <a:lnTo>
                  <a:pt x="4634483" y="19812"/>
                </a:lnTo>
                <a:lnTo>
                  <a:pt x="4639056" y="19812"/>
                </a:lnTo>
                <a:lnTo>
                  <a:pt x="4640122" y="18745"/>
                </a:lnTo>
                <a:close/>
              </a:path>
              <a:path w="4815840" h="60960">
                <a:moveTo>
                  <a:pt x="4634955" y="37641"/>
                </a:moveTo>
                <a:lnTo>
                  <a:pt x="4629911" y="38100"/>
                </a:lnTo>
                <a:lnTo>
                  <a:pt x="4634483" y="38100"/>
                </a:lnTo>
                <a:lnTo>
                  <a:pt x="4634955" y="37641"/>
                </a:lnTo>
                <a:close/>
              </a:path>
              <a:path w="4815840" h="60960">
                <a:moveTo>
                  <a:pt x="35574" y="37098"/>
                </a:moveTo>
                <a:lnTo>
                  <a:pt x="35084" y="38067"/>
                </a:lnTo>
                <a:lnTo>
                  <a:pt x="35687" y="37464"/>
                </a:lnTo>
                <a:lnTo>
                  <a:pt x="35798" y="37322"/>
                </a:lnTo>
                <a:lnTo>
                  <a:pt x="35574" y="37098"/>
                </a:lnTo>
                <a:close/>
              </a:path>
              <a:path w="4815840" h="60960">
                <a:moveTo>
                  <a:pt x="4507992" y="19812"/>
                </a:moveTo>
                <a:lnTo>
                  <a:pt x="4497324" y="19812"/>
                </a:lnTo>
                <a:lnTo>
                  <a:pt x="4501896" y="22860"/>
                </a:lnTo>
                <a:lnTo>
                  <a:pt x="4501896" y="33655"/>
                </a:lnTo>
                <a:lnTo>
                  <a:pt x="4497686" y="37747"/>
                </a:lnTo>
                <a:lnTo>
                  <a:pt x="4514087" y="36575"/>
                </a:lnTo>
                <a:lnTo>
                  <a:pt x="4509516" y="36575"/>
                </a:lnTo>
                <a:lnTo>
                  <a:pt x="4504944" y="32131"/>
                </a:lnTo>
                <a:lnTo>
                  <a:pt x="4504944" y="22860"/>
                </a:lnTo>
                <a:lnTo>
                  <a:pt x="4507992" y="19812"/>
                </a:lnTo>
                <a:close/>
              </a:path>
              <a:path w="4815840" h="60960">
                <a:moveTo>
                  <a:pt x="4535424" y="18287"/>
                </a:moveTo>
                <a:lnTo>
                  <a:pt x="4535424" y="36575"/>
                </a:lnTo>
                <a:lnTo>
                  <a:pt x="4550271" y="37718"/>
                </a:lnTo>
                <a:lnTo>
                  <a:pt x="4549096" y="36575"/>
                </a:lnTo>
                <a:lnTo>
                  <a:pt x="4539996" y="36575"/>
                </a:lnTo>
                <a:lnTo>
                  <a:pt x="4544568" y="32131"/>
                </a:lnTo>
                <a:lnTo>
                  <a:pt x="4544568" y="22860"/>
                </a:lnTo>
                <a:lnTo>
                  <a:pt x="4540347" y="18639"/>
                </a:lnTo>
                <a:lnTo>
                  <a:pt x="4535424" y="18287"/>
                </a:lnTo>
                <a:close/>
              </a:path>
              <a:path w="4815840" h="60960">
                <a:moveTo>
                  <a:pt x="3162953" y="18723"/>
                </a:moveTo>
                <a:lnTo>
                  <a:pt x="3166872" y="21336"/>
                </a:lnTo>
                <a:lnTo>
                  <a:pt x="3166872" y="30607"/>
                </a:lnTo>
                <a:lnTo>
                  <a:pt x="3162299" y="35051"/>
                </a:lnTo>
                <a:lnTo>
                  <a:pt x="3156204" y="35051"/>
                </a:lnTo>
                <a:lnTo>
                  <a:pt x="3178644" y="37692"/>
                </a:lnTo>
                <a:lnTo>
                  <a:pt x="3175928" y="35051"/>
                </a:lnTo>
                <a:lnTo>
                  <a:pt x="3157728" y="35051"/>
                </a:lnTo>
                <a:lnTo>
                  <a:pt x="3156220" y="34959"/>
                </a:lnTo>
                <a:lnTo>
                  <a:pt x="3175834" y="34959"/>
                </a:lnTo>
                <a:lnTo>
                  <a:pt x="3174492" y="33655"/>
                </a:lnTo>
                <a:lnTo>
                  <a:pt x="3174613" y="24426"/>
                </a:lnTo>
                <a:lnTo>
                  <a:pt x="3179064" y="21336"/>
                </a:lnTo>
                <a:lnTo>
                  <a:pt x="3185160" y="21336"/>
                </a:lnTo>
                <a:lnTo>
                  <a:pt x="3162953" y="18723"/>
                </a:lnTo>
                <a:close/>
              </a:path>
              <a:path w="4815840" h="60960">
                <a:moveTo>
                  <a:pt x="4638315" y="34374"/>
                </a:moveTo>
                <a:lnTo>
                  <a:pt x="4634955" y="37641"/>
                </a:lnTo>
                <a:lnTo>
                  <a:pt x="4646676" y="36575"/>
                </a:lnTo>
                <a:lnTo>
                  <a:pt x="4640580" y="36575"/>
                </a:lnTo>
                <a:lnTo>
                  <a:pt x="4638315" y="34374"/>
                </a:lnTo>
                <a:close/>
              </a:path>
              <a:path w="4815840" h="60960">
                <a:moveTo>
                  <a:pt x="42964" y="36149"/>
                </a:moveTo>
                <a:lnTo>
                  <a:pt x="42671" y="36575"/>
                </a:lnTo>
                <a:lnTo>
                  <a:pt x="42671" y="37464"/>
                </a:lnTo>
                <a:lnTo>
                  <a:pt x="42964" y="36149"/>
                </a:lnTo>
                <a:close/>
              </a:path>
              <a:path w="4815840" h="60960">
                <a:moveTo>
                  <a:pt x="36575" y="35115"/>
                </a:moveTo>
                <a:lnTo>
                  <a:pt x="35574" y="37098"/>
                </a:lnTo>
                <a:lnTo>
                  <a:pt x="35813" y="37337"/>
                </a:lnTo>
                <a:lnTo>
                  <a:pt x="36460" y="36691"/>
                </a:lnTo>
                <a:lnTo>
                  <a:pt x="36575" y="35115"/>
                </a:lnTo>
                <a:close/>
              </a:path>
              <a:path w="4815840" h="60960">
                <a:moveTo>
                  <a:pt x="54863" y="35051"/>
                </a:moveTo>
                <a:lnTo>
                  <a:pt x="54356" y="35560"/>
                </a:lnTo>
                <a:lnTo>
                  <a:pt x="57912" y="37337"/>
                </a:lnTo>
                <a:lnTo>
                  <a:pt x="57912" y="36575"/>
                </a:lnTo>
                <a:lnTo>
                  <a:pt x="54863" y="35051"/>
                </a:lnTo>
                <a:close/>
              </a:path>
              <a:path w="4815840" h="60960">
                <a:moveTo>
                  <a:pt x="62483" y="35051"/>
                </a:moveTo>
                <a:lnTo>
                  <a:pt x="56984" y="35051"/>
                </a:lnTo>
                <a:lnTo>
                  <a:pt x="60959" y="36575"/>
                </a:lnTo>
                <a:lnTo>
                  <a:pt x="64769" y="37337"/>
                </a:lnTo>
                <a:lnTo>
                  <a:pt x="62483" y="35051"/>
                </a:lnTo>
                <a:close/>
              </a:path>
              <a:path w="4815840" h="60960">
                <a:moveTo>
                  <a:pt x="28956" y="35094"/>
                </a:moveTo>
                <a:lnTo>
                  <a:pt x="28204" y="37327"/>
                </a:lnTo>
                <a:lnTo>
                  <a:pt x="28840" y="36691"/>
                </a:lnTo>
                <a:lnTo>
                  <a:pt x="28956" y="35094"/>
                </a:lnTo>
                <a:close/>
              </a:path>
              <a:path w="4815840" h="60960">
                <a:moveTo>
                  <a:pt x="53339" y="35051"/>
                </a:moveTo>
                <a:lnTo>
                  <a:pt x="52593" y="37322"/>
                </a:lnTo>
                <a:lnTo>
                  <a:pt x="53224" y="36691"/>
                </a:lnTo>
                <a:lnTo>
                  <a:pt x="53339" y="35051"/>
                </a:lnTo>
                <a:close/>
              </a:path>
              <a:path w="4815840" h="60960">
                <a:moveTo>
                  <a:pt x="36575" y="33570"/>
                </a:moveTo>
                <a:lnTo>
                  <a:pt x="35166" y="34959"/>
                </a:lnTo>
                <a:lnTo>
                  <a:pt x="35167" y="36691"/>
                </a:lnTo>
                <a:lnTo>
                  <a:pt x="35574" y="37098"/>
                </a:lnTo>
                <a:lnTo>
                  <a:pt x="36477" y="35310"/>
                </a:lnTo>
                <a:lnTo>
                  <a:pt x="36575" y="33570"/>
                </a:lnTo>
                <a:close/>
              </a:path>
              <a:path w="4815840" h="60960">
                <a:moveTo>
                  <a:pt x="385571" y="36575"/>
                </a:moveTo>
                <a:lnTo>
                  <a:pt x="382524" y="36575"/>
                </a:lnTo>
                <a:lnTo>
                  <a:pt x="382143" y="36956"/>
                </a:lnTo>
                <a:lnTo>
                  <a:pt x="385594" y="36691"/>
                </a:lnTo>
                <a:close/>
              </a:path>
              <a:path w="4815840" h="60960">
                <a:moveTo>
                  <a:pt x="3994404" y="36575"/>
                </a:moveTo>
                <a:lnTo>
                  <a:pt x="3989831" y="36575"/>
                </a:lnTo>
                <a:lnTo>
                  <a:pt x="3989656" y="36839"/>
                </a:lnTo>
                <a:lnTo>
                  <a:pt x="3994404" y="36575"/>
                </a:lnTo>
                <a:close/>
              </a:path>
              <a:path w="4815840" h="60960">
                <a:moveTo>
                  <a:pt x="3390900" y="36575"/>
                </a:moveTo>
                <a:lnTo>
                  <a:pt x="3387852" y="36575"/>
                </a:lnTo>
                <a:lnTo>
                  <a:pt x="3391090" y="36766"/>
                </a:lnTo>
                <a:lnTo>
                  <a:pt x="3390900" y="36575"/>
                </a:lnTo>
                <a:close/>
              </a:path>
              <a:path w="4815840" h="60960">
                <a:moveTo>
                  <a:pt x="49360" y="35517"/>
                </a:moveTo>
                <a:lnTo>
                  <a:pt x="48768" y="35813"/>
                </a:lnTo>
                <a:lnTo>
                  <a:pt x="48768" y="36703"/>
                </a:lnTo>
                <a:lnTo>
                  <a:pt x="49360" y="35517"/>
                </a:lnTo>
                <a:close/>
              </a:path>
              <a:path w="4815840" h="60960">
                <a:moveTo>
                  <a:pt x="403351" y="34141"/>
                </a:moveTo>
                <a:lnTo>
                  <a:pt x="385571" y="36575"/>
                </a:lnTo>
                <a:lnTo>
                  <a:pt x="387095" y="36575"/>
                </a:lnTo>
                <a:lnTo>
                  <a:pt x="400812" y="36575"/>
                </a:lnTo>
                <a:lnTo>
                  <a:pt x="403351" y="34141"/>
                </a:lnTo>
                <a:close/>
              </a:path>
              <a:path w="4815840" h="60960">
                <a:moveTo>
                  <a:pt x="20566" y="23645"/>
                </a:moveTo>
                <a:lnTo>
                  <a:pt x="16996" y="34353"/>
                </a:lnTo>
                <a:lnTo>
                  <a:pt x="16890" y="35094"/>
                </a:lnTo>
                <a:lnTo>
                  <a:pt x="21336" y="36575"/>
                </a:lnTo>
                <a:lnTo>
                  <a:pt x="22309" y="33655"/>
                </a:lnTo>
                <a:lnTo>
                  <a:pt x="18287" y="33655"/>
                </a:lnTo>
                <a:lnTo>
                  <a:pt x="21336" y="30607"/>
                </a:lnTo>
                <a:lnTo>
                  <a:pt x="21218" y="24325"/>
                </a:lnTo>
                <a:lnTo>
                  <a:pt x="20566" y="23645"/>
                </a:lnTo>
                <a:close/>
              </a:path>
              <a:path w="4815840" h="60960">
                <a:moveTo>
                  <a:pt x="22859" y="32004"/>
                </a:moveTo>
                <a:lnTo>
                  <a:pt x="21336" y="36575"/>
                </a:lnTo>
                <a:lnTo>
                  <a:pt x="22747" y="32850"/>
                </a:lnTo>
                <a:lnTo>
                  <a:pt x="22859" y="32004"/>
                </a:lnTo>
                <a:close/>
              </a:path>
              <a:path w="4815840" h="60960">
                <a:moveTo>
                  <a:pt x="29702" y="32877"/>
                </a:moveTo>
                <a:lnTo>
                  <a:pt x="29068" y="34760"/>
                </a:lnTo>
                <a:lnTo>
                  <a:pt x="28956" y="36575"/>
                </a:lnTo>
                <a:lnTo>
                  <a:pt x="30416" y="35115"/>
                </a:lnTo>
                <a:lnTo>
                  <a:pt x="30395" y="33570"/>
                </a:lnTo>
                <a:lnTo>
                  <a:pt x="29702" y="32877"/>
                </a:lnTo>
                <a:close/>
              </a:path>
              <a:path w="4815840" h="60960">
                <a:moveTo>
                  <a:pt x="32004" y="34353"/>
                </a:moveTo>
                <a:lnTo>
                  <a:pt x="32067" y="35115"/>
                </a:lnTo>
                <a:lnTo>
                  <a:pt x="33527" y="36575"/>
                </a:lnTo>
                <a:lnTo>
                  <a:pt x="32004" y="34353"/>
                </a:lnTo>
                <a:close/>
              </a:path>
              <a:path w="4815840" h="60960">
                <a:moveTo>
                  <a:pt x="34774" y="27281"/>
                </a:moveTo>
                <a:lnTo>
                  <a:pt x="34191" y="27615"/>
                </a:lnTo>
                <a:lnTo>
                  <a:pt x="32096" y="30164"/>
                </a:lnTo>
                <a:lnTo>
                  <a:pt x="32042" y="34409"/>
                </a:lnTo>
                <a:lnTo>
                  <a:pt x="33527" y="36575"/>
                </a:lnTo>
                <a:lnTo>
                  <a:pt x="34295" y="35819"/>
                </a:lnTo>
                <a:lnTo>
                  <a:pt x="33591" y="35115"/>
                </a:lnTo>
                <a:lnTo>
                  <a:pt x="33621" y="34959"/>
                </a:lnTo>
                <a:lnTo>
                  <a:pt x="36490" y="32131"/>
                </a:lnTo>
                <a:lnTo>
                  <a:pt x="36575" y="29083"/>
                </a:lnTo>
                <a:lnTo>
                  <a:pt x="35051" y="29083"/>
                </a:lnTo>
                <a:lnTo>
                  <a:pt x="35440" y="28305"/>
                </a:lnTo>
                <a:lnTo>
                  <a:pt x="35500" y="28007"/>
                </a:lnTo>
                <a:lnTo>
                  <a:pt x="34774" y="27281"/>
                </a:lnTo>
                <a:close/>
              </a:path>
              <a:path w="4815840" h="60960">
                <a:moveTo>
                  <a:pt x="35051" y="35073"/>
                </a:moveTo>
                <a:lnTo>
                  <a:pt x="34295" y="35819"/>
                </a:lnTo>
                <a:lnTo>
                  <a:pt x="35051" y="36575"/>
                </a:lnTo>
                <a:lnTo>
                  <a:pt x="35051" y="35073"/>
                </a:lnTo>
                <a:close/>
              </a:path>
              <a:path w="4815840" h="60960">
                <a:moveTo>
                  <a:pt x="43353" y="34399"/>
                </a:moveTo>
                <a:lnTo>
                  <a:pt x="42768" y="34959"/>
                </a:lnTo>
                <a:lnTo>
                  <a:pt x="42671" y="36575"/>
                </a:lnTo>
                <a:lnTo>
                  <a:pt x="42971" y="36117"/>
                </a:lnTo>
                <a:lnTo>
                  <a:pt x="43353" y="34399"/>
                </a:lnTo>
                <a:close/>
              </a:path>
              <a:path w="4815840" h="60960">
                <a:moveTo>
                  <a:pt x="53339" y="35051"/>
                </a:moveTo>
                <a:lnTo>
                  <a:pt x="53339" y="36575"/>
                </a:lnTo>
                <a:lnTo>
                  <a:pt x="54356" y="35560"/>
                </a:lnTo>
                <a:lnTo>
                  <a:pt x="53339" y="35051"/>
                </a:lnTo>
                <a:close/>
              </a:path>
              <a:path w="4815840" h="60960">
                <a:moveTo>
                  <a:pt x="56344" y="35051"/>
                </a:moveTo>
                <a:lnTo>
                  <a:pt x="54863" y="35051"/>
                </a:lnTo>
                <a:lnTo>
                  <a:pt x="57912" y="36575"/>
                </a:lnTo>
                <a:lnTo>
                  <a:pt x="56344" y="35051"/>
                </a:lnTo>
                <a:close/>
              </a:path>
              <a:path w="4815840" h="60960">
                <a:moveTo>
                  <a:pt x="518159" y="21336"/>
                </a:moveTo>
                <a:lnTo>
                  <a:pt x="514951" y="21582"/>
                </a:lnTo>
                <a:lnTo>
                  <a:pt x="512168" y="25873"/>
                </a:lnTo>
                <a:lnTo>
                  <a:pt x="512063" y="33655"/>
                </a:lnTo>
                <a:lnTo>
                  <a:pt x="515112" y="36575"/>
                </a:lnTo>
                <a:lnTo>
                  <a:pt x="519683" y="36575"/>
                </a:lnTo>
                <a:lnTo>
                  <a:pt x="518159" y="21336"/>
                </a:lnTo>
                <a:close/>
              </a:path>
              <a:path w="4815840" h="60960">
                <a:moveTo>
                  <a:pt x="519683" y="21336"/>
                </a:moveTo>
                <a:lnTo>
                  <a:pt x="518159" y="21336"/>
                </a:lnTo>
                <a:lnTo>
                  <a:pt x="519683" y="36575"/>
                </a:lnTo>
                <a:lnTo>
                  <a:pt x="519683" y="21336"/>
                </a:lnTo>
                <a:close/>
              </a:path>
              <a:path w="4815840" h="60960">
                <a:moveTo>
                  <a:pt x="524256" y="21336"/>
                </a:moveTo>
                <a:lnTo>
                  <a:pt x="519683" y="21336"/>
                </a:lnTo>
                <a:lnTo>
                  <a:pt x="519683" y="36575"/>
                </a:lnTo>
                <a:lnTo>
                  <a:pt x="524256" y="36575"/>
                </a:lnTo>
                <a:lnTo>
                  <a:pt x="527303" y="33655"/>
                </a:lnTo>
                <a:lnTo>
                  <a:pt x="527199" y="25873"/>
                </a:lnTo>
                <a:lnTo>
                  <a:pt x="524256" y="21336"/>
                </a:lnTo>
                <a:close/>
              </a:path>
              <a:path w="4815840" h="60960">
                <a:moveTo>
                  <a:pt x="534924" y="21336"/>
                </a:moveTo>
                <a:lnTo>
                  <a:pt x="524256" y="21336"/>
                </a:lnTo>
                <a:lnTo>
                  <a:pt x="527199" y="25873"/>
                </a:lnTo>
                <a:lnTo>
                  <a:pt x="527303" y="33655"/>
                </a:lnTo>
                <a:lnTo>
                  <a:pt x="524256" y="36575"/>
                </a:lnTo>
                <a:lnTo>
                  <a:pt x="534924" y="36575"/>
                </a:lnTo>
                <a:lnTo>
                  <a:pt x="531876" y="32131"/>
                </a:lnTo>
                <a:lnTo>
                  <a:pt x="531957" y="24426"/>
                </a:lnTo>
                <a:lnTo>
                  <a:pt x="534924" y="21336"/>
                </a:lnTo>
                <a:close/>
              </a:path>
              <a:path w="4815840" h="60960">
                <a:moveTo>
                  <a:pt x="537971" y="21336"/>
                </a:moveTo>
                <a:lnTo>
                  <a:pt x="534924" y="21336"/>
                </a:lnTo>
                <a:lnTo>
                  <a:pt x="531957" y="24426"/>
                </a:lnTo>
                <a:lnTo>
                  <a:pt x="531876" y="32131"/>
                </a:lnTo>
                <a:lnTo>
                  <a:pt x="534924" y="36575"/>
                </a:lnTo>
                <a:lnTo>
                  <a:pt x="539495" y="36575"/>
                </a:lnTo>
                <a:lnTo>
                  <a:pt x="537971" y="21336"/>
                </a:lnTo>
                <a:close/>
              </a:path>
              <a:path w="4815840" h="60960">
                <a:moveTo>
                  <a:pt x="554384" y="20163"/>
                </a:moveTo>
                <a:lnTo>
                  <a:pt x="537971" y="21336"/>
                </a:lnTo>
                <a:lnTo>
                  <a:pt x="539495" y="36575"/>
                </a:lnTo>
                <a:lnTo>
                  <a:pt x="542805" y="36321"/>
                </a:lnTo>
                <a:lnTo>
                  <a:pt x="547115" y="32131"/>
                </a:lnTo>
                <a:lnTo>
                  <a:pt x="546994" y="24426"/>
                </a:lnTo>
                <a:lnTo>
                  <a:pt x="542544" y="21336"/>
                </a:lnTo>
                <a:lnTo>
                  <a:pt x="553211" y="21336"/>
                </a:lnTo>
                <a:lnTo>
                  <a:pt x="554384" y="20163"/>
                </a:lnTo>
                <a:close/>
              </a:path>
              <a:path w="4815840" h="60960">
                <a:moveTo>
                  <a:pt x="542805" y="36321"/>
                </a:moveTo>
                <a:lnTo>
                  <a:pt x="539495" y="36575"/>
                </a:lnTo>
                <a:lnTo>
                  <a:pt x="542544" y="36575"/>
                </a:lnTo>
                <a:lnTo>
                  <a:pt x="542805" y="36321"/>
                </a:lnTo>
                <a:close/>
              </a:path>
              <a:path w="4815840" h="60960">
                <a:moveTo>
                  <a:pt x="4514087" y="18287"/>
                </a:moveTo>
                <a:lnTo>
                  <a:pt x="4509164" y="18639"/>
                </a:lnTo>
                <a:lnTo>
                  <a:pt x="4504944" y="22860"/>
                </a:lnTo>
                <a:lnTo>
                  <a:pt x="4504944" y="32131"/>
                </a:lnTo>
                <a:lnTo>
                  <a:pt x="4509516" y="36575"/>
                </a:lnTo>
                <a:lnTo>
                  <a:pt x="4514087" y="36575"/>
                </a:lnTo>
                <a:lnTo>
                  <a:pt x="4514087" y="18287"/>
                </a:lnTo>
                <a:close/>
              </a:path>
              <a:path w="4815840" h="60960">
                <a:moveTo>
                  <a:pt x="4518659" y="18287"/>
                </a:moveTo>
                <a:lnTo>
                  <a:pt x="4514087" y="18287"/>
                </a:lnTo>
                <a:lnTo>
                  <a:pt x="4514087" y="36575"/>
                </a:lnTo>
                <a:lnTo>
                  <a:pt x="4518659" y="36575"/>
                </a:lnTo>
                <a:lnTo>
                  <a:pt x="4523232" y="32131"/>
                </a:lnTo>
                <a:lnTo>
                  <a:pt x="4523232" y="22860"/>
                </a:lnTo>
                <a:lnTo>
                  <a:pt x="4518659" y="18287"/>
                </a:lnTo>
                <a:close/>
              </a:path>
              <a:path w="4815840" h="60960">
                <a:moveTo>
                  <a:pt x="4530852" y="18287"/>
                </a:moveTo>
                <a:lnTo>
                  <a:pt x="4518659" y="18287"/>
                </a:lnTo>
                <a:lnTo>
                  <a:pt x="4523232" y="22860"/>
                </a:lnTo>
                <a:lnTo>
                  <a:pt x="4523232" y="32131"/>
                </a:lnTo>
                <a:lnTo>
                  <a:pt x="4518659" y="36575"/>
                </a:lnTo>
                <a:lnTo>
                  <a:pt x="4530852" y="36575"/>
                </a:lnTo>
                <a:lnTo>
                  <a:pt x="4526280" y="32131"/>
                </a:lnTo>
                <a:lnTo>
                  <a:pt x="4526280" y="22860"/>
                </a:lnTo>
                <a:lnTo>
                  <a:pt x="4530852" y="18287"/>
                </a:lnTo>
                <a:close/>
              </a:path>
              <a:path w="4815840" h="60960">
                <a:moveTo>
                  <a:pt x="4535424" y="18287"/>
                </a:moveTo>
                <a:lnTo>
                  <a:pt x="4530852" y="18287"/>
                </a:lnTo>
                <a:lnTo>
                  <a:pt x="4526280" y="22860"/>
                </a:lnTo>
                <a:lnTo>
                  <a:pt x="4526280" y="32131"/>
                </a:lnTo>
                <a:lnTo>
                  <a:pt x="4530852" y="36575"/>
                </a:lnTo>
                <a:lnTo>
                  <a:pt x="4535424" y="36575"/>
                </a:lnTo>
                <a:lnTo>
                  <a:pt x="4535424" y="18287"/>
                </a:lnTo>
                <a:close/>
              </a:path>
              <a:path w="4815840" h="60960">
                <a:moveTo>
                  <a:pt x="4540347" y="18639"/>
                </a:moveTo>
                <a:lnTo>
                  <a:pt x="4544568" y="22860"/>
                </a:lnTo>
                <a:lnTo>
                  <a:pt x="4544568" y="32131"/>
                </a:lnTo>
                <a:lnTo>
                  <a:pt x="4539996" y="36575"/>
                </a:lnTo>
                <a:lnTo>
                  <a:pt x="4549096" y="36575"/>
                </a:lnTo>
                <a:lnTo>
                  <a:pt x="4546092" y="33655"/>
                </a:lnTo>
                <a:lnTo>
                  <a:pt x="4546092" y="22860"/>
                </a:lnTo>
                <a:lnTo>
                  <a:pt x="4550664" y="19812"/>
                </a:lnTo>
                <a:lnTo>
                  <a:pt x="4556759" y="19812"/>
                </a:lnTo>
                <a:lnTo>
                  <a:pt x="4540347" y="18639"/>
                </a:lnTo>
                <a:close/>
              </a:path>
              <a:path w="4815840" h="60960">
                <a:moveTo>
                  <a:pt x="4645152" y="18287"/>
                </a:moveTo>
                <a:lnTo>
                  <a:pt x="4640122" y="18745"/>
                </a:lnTo>
                <a:lnTo>
                  <a:pt x="4637405" y="21462"/>
                </a:lnTo>
                <a:lnTo>
                  <a:pt x="4637296" y="21686"/>
                </a:lnTo>
                <a:lnTo>
                  <a:pt x="4639056" y="22860"/>
                </a:lnTo>
                <a:lnTo>
                  <a:pt x="4639056" y="33655"/>
                </a:lnTo>
                <a:lnTo>
                  <a:pt x="4638403" y="34288"/>
                </a:lnTo>
                <a:lnTo>
                  <a:pt x="4640580" y="36575"/>
                </a:lnTo>
                <a:lnTo>
                  <a:pt x="4646676" y="36575"/>
                </a:lnTo>
                <a:lnTo>
                  <a:pt x="4645152" y="18287"/>
                </a:lnTo>
                <a:close/>
              </a:path>
              <a:path w="4815840" h="60960">
                <a:moveTo>
                  <a:pt x="4655311" y="17272"/>
                </a:moveTo>
                <a:lnTo>
                  <a:pt x="4645152" y="18287"/>
                </a:lnTo>
                <a:lnTo>
                  <a:pt x="4646676" y="36575"/>
                </a:lnTo>
                <a:lnTo>
                  <a:pt x="4651248" y="36575"/>
                </a:lnTo>
                <a:lnTo>
                  <a:pt x="4653068" y="33900"/>
                </a:lnTo>
                <a:lnTo>
                  <a:pt x="4651248" y="32131"/>
                </a:lnTo>
                <a:lnTo>
                  <a:pt x="4651248" y="21336"/>
                </a:lnTo>
                <a:lnTo>
                  <a:pt x="4652346" y="20237"/>
                </a:lnTo>
                <a:lnTo>
                  <a:pt x="4652263" y="19812"/>
                </a:lnTo>
                <a:lnTo>
                  <a:pt x="4651248" y="18287"/>
                </a:lnTo>
                <a:lnTo>
                  <a:pt x="4654296" y="18287"/>
                </a:lnTo>
                <a:lnTo>
                  <a:pt x="4655311" y="17272"/>
                </a:lnTo>
                <a:close/>
              </a:path>
              <a:path w="4815840" h="60960">
                <a:moveTo>
                  <a:pt x="4653076" y="33909"/>
                </a:moveTo>
                <a:lnTo>
                  <a:pt x="4651248" y="36575"/>
                </a:lnTo>
                <a:lnTo>
                  <a:pt x="4655820" y="36575"/>
                </a:lnTo>
                <a:lnTo>
                  <a:pt x="4653076" y="33909"/>
                </a:lnTo>
                <a:close/>
              </a:path>
              <a:path w="4815840" h="60960">
                <a:moveTo>
                  <a:pt x="4660392" y="16764"/>
                </a:moveTo>
                <a:lnTo>
                  <a:pt x="4655347" y="17268"/>
                </a:lnTo>
                <a:lnTo>
                  <a:pt x="4652645" y="19938"/>
                </a:lnTo>
                <a:lnTo>
                  <a:pt x="4652547" y="20237"/>
                </a:lnTo>
                <a:lnTo>
                  <a:pt x="4654183" y="22690"/>
                </a:lnTo>
                <a:lnTo>
                  <a:pt x="4654296" y="32131"/>
                </a:lnTo>
                <a:lnTo>
                  <a:pt x="4653082" y="33900"/>
                </a:lnTo>
                <a:lnTo>
                  <a:pt x="4655820" y="36575"/>
                </a:lnTo>
                <a:lnTo>
                  <a:pt x="4661916" y="36575"/>
                </a:lnTo>
                <a:lnTo>
                  <a:pt x="4660392" y="16764"/>
                </a:lnTo>
                <a:close/>
              </a:path>
              <a:path w="4815840" h="60960">
                <a:moveTo>
                  <a:pt x="4666488" y="16764"/>
                </a:moveTo>
                <a:lnTo>
                  <a:pt x="4660392" y="16764"/>
                </a:lnTo>
                <a:lnTo>
                  <a:pt x="4661916" y="36575"/>
                </a:lnTo>
                <a:lnTo>
                  <a:pt x="4666959" y="36117"/>
                </a:lnTo>
                <a:lnTo>
                  <a:pt x="4670319" y="32850"/>
                </a:lnTo>
                <a:lnTo>
                  <a:pt x="4668011" y="30607"/>
                </a:lnTo>
                <a:lnTo>
                  <a:pt x="4668011" y="19812"/>
                </a:lnTo>
                <a:lnTo>
                  <a:pt x="4668869" y="19240"/>
                </a:lnTo>
                <a:lnTo>
                  <a:pt x="4668747" y="19023"/>
                </a:lnTo>
                <a:lnTo>
                  <a:pt x="4666488" y="16764"/>
                </a:lnTo>
                <a:close/>
              </a:path>
              <a:path w="4815840" h="60960">
                <a:moveTo>
                  <a:pt x="4666959" y="36117"/>
                </a:moveTo>
                <a:lnTo>
                  <a:pt x="4661916" y="36575"/>
                </a:lnTo>
                <a:lnTo>
                  <a:pt x="4666487" y="36575"/>
                </a:lnTo>
                <a:lnTo>
                  <a:pt x="4666959" y="36117"/>
                </a:lnTo>
                <a:close/>
              </a:path>
              <a:path w="4815840" h="60960">
                <a:moveTo>
                  <a:pt x="553211" y="21336"/>
                </a:moveTo>
                <a:lnTo>
                  <a:pt x="542544" y="21336"/>
                </a:lnTo>
                <a:lnTo>
                  <a:pt x="546994" y="24426"/>
                </a:lnTo>
                <a:lnTo>
                  <a:pt x="547115" y="32131"/>
                </a:lnTo>
                <a:lnTo>
                  <a:pt x="542805" y="36321"/>
                </a:lnTo>
                <a:lnTo>
                  <a:pt x="559307" y="35051"/>
                </a:lnTo>
                <a:lnTo>
                  <a:pt x="554736" y="35051"/>
                </a:lnTo>
                <a:lnTo>
                  <a:pt x="551688" y="32131"/>
                </a:lnTo>
                <a:lnTo>
                  <a:pt x="551688" y="22860"/>
                </a:lnTo>
                <a:lnTo>
                  <a:pt x="553211" y="21336"/>
                </a:lnTo>
                <a:close/>
              </a:path>
              <a:path w="4815840" h="60960">
                <a:moveTo>
                  <a:pt x="44195" y="33591"/>
                </a:moveTo>
                <a:lnTo>
                  <a:pt x="43385" y="34368"/>
                </a:lnTo>
                <a:lnTo>
                  <a:pt x="43273" y="34760"/>
                </a:lnTo>
                <a:lnTo>
                  <a:pt x="42964" y="36149"/>
                </a:lnTo>
                <a:lnTo>
                  <a:pt x="44157" y="34409"/>
                </a:lnTo>
                <a:lnTo>
                  <a:pt x="44195" y="33591"/>
                </a:lnTo>
                <a:close/>
              </a:path>
              <a:path w="4815840" h="60960">
                <a:moveTo>
                  <a:pt x="4670319" y="32850"/>
                </a:moveTo>
                <a:lnTo>
                  <a:pt x="4666959" y="36117"/>
                </a:lnTo>
                <a:lnTo>
                  <a:pt x="4678680" y="35051"/>
                </a:lnTo>
                <a:lnTo>
                  <a:pt x="4672583" y="35051"/>
                </a:lnTo>
                <a:lnTo>
                  <a:pt x="4670319" y="32850"/>
                </a:lnTo>
                <a:close/>
              </a:path>
              <a:path w="4815840" h="60960">
                <a:moveTo>
                  <a:pt x="36575" y="32046"/>
                </a:moveTo>
                <a:lnTo>
                  <a:pt x="33621" y="34959"/>
                </a:lnTo>
                <a:lnTo>
                  <a:pt x="33591" y="35115"/>
                </a:lnTo>
                <a:lnTo>
                  <a:pt x="34300" y="35813"/>
                </a:lnTo>
                <a:lnTo>
                  <a:pt x="35009" y="35115"/>
                </a:lnTo>
                <a:lnTo>
                  <a:pt x="35115" y="33591"/>
                </a:lnTo>
                <a:lnTo>
                  <a:pt x="36575" y="32131"/>
                </a:lnTo>
                <a:close/>
              </a:path>
              <a:path w="4815840" h="60960">
                <a:moveTo>
                  <a:pt x="48768" y="32435"/>
                </a:moveTo>
                <a:lnTo>
                  <a:pt x="48768" y="35813"/>
                </a:lnTo>
                <a:lnTo>
                  <a:pt x="49360" y="35517"/>
                </a:lnTo>
                <a:lnTo>
                  <a:pt x="50169" y="33900"/>
                </a:lnTo>
                <a:lnTo>
                  <a:pt x="50207" y="33570"/>
                </a:lnTo>
                <a:lnTo>
                  <a:pt x="49276" y="32639"/>
                </a:lnTo>
                <a:lnTo>
                  <a:pt x="48768" y="32435"/>
                </a:lnTo>
                <a:close/>
              </a:path>
              <a:path w="4815840" h="60960">
                <a:moveTo>
                  <a:pt x="53339" y="33655"/>
                </a:moveTo>
                <a:lnTo>
                  <a:pt x="53230" y="33900"/>
                </a:lnTo>
                <a:lnTo>
                  <a:pt x="53122" y="34635"/>
                </a:lnTo>
                <a:lnTo>
                  <a:pt x="53291" y="34959"/>
                </a:lnTo>
                <a:lnTo>
                  <a:pt x="54356" y="35560"/>
                </a:lnTo>
                <a:lnTo>
                  <a:pt x="54863" y="35051"/>
                </a:lnTo>
                <a:lnTo>
                  <a:pt x="56344" y="35051"/>
                </a:lnTo>
                <a:lnTo>
                  <a:pt x="55897" y="34635"/>
                </a:lnTo>
                <a:lnTo>
                  <a:pt x="53339" y="33655"/>
                </a:lnTo>
                <a:close/>
              </a:path>
              <a:path w="4815840" h="60960">
                <a:moveTo>
                  <a:pt x="4604766" y="23727"/>
                </a:moveTo>
                <a:lnTo>
                  <a:pt x="4604205" y="24303"/>
                </a:lnTo>
                <a:lnTo>
                  <a:pt x="4604099" y="35115"/>
                </a:lnTo>
                <a:lnTo>
                  <a:pt x="4604766" y="35560"/>
                </a:lnTo>
                <a:lnTo>
                  <a:pt x="4605432" y="35115"/>
                </a:lnTo>
                <a:lnTo>
                  <a:pt x="4605326" y="24303"/>
                </a:lnTo>
                <a:lnTo>
                  <a:pt x="4604766" y="23727"/>
                </a:lnTo>
                <a:close/>
              </a:path>
              <a:path w="4815840" h="60960">
                <a:moveTo>
                  <a:pt x="50292" y="33655"/>
                </a:moveTo>
                <a:lnTo>
                  <a:pt x="49360" y="35517"/>
                </a:lnTo>
                <a:lnTo>
                  <a:pt x="50249" y="35073"/>
                </a:lnTo>
                <a:lnTo>
                  <a:pt x="50292" y="33655"/>
                </a:lnTo>
                <a:close/>
              </a:path>
              <a:path w="4815840" h="60960">
                <a:moveTo>
                  <a:pt x="4620768" y="22944"/>
                </a:moveTo>
                <a:lnTo>
                  <a:pt x="4620768" y="33655"/>
                </a:lnTo>
                <a:lnTo>
                  <a:pt x="4621903" y="35310"/>
                </a:lnTo>
                <a:lnTo>
                  <a:pt x="4622196" y="35115"/>
                </a:lnTo>
                <a:lnTo>
                  <a:pt x="4622090" y="24303"/>
                </a:lnTo>
                <a:lnTo>
                  <a:pt x="4620768" y="22944"/>
                </a:lnTo>
                <a:close/>
              </a:path>
              <a:path w="4815840" h="60960">
                <a:moveTo>
                  <a:pt x="4052316" y="35051"/>
                </a:moveTo>
                <a:lnTo>
                  <a:pt x="4047744" y="35051"/>
                </a:lnTo>
                <a:lnTo>
                  <a:pt x="4047490" y="35305"/>
                </a:lnTo>
                <a:lnTo>
                  <a:pt x="4052316" y="35051"/>
                </a:lnTo>
                <a:close/>
              </a:path>
              <a:path w="4815840" h="60960">
                <a:moveTo>
                  <a:pt x="3337559" y="35051"/>
                </a:moveTo>
                <a:lnTo>
                  <a:pt x="3334511" y="35051"/>
                </a:lnTo>
                <a:lnTo>
                  <a:pt x="3337763" y="35255"/>
                </a:lnTo>
                <a:lnTo>
                  <a:pt x="3337559" y="35051"/>
                </a:lnTo>
                <a:close/>
              </a:path>
              <a:path w="4815840" h="60960">
                <a:moveTo>
                  <a:pt x="38131" y="32035"/>
                </a:moveTo>
                <a:lnTo>
                  <a:pt x="36575" y="33570"/>
                </a:lnTo>
                <a:lnTo>
                  <a:pt x="36575" y="35115"/>
                </a:lnTo>
                <a:lnTo>
                  <a:pt x="38131" y="32035"/>
                </a:lnTo>
                <a:close/>
              </a:path>
              <a:path w="4815840" h="60960">
                <a:moveTo>
                  <a:pt x="29491" y="32666"/>
                </a:moveTo>
                <a:lnTo>
                  <a:pt x="29023" y="33900"/>
                </a:lnTo>
                <a:lnTo>
                  <a:pt x="28956" y="35094"/>
                </a:lnTo>
                <a:lnTo>
                  <a:pt x="29576" y="33248"/>
                </a:lnTo>
                <a:lnTo>
                  <a:pt x="29675" y="32850"/>
                </a:lnTo>
                <a:lnTo>
                  <a:pt x="29491" y="32666"/>
                </a:lnTo>
                <a:close/>
              </a:path>
              <a:path w="4815840" h="60960">
                <a:moveTo>
                  <a:pt x="36575" y="32131"/>
                </a:moveTo>
                <a:lnTo>
                  <a:pt x="35136" y="33570"/>
                </a:lnTo>
                <a:lnTo>
                  <a:pt x="35051" y="35073"/>
                </a:lnTo>
                <a:lnTo>
                  <a:pt x="36490" y="33655"/>
                </a:lnTo>
                <a:lnTo>
                  <a:pt x="36575" y="32131"/>
                </a:lnTo>
                <a:close/>
              </a:path>
              <a:path w="4815840" h="60960">
                <a:moveTo>
                  <a:pt x="14526" y="34368"/>
                </a:moveTo>
                <a:lnTo>
                  <a:pt x="15239" y="35051"/>
                </a:lnTo>
                <a:lnTo>
                  <a:pt x="16763" y="35051"/>
                </a:lnTo>
                <a:lnTo>
                  <a:pt x="14526" y="34368"/>
                </a:lnTo>
                <a:close/>
              </a:path>
              <a:path w="4815840" h="60960">
                <a:moveTo>
                  <a:pt x="17822" y="20870"/>
                </a:moveTo>
                <a:lnTo>
                  <a:pt x="15249" y="26712"/>
                </a:lnTo>
                <a:lnTo>
                  <a:pt x="15127" y="27615"/>
                </a:lnTo>
                <a:lnTo>
                  <a:pt x="14773" y="27792"/>
                </a:lnTo>
                <a:lnTo>
                  <a:pt x="12863" y="32131"/>
                </a:lnTo>
                <a:lnTo>
                  <a:pt x="12750" y="32666"/>
                </a:lnTo>
                <a:lnTo>
                  <a:pt x="14547" y="34374"/>
                </a:lnTo>
                <a:lnTo>
                  <a:pt x="16763" y="35051"/>
                </a:lnTo>
                <a:lnTo>
                  <a:pt x="16763" y="32131"/>
                </a:lnTo>
                <a:lnTo>
                  <a:pt x="15239" y="32131"/>
                </a:lnTo>
                <a:lnTo>
                  <a:pt x="16763" y="30607"/>
                </a:lnTo>
                <a:lnTo>
                  <a:pt x="16804" y="25992"/>
                </a:lnTo>
                <a:lnTo>
                  <a:pt x="18227" y="24511"/>
                </a:lnTo>
                <a:lnTo>
                  <a:pt x="18287" y="21336"/>
                </a:lnTo>
                <a:lnTo>
                  <a:pt x="17822" y="20870"/>
                </a:lnTo>
                <a:close/>
              </a:path>
              <a:path w="4815840" h="60960">
                <a:moveTo>
                  <a:pt x="19812" y="22860"/>
                </a:moveTo>
                <a:lnTo>
                  <a:pt x="18405" y="24325"/>
                </a:lnTo>
                <a:lnTo>
                  <a:pt x="18287" y="29083"/>
                </a:lnTo>
                <a:lnTo>
                  <a:pt x="16806" y="30564"/>
                </a:lnTo>
                <a:lnTo>
                  <a:pt x="16763" y="35051"/>
                </a:lnTo>
                <a:lnTo>
                  <a:pt x="20445" y="24008"/>
                </a:lnTo>
                <a:lnTo>
                  <a:pt x="20380" y="23452"/>
                </a:lnTo>
                <a:lnTo>
                  <a:pt x="19812" y="22860"/>
                </a:lnTo>
                <a:close/>
              </a:path>
              <a:path w="4815840" h="60960">
                <a:moveTo>
                  <a:pt x="25145" y="26797"/>
                </a:moveTo>
                <a:lnTo>
                  <a:pt x="24993" y="26949"/>
                </a:lnTo>
                <a:lnTo>
                  <a:pt x="22924" y="32385"/>
                </a:lnTo>
                <a:lnTo>
                  <a:pt x="22859" y="35051"/>
                </a:lnTo>
                <a:lnTo>
                  <a:pt x="25907" y="32131"/>
                </a:lnTo>
                <a:lnTo>
                  <a:pt x="25886" y="27537"/>
                </a:lnTo>
                <a:lnTo>
                  <a:pt x="25145" y="26797"/>
                </a:lnTo>
                <a:close/>
              </a:path>
              <a:path w="4815840" h="60960">
                <a:moveTo>
                  <a:pt x="43652" y="33053"/>
                </a:moveTo>
                <a:lnTo>
                  <a:pt x="42914" y="33933"/>
                </a:lnTo>
                <a:lnTo>
                  <a:pt x="42794" y="34141"/>
                </a:lnTo>
                <a:lnTo>
                  <a:pt x="42671" y="35051"/>
                </a:lnTo>
                <a:lnTo>
                  <a:pt x="43342" y="34409"/>
                </a:lnTo>
                <a:lnTo>
                  <a:pt x="43652" y="33053"/>
                </a:lnTo>
                <a:close/>
              </a:path>
              <a:path w="4815840" h="60960">
                <a:moveTo>
                  <a:pt x="53004" y="34409"/>
                </a:moveTo>
                <a:lnTo>
                  <a:pt x="52824" y="34815"/>
                </a:lnTo>
                <a:lnTo>
                  <a:pt x="53339" y="35051"/>
                </a:lnTo>
                <a:lnTo>
                  <a:pt x="53004" y="34409"/>
                </a:lnTo>
                <a:close/>
              </a:path>
              <a:path w="4815840" h="60960">
                <a:moveTo>
                  <a:pt x="559307" y="19812"/>
                </a:moveTo>
                <a:lnTo>
                  <a:pt x="554384" y="20163"/>
                </a:lnTo>
                <a:lnTo>
                  <a:pt x="551688" y="22860"/>
                </a:lnTo>
                <a:lnTo>
                  <a:pt x="551688" y="32131"/>
                </a:lnTo>
                <a:lnTo>
                  <a:pt x="554736" y="35051"/>
                </a:lnTo>
                <a:lnTo>
                  <a:pt x="559307" y="35051"/>
                </a:lnTo>
                <a:lnTo>
                  <a:pt x="559307" y="19812"/>
                </a:lnTo>
                <a:close/>
              </a:path>
              <a:path w="4815840" h="60960">
                <a:moveTo>
                  <a:pt x="575843" y="18630"/>
                </a:moveTo>
                <a:lnTo>
                  <a:pt x="559307" y="19812"/>
                </a:lnTo>
                <a:lnTo>
                  <a:pt x="559307" y="35051"/>
                </a:lnTo>
                <a:lnTo>
                  <a:pt x="563880" y="35051"/>
                </a:lnTo>
                <a:lnTo>
                  <a:pt x="566927" y="32131"/>
                </a:lnTo>
                <a:lnTo>
                  <a:pt x="566927" y="22860"/>
                </a:lnTo>
                <a:lnTo>
                  <a:pt x="563880" y="19812"/>
                </a:lnTo>
                <a:lnTo>
                  <a:pt x="575055" y="19812"/>
                </a:lnTo>
                <a:lnTo>
                  <a:pt x="575843" y="18630"/>
                </a:lnTo>
                <a:close/>
              </a:path>
              <a:path w="4815840" h="60960">
                <a:moveTo>
                  <a:pt x="575055" y="19812"/>
                </a:moveTo>
                <a:lnTo>
                  <a:pt x="563880" y="19812"/>
                </a:lnTo>
                <a:lnTo>
                  <a:pt x="566927" y="22860"/>
                </a:lnTo>
                <a:lnTo>
                  <a:pt x="566927" y="32131"/>
                </a:lnTo>
                <a:lnTo>
                  <a:pt x="563880" y="35051"/>
                </a:lnTo>
                <a:lnTo>
                  <a:pt x="576071" y="35051"/>
                </a:lnTo>
                <a:lnTo>
                  <a:pt x="573024" y="30607"/>
                </a:lnTo>
                <a:lnTo>
                  <a:pt x="573136" y="22690"/>
                </a:lnTo>
                <a:lnTo>
                  <a:pt x="575055" y="19812"/>
                </a:lnTo>
                <a:close/>
              </a:path>
              <a:path w="4815840" h="60960">
                <a:moveTo>
                  <a:pt x="580644" y="18287"/>
                </a:moveTo>
                <a:lnTo>
                  <a:pt x="575843" y="18630"/>
                </a:lnTo>
                <a:lnTo>
                  <a:pt x="573136" y="22690"/>
                </a:lnTo>
                <a:lnTo>
                  <a:pt x="573024" y="30607"/>
                </a:lnTo>
                <a:lnTo>
                  <a:pt x="576071" y="35051"/>
                </a:lnTo>
                <a:lnTo>
                  <a:pt x="580644" y="35051"/>
                </a:lnTo>
                <a:lnTo>
                  <a:pt x="580644" y="18287"/>
                </a:lnTo>
                <a:close/>
              </a:path>
              <a:path w="4815840" h="60960">
                <a:moveTo>
                  <a:pt x="585215" y="18287"/>
                </a:moveTo>
                <a:lnTo>
                  <a:pt x="580644" y="18287"/>
                </a:lnTo>
                <a:lnTo>
                  <a:pt x="580644" y="35051"/>
                </a:lnTo>
                <a:lnTo>
                  <a:pt x="585215" y="35051"/>
                </a:lnTo>
                <a:lnTo>
                  <a:pt x="588263" y="30607"/>
                </a:lnTo>
                <a:lnTo>
                  <a:pt x="588151" y="22690"/>
                </a:lnTo>
                <a:lnTo>
                  <a:pt x="585215" y="18287"/>
                </a:lnTo>
                <a:close/>
              </a:path>
              <a:path w="4815840" h="60960">
                <a:moveTo>
                  <a:pt x="598932" y="18287"/>
                </a:moveTo>
                <a:lnTo>
                  <a:pt x="585215" y="18287"/>
                </a:lnTo>
                <a:lnTo>
                  <a:pt x="588151" y="22690"/>
                </a:lnTo>
                <a:lnTo>
                  <a:pt x="588263" y="30607"/>
                </a:lnTo>
                <a:lnTo>
                  <a:pt x="585215" y="35051"/>
                </a:lnTo>
                <a:lnTo>
                  <a:pt x="598932" y="35051"/>
                </a:lnTo>
                <a:lnTo>
                  <a:pt x="595883" y="30607"/>
                </a:lnTo>
                <a:lnTo>
                  <a:pt x="595996" y="22690"/>
                </a:lnTo>
                <a:lnTo>
                  <a:pt x="598932" y="18287"/>
                </a:lnTo>
                <a:close/>
              </a:path>
              <a:path w="4815840" h="60960">
                <a:moveTo>
                  <a:pt x="601980" y="18287"/>
                </a:moveTo>
                <a:lnTo>
                  <a:pt x="598932" y="18287"/>
                </a:lnTo>
                <a:lnTo>
                  <a:pt x="595996" y="22690"/>
                </a:lnTo>
                <a:lnTo>
                  <a:pt x="595883" y="30607"/>
                </a:lnTo>
                <a:lnTo>
                  <a:pt x="598932" y="35051"/>
                </a:lnTo>
                <a:lnTo>
                  <a:pt x="603503" y="35051"/>
                </a:lnTo>
                <a:lnTo>
                  <a:pt x="601980" y="18287"/>
                </a:lnTo>
                <a:close/>
              </a:path>
              <a:path w="4815840" h="60960">
                <a:moveTo>
                  <a:pt x="603503" y="18287"/>
                </a:moveTo>
                <a:lnTo>
                  <a:pt x="601980" y="18287"/>
                </a:lnTo>
                <a:lnTo>
                  <a:pt x="603503" y="35051"/>
                </a:lnTo>
                <a:lnTo>
                  <a:pt x="603503" y="18287"/>
                </a:lnTo>
                <a:close/>
              </a:path>
              <a:path w="4815840" h="60960">
                <a:moveTo>
                  <a:pt x="608076" y="18287"/>
                </a:moveTo>
                <a:lnTo>
                  <a:pt x="603503" y="18287"/>
                </a:lnTo>
                <a:lnTo>
                  <a:pt x="603503" y="35051"/>
                </a:lnTo>
                <a:lnTo>
                  <a:pt x="608275" y="34760"/>
                </a:lnTo>
                <a:lnTo>
                  <a:pt x="611124" y="30607"/>
                </a:lnTo>
                <a:lnTo>
                  <a:pt x="611011" y="22690"/>
                </a:lnTo>
                <a:lnTo>
                  <a:pt x="608076" y="18287"/>
                </a:lnTo>
                <a:close/>
              </a:path>
              <a:path w="4815840" h="60960">
                <a:moveTo>
                  <a:pt x="608275" y="34760"/>
                </a:moveTo>
                <a:lnTo>
                  <a:pt x="603503" y="35051"/>
                </a:lnTo>
                <a:lnTo>
                  <a:pt x="608076" y="35051"/>
                </a:lnTo>
                <a:lnTo>
                  <a:pt x="608275" y="34760"/>
                </a:lnTo>
                <a:close/>
              </a:path>
              <a:path w="4815840" h="60960">
                <a:moveTo>
                  <a:pt x="3152956" y="34760"/>
                </a:moveTo>
                <a:lnTo>
                  <a:pt x="3153156" y="35051"/>
                </a:lnTo>
                <a:lnTo>
                  <a:pt x="3156204" y="35051"/>
                </a:lnTo>
                <a:lnTo>
                  <a:pt x="3152956" y="34760"/>
                </a:lnTo>
                <a:close/>
              </a:path>
              <a:path w="4815840" h="60960">
                <a:moveTo>
                  <a:pt x="3159252" y="18287"/>
                </a:moveTo>
                <a:lnTo>
                  <a:pt x="3156220" y="34959"/>
                </a:lnTo>
                <a:lnTo>
                  <a:pt x="3157728" y="35051"/>
                </a:lnTo>
                <a:lnTo>
                  <a:pt x="3159252" y="18287"/>
                </a:lnTo>
                <a:close/>
              </a:path>
              <a:path w="4815840" h="60960">
                <a:moveTo>
                  <a:pt x="3159252" y="18287"/>
                </a:moveTo>
                <a:lnTo>
                  <a:pt x="3157728" y="35051"/>
                </a:lnTo>
                <a:lnTo>
                  <a:pt x="3162299" y="35051"/>
                </a:lnTo>
                <a:lnTo>
                  <a:pt x="3166872" y="30607"/>
                </a:lnTo>
                <a:lnTo>
                  <a:pt x="3166872" y="21336"/>
                </a:lnTo>
                <a:lnTo>
                  <a:pt x="3162953" y="18723"/>
                </a:lnTo>
                <a:lnTo>
                  <a:pt x="3159252" y="18287"/>
                </a:lnTo>
                <a:close/>
              </a:path>
              <a:path w="4815840" h="60960">
                <a:moveTo>
                  <a:pt x="4677156" y="16764"/>
                </a:moveTo>
                <a:lnTo>
                  <a:pt x="4672583" y="16764"/>
                </a:lnTo>
                <a:lnTo>
                  <a:pt x="4669155" y="19050"/>
                </a:lnTo>
                <a:lnTo>
                  <a:pt x="4669028" y="19303"/>
                </a:lnTo>
                <a:lnTo>
                  <a:pt x="4671059" y="21336"/>
                </a:lnTo>
                <a:lnTo>
                  <a:pt x="4671059" y="32131"/>
                </a:lnTo>
                <a:lnTo>
                  <a:pt x="4670319" y="32850"/>
                </a:lnTo>
                <a:lnTo>
                  <a:pt x="4672583" y="35051"/>
                </a:lnTo>
                <a:lnTo>
                  <a:pt x="4677156" y="35051"/>
                </a:lnTo>
                <a:lnTo>
                  <a:pt x="4677156" y="16764"/>
                </a:lnTo>
                <a:close/>
              </a:path>
              <a:path w="4815840" h="60960">
                <a:moveTo>
                  <a:pt x="4677156" y="16764"/>
                </a:moveTo>
                <a:lnTo>
                  <a:pt x="4677156" y="35051"/>
                </a:lnTo>
                <a:lnTo>
                  <a:pt x="4678680" y="35051"/>
                </a:lnTo>
                <a:lnTo>
                  <a:pt x="4677156" y="16764"/>
                </a:lnTo>
                <a:close/>
              </a:path>
              <a:path w="4815840" h="60960">
                <a:moveTo>
                  <a:pt x="4683252" y="16764"/>
                </a:moveTo>
                <a:lnTo>
                  <a:pt x="4677156" y="16764"/>
                </a:lnTo>
                <a:lnTo>
                  <a:pt x="4678680" y="35051"/>
                </a:lnTo>
                <a:lnTo>
                  <a:pt x="4683252" y="35051"/>
                </a:lnTo>
                <a:lnTo>
                  <a:pt x="4685080" y="32385"/>
                </a:lnTo>
                <a:lnTo>
                  <a:pt x="4683252" y="30607"/>
                </a:lnTo>
                <a:lnTo>
                  <a:pt x="4683252" y="19812"/>
                </a:lnTo>
                <a:lnTo>
                  <a:pt x="4685080" y="18592"/>
                </a:lnTo>
                <a:lnTo>
                  <a:pt x="4683252" y="16764"/>
                </a:lnTo>
                <a:close/>
              </a:path>
              <a:path w="4815840" h="60960">
                <a:moveTo>
                  <a:pt x="4685080" y="32385"/>
                </a:moveTo>
                <a:lnTo>
                  <a:pt x="4683252" y="35051"/>
                </a:lnTo>
                <a:lnTo>
                  <a:pt x="4687824" y="35051"/>
                </a:lnTo>
                <a:lnTo>
                  <a:pt x="4685080" y="32385"/>
                </a:lnTo>
                <a:close/>
              </a:path>
              <a:path w="4815840" h="60960">
                <a:moveTo>
                  <a:pt x="4692396" y="16764"/>
                </a:moveTo>
                <a:lnTo>
                  <a:pt x="4687823" y="16764"/>
                </a:lnTo>
                <a:lnTo>
                  <a:pt x="4685080" y="18592"/>
                </a:lnTo>
                <a:lnTo>
                  <a:pt x="4686214" y="19726"/>
                </a:lnTo>
                <a:lnTo>
                  <a:pt x="4686300" y="30607"/>
                </a:lnTo>
                <a:lnTo>
                  <a:pt x="4685254" y="32131"/>
                </a:lnTo>
                <a:lnTo>
                  <a:pt x="4685133" y="32435"/>
                </a:lnTo>
                <a:lnTo>
                  <a:pt x="4687824" y="35051"/>
                </a:lnTo>
                <a:lnTo>
                  <a:pt x="4693920" y="35051"/>
                </a:lnTo>
                <a:lnTo>
                  <a:pt x="4692396" y="16764"/>
                </a:lnTo>
                <a:close/>
              </a:path>
              <a:path w="4815840" h="60960">
                <a:moveTo>
                  <a:pt x="4693920" y="16764"/>
                </a:moveTo>
                <a:lnTo>
                  <a:pt x="4692396" y="16764"/>
                </a:lnTo>
                <a:lnTo>
                  <a:pt x="4693920" y="35051"/>
                </a:lnTo>
                <a:lnTo>
                  <a:pt x="4693920" y="16764"/>
                </a:lnTo>
                <a:close/>
              </a:path>
              <a:path w="4815840" h="60960">
                <a:moveTo>
                  <a:pt x="4698492" y="16764"/>
                </a:moveTo>
                <a:lnTo>
                  <a:pt x="4693920" y="16764"/>
                </a:lnTo>
                <a:lnTo>
                  <a:pt x="4693920" y="35051"/>
                </a:lnTo>
                <a:lnTo>
                  <a:pt x="4698920" y="34635"/>
                </a:lnTo>
                <a:lnTo>
                  <a:pt x="4701824" y="31812"/>
                </a:lnTo>
                <a:lnTo>
                  <a:pt x="4700016" y="30607"/>
                </a:lnTo>
                <a:lnTo>
                  <a:pt x="4700101" y="19726"/>
                </a:lnTo>
                <a:lnTo>
                  <a:pt x="4701235" y="18592"/>
                </a:lnTo>
                <a:lnTo>
                  <a:pt x="4698492" y="16764"/>
                </a:lnTo>
                <a:close/>
              </a:path>
              <a:path w="4815840" h="60960">
                <a:moveTo>
                  <a:pt x="4698920" y="34635"/>
                </a:moveTo>
                <a:lnTo>
                  <a:pt x="4693920" y="35051"/>
                </a:lnTo>
                <a:lnTo>
                  <a:pt x="4698492" y="35051"/>
                </a:lnTo>
                <a:lnTo>
                  <a:pt x="4698920" y="34635"/>
                </a:lnTo>
                <a:close/>
              </a:path>
              <a:path w="4815840" h="60960">
                <a:moveTo>
                  <a:pt x="3159252" y="18287"/>
                </a:moveTo>
                <a:lnTo>
                  <a:pt x="3153156" y="18287"/>
                </a:lnTo>
                <a:lnTo>
                  <a:pt x="3150108" y="21336"/>
                </a:lnTo>
                <a:lnTo>
                  <a:pt x="3150108" y="30607"/>
                </a:lnTo>
                <a:lnTo>
                  <a:pt x="3152956" y="34760"/>
                </a:lnTo>
                <a:lnTo>
                  <a:pt x="3156220" y="34959"/>
                </a:lnTo>
                <a:lnTo>
                  <a:pt x="3159252" y="18287"/>
                </a:lnTo>
                <a:close/>
              </a:path>
              <a:path w="4815840" h="60960">
                <a:moveTo>
                  <a:pt x="51815" y="32131"/>
                </a:moveTo>
                <a:lnTo>
                  <a:pt x="48768" y="32131"/>
                </a:lnTo>
                <a:lnTo>
                  <a:pt x="49220" y="32583"/>
                </a:lnTo>
                <a:lnTo>
                  <a:pt x="51657" y="33591"/>
                </a:lnTo>
                <a:lnTo>
                  <a:pt x="51761" y="33900"/>
                </a:lnTo>
                <a:lnTo>
                  <a:pt x="51675" y="34288"/>
                </a:lnTo>
                <a:lnTo>
                  <a:pt x="52824" y="34815"/>
                </a:lnTo>
                <a:lnTo>
                  <a:pt x="52904" y="34635"/>
                </a:lnTo>
                <a:lnTo>
                  <a:pt x="52831" y="34078"/>
                </a:lnTo>
                <a:lnTo>
                  <a:pt x="51815" y="32131"/>
                </a:lnTo>
                <a:close/>
              </a:path>
              <a:path w="4815840" h="60960">
                <a:moveTo>
                  <a:pt x="621792" y="18287"/>
                </a:moveTo>
                <a:lnTo>
                  <a:pt x="608076" y="18287"/>
                </a:lnTo>
                <a:lnTo>
                  <a:pt x="611011" y="22690"/>
                </a:lnTo>
                <a:lnTo>
                  <a:pt x="611124" y="30607"/>
                </a:lnTo>
                <a:lnTo>
                  <a:pt x="608275" y="34760"/>
                </a:lnTo>
                <a:lnTo>
                  <a:pt x="626363" y="33655"/>
                </a:lnTo>
                <a:lnTo>
                  <a:pt x="621792" y="33655"/>
                </a:lnTo>
                <a:lnTo>
                  <a:pt x="617219" y="30607"/>
                </a:lnTo>
                <a:lnTo>
                  <a:pt x="617219" y="21336"/>
                </a:lnTo>
                <a:lnTo>
                  <a:pt x="621792" y="18287"/>
                </a:lnTo>
                <a:close/>
              </a:path>
              <a:path w="4815840" h="60960">
                <a:moveTo>
                  <a:pt x="3136392" y="16764"/>
                </a:moveTo>
                <a:lnTo>
                  <a:pt x="3134868" y="33655"/>
                </a:lnTo>
                <a:lnTo>
                  <a:pt x="3152956" y="34760"/>
                </a:lnTo>
                <a:lnTo>
                  <a:pt x="3152198" y="33655"/>
                </a:lnTo>
                <a:lnTo>
                  <a:pt x="3140964" y="33655"/>
                </a:lnTo>
                <a:lnTo>
                  <a:pt x="3144011" y="29083"/>
                </a:lnTo>
                <a:lnTo>
                  <a:pt x="3143926" y="19726"/>
                </a:lnTo>
                <a:lnTo>
                  <a:pt x="3141290" y="17090"/>
                </a:lnTo>
                <a:lnTo>
                  <a:pt x="3136392" y="16764"/>
                </a:lnTo>
                <a:close/>
              </a:path>
              <a:path w="4815840" h="60960">
                <a:moveTo>
                  <a:pt x="54907" y="33655"/>
                </a:moveTo>
                <a:lnTo>
                  <a:pt x="53339" y="33655"/>
                </a:lnTo>
                <a:lnTo>
                  <a:pt x="55927" y="34647"/>
                </a:lnTo>
                <a:lnTo>
                  <a:pt x="54907" y="33655"/>
                </a:lnTo>
                <a:close/>
              </a:path>
              <a:path w="4815840" h="60960">
                <a:moveTo>
                  <a:pt x="4701824" y="31812"/>
                </a:moveTo>
                <a:lnTo>
                  <a:pt x="4698920" y="34635"/>
                </a:lnTo>
                <a:lnTo>
                  <a:pt x="4710683" y="33655"/>
                </a:lnTo>
                <a:lnTo>
                  <a:pt x="4704587" y="33655"/>
                </a:lnTo>
                <a:lnTo>
                  <a:pt x="4701824" y="31812"/>
                </a:lnTo>
                <a:close/>
              </a:path>
              <a:path w="4815840" h="60960">
                <a:moveTo>
                  <a:pt x="53339" y="32131"/>
                </a:moveTo>
                <a:lnTo>
                  <a:pt x="51815" y="32131"/>
                </a:lnTo>
                <a:lnTo>
                  <a:pt x="53004" y="34409"/>
                </a:lnTo>
                <a:lnTo>
                  <a:pt x="53339" y="33655"/>
                </a:lnTo>
                <a:lnTo>
                  <a:pt x="54907" y="33655"/>
                </a:lnTo>
                <a:lnTo>
                  <a:pt x="53339" y="32131"/>
                </a:lnTo>
                <a:close/>
              </a:path>
              <a:path w="4815840" h="60960">
                <a:moveTo>
                  <a:pt x="44195" y="32410"/>
                </a:moveTo>
                <a:lnTo>
                  <a:pt x="43652" y="33053"/>
                </a:lnTo>
                <a:lnTo>
                  <a:pt x="43353" y="34399"/>
                </a:lnTo>
                <a:lnTo>
                  <a:pt x="44129" y="33655"/>
                </a:lnTo>
                <a:lnTo>
                  <a:pt x="44195" y="32410"/>
                </a:lnTo>
                <a:close/>
              </a:path>
              <a:path w="4815840" h="60960">
                <a:moveTo>
                  <a:pt x="4637227" y="21640"/>
                </a:moveTo>
                <a:lnTo>
                  <a:pt x="4636008" y="22860"/>
                </a:lnTo>
                <a:lnTo>
                  <a:pt x="4636008" y="32131"/>
                </a:lnTo>
                <a:lnTo>
                  <a:pt x="4638315" y="34374"/>
                </a:lnTo>
                <a:lnTo>
                  <a:pt x="4639056" y="33655"/>
                </a:lnTo>
                <a:lnTo>
                  <a:pt x="4639056" y="22860"/>
                </a:lnTo>
                <a:lnTo>
                  <a:pt x="4637227" y="21640"/>
                </a:lnTo>
                <a:close/>
              </a:path>
              <a:path w="4815840" h="60960">
                <a:moveTo>
                  <a:pt x="12663" y="32583"/>
                </a:moveTo>
                <a:lnTo>
                  <a:pt x="12192" y="33655"/>
                </a:lnTo>
                <a:lnTo>
                  <a:pt x="14526" y="34368"/>
                </a:lnTo>
                <a:lnTo>
                  <a:pt x="12663" y="32583"/>
                </a:lnTo>
                <a:close/>
              </a:path>
              <a:path w="4815840" h="60960">
                <a:moveTo>
                  <a:pt x="32003" y="30276"/>
                </a:moveTo>
                <a:lnTo>
                  <a:pt x="30480" y="32131"/>
                </a:lnTo>
                <a:lnTo>
                  <a:pt x="32004" y="34353"/>
                </a:lnTo>
                <a:lnTo>
                  <a:pt x="32003" y="30276"/>
                </a:lnTo>
                <a:close/>
              </a:path>
              <a:path w="4815840" h="60960">
                <a:moveTo>
                  <a:pt x="42927" y="33910"/>
                </a:moveTo>
                <a:lnTo>
                  <a:pt x="42786" y="34078"/>
                </a:lnTo>
                <a:lnTo>
                  <a:pt x="42671" y="34353"/>
                </a:lnTo>
                <a:lnTo>
                  <a:pt x="42927" y="33910"/>
                </a:lnTo>
                <a:close/>
              </a:path>
              <a:path w="4815840" h="60960">
                <a:moveTo>
                  <a:pt x="45719" y="32131"/>
                </a:moveTo>
                <a:lnTo>
                  <a:pt x="44218" y="33570"/>
                </a:lnTo>
                <a:lnTo>
                  <a:pt x="44195" y="34353"/>
                </a:lnTo>
                <a:lnTo>
                  <a:pt x="45719" y="32131"/>
                </a:lnTo>
                <a:close/>
              </a:path>
              <a:path w="4815840" h="60960">
                <a:moveTo>
                  <a:pt x="49276" y="32639"/>
                </a:moveTo>
                <a:lnTo>
                  <a:pt x="50292" y="33655"/>
                </a:lnTo>
                <a:lnTo>
                  <a:pt x="51675" y="34288"/>
                </a:lnTo>
                <a:lnTo>
                  <a:pt x="51815" y="33655"/>
                </a:lnTo>
                <a:lnTo>
                  <a:pt x="49276" y="32639"/>
                </a:lnTo>
                <a:close/>
              </a:path>
              <a:path w="4815840" h="60960">
                <a:moveTo>
                  <a:pt x="42671" y="30607"/>
                </a:moveTo>
                <a:lnTo>
                  <a:pt x="42671" y="34213"/>
                </a:lnTo>
                <a:lnTo>
                  <a:pt x="42933" y="33900"/>
                </a:lnTo>
                <a:lnTo>
                  <a:pt x="43781" y="32435"/>
                </a:lnTo>
                <a:lnTo>
                  <a:pt x="44043" y="31292"/>
                </a:lnTo>
                <a:lnTo>
                  <a:pt x="42671" y="30607"/>
                </a:lnTo>
                <a:close/>
              </a:path>
              <a:path w="4815840" h="60960">
                <a:moveTo>
                  <a:pt x="406907" y="33655"/>
                </a:moveTo>
                <a:lnTo>
                  <a:pt x="403859" y="33655"/>
                </a:lnTo>
                <a:lnTo>
                  <a:pt x="403351" y="34141"/>
                </a:lnTo>
                <a:lnTo>
                  <a:pt x="406907" y="33655"/>
                </a:lnTo>
                <a:close/>
              </a:path>
              <a:path w="4815840" h="60960">
                <a:moveTo>
                  <a:pt x="28956" y="32131"/>
                </a:moveTo>
                <a:lnTo>
                  <a:pt x="28956" y="34078"/>
                </a:lnTo>
                <a:lnTo>
                  <a:pt x="29421" y="32850"/>
                </a:lnTo>
                <a:lnTo>
                  <a:pt x="29379" y="32554"/>
                </a:lnTo>
                <a:lnTo>
                  <a:pt x="28956" y="32131"/>
                </a:lnTo>
                <a:close/>
              </a:path>
              <a:path w="4815840" h="60960">
                <a:moveTo>
                  <a:pt x="3314700" y="33655"/>
                </a:moveTo>
                <a:lnTo>
                  <a:pt x="3310128" y="33655"/>
                </a:lnTo>
                <a:lnTo>
                  <a:pt x="3314990" y="33933"/>
                </a:lnTo>
                <a:lnTo>
                  <a:pt x="3314700" y="33655"/>
                </a:lnTo>
                <a:close/>
              </a:path>
              <a:path w="4815840" h="60960">
                <a:moveTo>
                  <a:pt x="43794" y="32411"/>
                </a:moveTo>
                <a:lnTo>
                  <a:pt x="42927" y="33910"/>
                </a:lnTo>
                <a:lnTo>
                  <a:pt x="43652" y="33053"/>
                </a:lnTo>
                <a:lnTo>
                  <a:pt x="43794" y="32411"/>
                </a:lnTo>
                <a:close/>
              </a:path>
              <a:path w="4815840" h="60960">
                <a:moveTo>
                  <a:pt x="4652467" y="20116"/>
                </a:moveTo>
                <a:lnTo>
                  <a:pt x="4651248" y="21336"/>
                </a:lnTo>
                <a:lnTo>
                  <a:pt x="4651248" y="32131"/>
                </a:lnTo>
                <a:lnTo>
                  <a:pt x="4653076" y="33909"/>
                </a:lnTo>
                <a:lnTo>
                  <a:pt x="4654296" y="32131"/>
                </a:lnTo>
                <a:lnTo>
                  <a:pt x="4654183" y="22690"/>
                </a:lnTo>
                <a:lnTo>
                  <a:pt x="4652467" y="20116"/>
                </a:lnTo>
                <a:close/>
              </a:path>
              <a:path w="4815840" h="60960">
                <a:moveTo>
                  <a:pt x="4079748" y="33655"/>
                </a:moveTo>
                <a:lnTo>
                  <a:pt x="4075176" y="33655"/>
                </a:lnTo>
                <a:lnTo>
                  <a:pt x="4074923" y="33900"/>
                </a:lnTo>
                <a:lnTo>
                  <a:pt x="4079748" y="33655"/>
                </a:lnTo>
                <a:close/>
              </a:path>
              <a:path w="4815840" h="60960">
                <a:moveTo>
                  <a:pt x="7619" y="30607"/>
                </a:moveTo>
                <a:lnTo>
                  <a:pt x="10668" y="33655"/>
                </a:lnTo>
                <a:lnTo>
                  <a:pt x="12192" y="33655"/>
                </a:lnTo>
                <a:lnTo>
                  <a:pt x="7619" y="30607"/>
                </a:lnTo>
                <a:close/>
              </a:path>
              <a:path w="4815840" h="60960">
                <a:moveTo>
                  <a:pt x="12972" y="22488"/>
                </a:moveTo>
                <a:lnTo>
                  <a:pt x="9777" y="26260"/>
                </a:lnTo>
                <a:lnTo>
                  <a:pt x="7619" y="30607"/>
                </a:lnTo>
                <a:lnTo>
                  <a:pt x="12192" y="33655"/>
                </a:lnTo>
                <a:lnTo>
                  <a:pt x="12546" y="32850"/>
                </a:lnTo>
                <a:lnTo>
                  <a:pt x="12457" y="32385"/>
                </a:lnTo>
                <a:lnTo>
                  <a:pt x="12192" y="32131"/>
                </a:lnTo>
                <a:lnTo>
                  <a:pt x="12192" y="27559"/>
                </a:lnTo>
                <a:lnTo>
                  <a:pt x="10668" y="27559"/>
                </a:lnTo>
                <a:lnTo>
                  <a:pt x="12093" y="26133"/>
                </a:lnTo>
                <a:lnTo>
                  <a:pt x="12192" y="24511"/>
                </a:lnTo>
                <a:lnTo>
                  <a:pt x="13655" y="22987"/>
                </a:lnTo>
                <a:lnTo>
                  <a:pt x="13715" y="22860"/>
                </a:lnTo>
                <a:lnTo>
                  <a:pt x="12972" y="22488"/>
                </a:lnTo>
                <a:close/>
              </a:path>
              <a:path w="4815840" h="60960">
                <a:moveTo>
                  <a:pt x="21336" y="24447"/>
                </a:moveTo>
                <a:lnTo>
                  <a:pt x="21336" y="30607"/>
                </a:lnTo>
                <a:lnTo>
                  <a:pt x="18287" y="33655"/>
                </a:lnTo>
                <a:lnTo>
                  <a:pt x="22309" y="33655"/>
                </a:lnTo>
                <a:lnTo>
                  <a:pt x="22732" y="32385"/>
                </a:lnTo>
                <a:lnTo>
                  <a:pt x="22859" y="29083"/>
                </a:lnTo>
                <a:lnTo>
                  <a:pt x="24266" y="27676"/>
                </a:lnTo>
                <a:lnTo>
                  <a:pt x="24348" y="27537"/>
                </a:lnTo>
                <a:lnTo>
                  <a:pt x="24659" y="26606"/>
                </a:lnTo>
                <a:lnTo>
                  <a:pt x="24609" y="26260"/>
                </a:lnTo>
                <a:lnTo>
                  <a:pt x="24383" y="26035"/>
                </a:lnTo>
                <a:lnTo>
                  <a:pt x="22859" y="26035"/>
                </a:lnTo>
                <a:lnTo>
                  <a:pt x="21336" y="24447"/>
                </a:lnTo>
                <a:close/>
              </a:path>
              <a:path w="4815840" h="60960">
                <a:moveTo>
                  <a:pt x="30480" y="30564"/>
                </a:moveTo>
                <a:lnTo>
                  <a:pt x="29702" y="32877"/>
                </a:lnTo>
                <a:lnTo>
                  <a:pt x="30480" y="33655"/>
                </a:lnTo>
                <a:lnTo>
                  <a:pt x="30480" y="30564"/>
                </a:lnTo>
                <a:close/>
              </a:path>
              <a:path w="4815840" h="60960">
                <a:moveTo>
                  <a:pt x="41147" y="29845"/>
                </a:moveTo>
                <a:lnTo>
                  <a:pt x="41147" y="30607"/>
                </a:lnTo>
                <a:lnTo>
                  <a:pt x="38100" y="33655"/>
                </a:lnTo>
                <a:lnTo>
                  <a:pt x="42671" y="33655"/>
                </a:lnTo>
                <a:lnTo>
                  <a:pt x="42587" y="30564"/>
                </a:lnTo>
                <a:lnTo>
                  <a:pt x="41147" y="29845"/>
                </a:lnTo>
                <a:close/>
              </a:path>
              <a:path w="4815840" h="60960">
                <a:moveTo>
                  <a:pt x="624839" y="18287"/>
                </a:moveTo>
                <a:lnTo>
                  <a:pt x="621792" y="18287"/>
                </a:lnTo>
                <a:lnTo>
                  <a:pt x="617219" y="21336"/>
                </a:lnTo>
                <a:lnTo>
                  <a:pt x="617219" y="30607"/>
                </a:lnTo>
                <a:lnTo>
                  <a:pt x="621792" y="33655"/>
                </a:lnTo>
                <a:lnTo>
                  <a:pt x="624839" y="33655"/>
                </a:lnTo>
                <a:lnTo>
                  <a:pt x="624839" y="18287"/>
                </a:lnTo>
                <a:close/>
              </a:path>
              <a:path w="4815840" h="60960">
                <a:moveTo>
                  <a:pt x="624839" y="18287"/>
                </a:moveTo>
                <a:lnTo>
                  <a:pt x="624839" y="33655"/>
                </a:lnTo>
                <a:lnTo>
                  <a:pt x="626363" y="33655"/>
                </a:lnTo>
                <a:lnTo>
                  <a:pt x="624839" y="18287"/>
                </a:lnTo>
                <a:close/>
              </a:path>
              <a:path w="4815840" h="60960">
                <a:moveTo>
                  <a:pt x="629412" y="18287"/>
                </a:moveTo>
                <a:lnTo>
                  <a:pt x="624839" y="18287"/>
                </a:lnTo>
                <a:lnTo>
                  <a:pt x="626363" y="33655"/>
                </a:lnTo>
                <a:lnTo>
                  <a:pt x="629412" y="33655"/>
                </a:lnTo>
                <a:lnTo>
                  <a:pt x="633983" y="30607"/>
                </a:lnTo>
                <a:lnTo>
                  <a:pt x="633983" y="21336"/>
                </a:lnTo>
                <a:lnTo>
                  <a:pt x="629412" y="18287"/>
                </a:lnTo>
                <a:close/>
              </a:path>
              <a:path w="4815840" h="60960">
                <a:moveTo>
                  <a:pt x="643127" y="18287"/>
                </a:moveTo>
                <a:lnTo>
                  <a:pt x="629412" y="18287"/>
                </a:lnTo>
                <a:lnTo>
                  <a:pt x="633983" y="21336"/>
                </a:lnTo>
                <a:lnTo>
                  <a:pt x="633983" y="30607"/>
                </a:lnTo>
                <a:lnTo>
                  <a:pt x="629412" y="33655"/>
                </a:lnTo>
                <a:lnTo>
                  <a:pt x="643127" y="33655"/>
                </a:lnTo>
                <a:lnTo>
                  <a:pt x="640080" y="30607"/>
                </a:lnTo>
                <a:lnTo>
                  <a:pt x="640080" y="21336"/>
                </a:lnTo>
                <a:lnTo>
                  <a:pt x="643127" y="18287"/>
                </a:lnTo>
                <a:close/>
              </a:path>
              <a:path w="4815840" h="60960">
                <a:moveTo>
                  <a:pt x="647700" y="18287"/>
                </a:moveTo>
                <a:lnTo>
                  <a:pt x="643127" y="18287"/>
                </a:lnTo>
                <a:lnTo>
                  <a:pt x="640080" y="21336"/>
                </a:lnTo>
                <a:lnTo>
                  <a:pt x="640080" y="30607"/>
                </a:lnTo>
                <a:lnTo>
                  <a:pt x="643127" y="33655"/>
                </a:lnTo>
                <a:lnTo>
                  <a:pt x="647700" y="33655"/>
                </a:lnTo>
                <a:lnTo>
                  <a:pt x="647700" y="18287"/>
                </a:lnTo>
                <a:close/>
              </a:path>
              <a:path w="4815840" h="60960">
                <a:moveTo>
                  <a:pt x="664112" y="17115"/>
                </a:moveTo>
                <a:lnTo>
                  <a:pt x="647700" y="18287"/>
                </a:lnTo>
                <a:lnTo>
                  <a:pt x="647700" y="33655"/>
                </a:lnTo>
                <a:lnTo>
                  <a:pt x="652623" y="33303"/>
                </a:lnTo>
                <a:lnTo>
                  <a:pt x="655319" y="30607"/>
                </a:lnTo>
                <a:lnTo>
                  <a:pt x="655319" y="21336"/>
                </a:lnTo>
                <a:lnTo>
                  <a:pt x="652271" y="18287"/>
                </a:lnTo>
                <a:lnTo>
                  <a:pt x="662939" y="18287"/>
                </a:lnTo>
                <a:lnTo>
                  <a:pt x="664112" y="17115"/>
                </a:lnTo>
                <a:close/>
              </a:path>
              <a:path w="4815840" h="60960">
                <a:moveTo>
                  <a:pt x="652623" y="33303"/>
                </a:moveTo>
                <a:lnTo>
                  <a:pt x="647700" y="33655"/>
                </a:lnTo>
                <a:lnTo>
                  <a:pt x="652271" y="33655"/>
                </a:lnTo>
                <a:lnTo>
                  <a:pt x="652623" y="33303"/>
                </a:lnTo>
                <a:close/>
              </a:path>
              <a:path w="4815840" h="60960">
                <a:moveTo>
                  <a:pt x="1456675" y="33251"/>
                </a:moveTo>
                <a:lnTo>
                  <a:pt x="1456944" y="33655"/>
                </a:lnTo>
                <a:lnTo>
                  <a:pt x="1461515" y="33655"/>
                </a:lnTo>
                <a:lnTo>
                  <a:pt x="1456675" y="33251"/>
                </a:lnTo>
                <a:close/>
              </a:path>
              <a:path w="4815840" h="60960">
                <a:moveTo>
                  <a:pt x="1461515" y="16764"/>
                </a:moveTo>
                <a:lnTo>
                  <a:pt x="1456943" y="16764"/>
                </a:lnTo>
                <a:lnTo>
                  <a:pt x="1453981" y="19726"/>
                </a:lnTo>
                <a:lnTo>
                  <a:pt x="1453895" y="29083"/>
                </a:lnTo>
                <a:lnTo>
                  <a:pt x="1456675" y="33251"/>
                </a:lnTo>
                <a:lnTo>
                  <a:pt x="1461515" y="33655"/>
                </a:lnTo>
                <a:lnTo>
                  <a:pt x="1461515" y="16764"/>
                </a:lnTo>
                <a:close/>
              </a:path>
              <a:path w="4815840" h="60960">
                <a:moveTo>
                  <a:pt x="1463039" y="16764"/>
                </a:moveTo>
                <a:lnTo>
                  <a:pt x="1461515" y="16764"/>
                </a:lnTo>
                <a:lnTo>
                  <a:pt x="1461515" y="33655"/>
                </a:lnTo>
                <a:lnTo>
                  <a:pt x="1463039" y="16764"/>
                </a:lnTo>
                <a:close/>
              </a:path>
              <a:path w="4815840" h="60960">
                <a:moveTo>
                  <a:pt x="1466088" y="16764"/>
                </a:moveTo>
                <a:lnTo>
                  <a:pt x="1463039" y="16764"/>
                </a:lnTo>
                <a:lnTo>
                  <a:pt x="1461515" y="33655"/>
                </a:lnTo>
                <a:lnTo>
                  <a:pt x="1466088" y="33655"/>
                </a:lnTo>
                <a:lnTo>
                  <a:pt x="1470659" y="29083"/>
                </a:lnTo>
                <a:lnTo>
                  <a:pt x="1470659" y="19812"/>
                </a:lnTo>
                <a:lnTo>
                  <a:pt x="1466088" y="16764"/>
                </a:lnTo>
                <a:close/>
              </a:path>
              <a:path w="4815840" h="60960">
                <a:moveTo>
                  <a:pt x="1475231" y="16764"/>
                </a:moveTo>
                <a:lnTo>
                  <a:pt x="1466088" y="16764"/>
                </a:lnTo>
                <a:lnTo>
                  <a:pt x="1470659" y="19812"/>
                </a:lnTo>
                <a:lnTo>
                  <a:pt x="1470659" y="29083"/>
                </a:lnTo>
                <a:lnTo>
                  <a:pt x="1466088" y="33655"/>
                </a:lnTo>
                <a:lnTo>
                  <a:pt x="1475232" y="33655"/>
                </a:lnTo>
                <a:lnTo>
                  <a:pt x="1472183" y="29083"/>
                </a:lnTo>
                <a:lnTo>
                  <a:pt x="1472269" y="19726"/>
                </a:lnTo>
                <a:lnTo>
                  <a:pt x="1475231" y="16764"/>
                </a:lnTo>
                <a:close/>
              </a:path>
              <a:path w="4815840" h="60960">
                <a:moveTo>
                  <a:pt x="1479804" y="16764"/>
                </a:moveTo>
                <a:lnTo>
                  <a:pt x="1475231" y="16764"/>
                </a:lnTo>
                <a:lnTo>
                  <a:pt x="1472269" y="19726"/>
                </a:lnTo>
                <a:lnTo>
                  <a:pt x="1472183" y="29083"/>
                </a:lnTo>
                <a:lnTo>
                  <a:pt x="1475232" y="33655"/>
                </a:lnTo>
                <a:lnTo>
                  <a:pt x="1479804" y="33655"/>
                </a:lnTo>
                <a:lnTo>
                  <a:pt x="1479804" y="16764"/>
                </a:lnTo>
                <a:close/>
              </a:path>
              <a:path w="4815840" h="60960">
                <a:moveTo>
                  <a:pt x="1484376" y="16764"/>
                </a:moveTo>
                <a:lnTo>
                  <a:pt x="1479804" y="16764"/>
                </a:lnTo>
                <a:lnTo>
                  <a:pt x="1479804" y="33655"/>
                </a:lnTo>
                <a:lnTo>
                  <a:pt x="1484375" y="33655"/>
                </a:lnTo>
                <a:lnTo>
                  <a:pt x="1487423" y="29083"/>
                </a:lnTo>
                <a:lnTo>
                  <a:pt x="1487338" y="19726"/>
                </a:lnTo>
                <a:lnTo>
                  <a:pt x="1484376" y="16764"/>
                </a:lnTo>
                <a:close/>
              </a:path>
              <a:path w="4815840" h="60960">
                <a:moveTo>
                  <a:pt x="1493519" y="16764"/>
                </a:moveTo>
                <a:lnTo>
                  <a:pt x="1484376" y="16764"/>
                </a:lnTo>
                <a:lnTo>
                  <a:pt x="1487338" y="19726"/>
                </a:lnTo>
                <a:lnTo>
                  <a:pt x="1487423" y="29083"/>
                </a:lnTo>
                <a:lnTo>
                  <a:pt x="1484375" y="33655"/>
                </a:lnTo>
                <a:lnTo>
                  <a:pt x="1493520" y="33655"/>
                </a:lnTo>
                <a:lnTo>
                  <a:pt x="1490471" y="29083"/>
                </a:lnTo>
                <a:lnTo>
                  <a:pt x="1490557" y="19726"/>
                </a:lnTo>
                <a:lnTo>
                  <a:pt x="1493519" y="16764"/>
                </a:lnTo>
                <a:close/>
              </a:path>
              <a:path w="4815840" h="60960">
                <a:moveTo>
                  <a:pt x="1498092" y="16764"/>
                </a:moveTo>
                <a:lnTo>
                  <a:pt x="1493519" y="16764"/>
                </a:lnTo>
                <a:lnTo>
                  <a:pt x="1490557" y="19726"/>
                </a:lnTo>
                <a:lnTo>
                  <a:pt x="1490471" y="29083"/>
                </a:lnTo>
                <a:lnTo>
                  <a:pt x="1493520" y="33655"/>
                </a:lnTo>
                <a:lnTo>
                  <a:pt x="1498092" y="33655"/>
                </a:lnTo>
                <a:lnTo>
                  <a:pt x="1498092" y="16764"/>
                </a:lnTo>
                <a:close/>
              </a:path>
              <a:path w="4815840" h="60960">
                <a:moveTo>
                  <a:pt x="1502664" y="16764"/>
                </a:moveTo>
                <a:lnTo>
                  <a:pt x="1498092" y="16764"/>
                </a:lnTo>
                <a:lnTo>
                  <a:pt x="1498092" y="33655"/>
                </a:lnTo>
                <a:lnTo>
                  <a:pt x="1502664" y="33655"/>
                </a:lnTo>
                <a:lnTo>
                  <a:pt x="1505711" y="29083"/>
                </a:lnTo>
                <a:lnTo>
                  <a:pt x="1505626" y="19726"/>
                </a:lnTo>
                <a:lnTo>
                  <a:pt x="1502664" y="16764"/>
                </a:lnTo>
                <a:close/>
              </a:path>
              <a:path w="4815840" h="60960">
                <a:moveTo>
                  <a:pt x="1505711" y="29083"/>
                </a:moveTo>
                <a:lnTo>
                  <a:pt x="1502664" y="33655"/>
                </a:lnTo>
                <a:lnTo>
                  <a:pt x="1510283" y="33655"/>
                </a:lnTo>
                <a:lnTo>
                  <a:pt x="1505711" y="29083"/>
                </a:lnTo>
                <a:close/>
              </a:path>
              <a:path w="4815840" h="60960">
                <a:moveTo>
                  <a:pt x="1514856" y="16764"/>
                </a:moveTo>
                <a:lnTo>
                  <a:pt x="1510283" y="16764"/>
                </a:lnTo>
                <a:lnTo>
                  <a:pt x="1505711" y="19812"/>
                </a:lnTo>
                <a:lnTo>
                  <a:pt x="1505711" y="29083"/>
                </a:lnTo>
                <a:lnTo>
                  <a:pt x="1510283" y="33655"/>
                </a:lnTo>
                <a:lnTo>
                  <a:pt x="1514856" y="33655"/>
                </a:lnTo>
                <a:lnTo>
                  <a:pt x="1514856" y="16764"/>
                </a:lnTo>
                <a:close/>
              </a:path>
              <a:path w="4815840" h="60960">
                <a:moveTo>
                  <a:pt x="1517904" y="16764"/>
                </a:moveTo>
                <a:lnTo>
                  <a:pt x="1514856" y="16764"/>
                </a:lnTo>
                <a:lnTo>
                  <a:pt x="1514856" y="33655"/>
                </a:lnTo>
                <a:lnTo>
                  <a:pt x="1517904" y="33655"/>
                </a:lnTo>
                <a:lnTo>
                  <a:pt x="1521502" y="30056"/>
                </a:lnTo>
                <a:lnTo>
                  <a:pt x="1521387" y="29736"/>
                </a:lnTo>
                <a:lnTo>
                  <a:pt x="1520952" y="29083"/>
                </a:lnTo>
                <a:lnTo>
                  <a:pt x="1521037" y="19726"/>
                </a:lnTo>
                <a:lnTo>
                  <a:pt x="1521561" y="19202"/>
                </a:lnTo>
                <a:lnTo>
                  <a:pt x="1517904" y="16764"/>
                </a:lnTo>
                <a:close/>
              </a:path>
              <a:path w="4815840" h="60960">
                <a:moveTo>
                  <a:pt x="1521561" y="29997"/>
                </a:moveTo>
                <a:lnTo>
                  <a:pt x="1517904" y="33655"/>
                </a:lnTo>
                <a:lnTo>
                  <a:pt x="1523999" y="33655"/>
                </a:lnTo>
                <a:lnTo>
                  <a:pt x="1521561" y="29997"/>
                </a:lnTo>
                <a:close/>
              </a:path>
              <a:path w="4815840" h="60960">
                <a:moveTo>
                  <a:pt x="1528571" y="16764"/>
                </a:moveTo>
                <a:lnTo>
                  <a:pt x="1523999" y="16764"/>
                </a:lnTo>
                <a:lnTo>
                  <a:pt x="1521740" y="19023"/>
                </a:lnTo>
                <a:lnTo>
                  <a:pt x="1521618" y="19240"/>
                </a:lnTo>
                <a:lnTo>
                  <a:pt x="1522475" y="19812"/>
                </a:lnTo>
                <a:lnTo>
                  <a:pt x="1522475" y="29083"/>
                </a:lnTo>
                <a:lnTo>
                  <a:pt x="1521714" y="29845"/>
                </a:lnTo>
                <a:lnTo>
                  <a:pt x="1521673" y="30164"/>
                </a:lnTo>
                <a:lnTo>
                  <a:pt x="1523999" y="33655"/>
                </a:lnTo>
                <a:lnTo>
                  <a:pt x="1528571" y="33655"/>
                </a:lnTo>
                <a:lnTo>
                  <a:pt x="1528571" y="16764"/>
                </a:lnTo>
                <a:close/>
              </a:path>
              <a:path w="4815840" h="60960">
                <a:moveTo>
                  <a:pt x="1533144" y="16764"/>
                </a:moveTo>
                <a:lnTo>
                  <a:pt x="1528571" y="16764"/>
                </a:lnTo>
                <a:lnTo>
                  <a:pt x="1528571" y="33655"/>
                </a:lnTo>
                <a:lnTo>
                  <a:pt x="1533144" y="33655"/>
                </a:lnTo>
                <a:lnTo>
                  <a:pt x="1537716" y="29083"/>
                </a:lnTo>
                <a:lnTo>
                  <a:pt x="1537716" y="19812"/>
                </a:lnTo>
                <a:lnTo>
                  <a:pt x="1533144" y="16764"/>
                </a:lnTo>
                <a:close/>
              </a:path>
              <a:path w="4815840" h="60960">
                <a:moveTo>
                  <a:pt x="1537716" y="29083"/>
                </a:moveTo>
                <a:lnTo>
                  <a:pt x="1533144" y="33655"/>
                </a:lnTo>
                <a:lnTo>
                  <a:pt x="1542287" y="33655"/>
                </a:lnTo>
                <a:lnTo>
                  <a:pt x="1537716" y="29083"/>
                </a:lnTo>
                <a:close/>
              </a:path>
              <a:path w="4815840" h="60960">
                <a:moveTo>
                  <a:pt x="1546859" y="16764"/>
                </a:moveTo>
                <a:lnTo>
                  <a:pt x="1542287" y="16764"/>
                </a:lnTo>
                <a:lnTo>
                  <a:pt x="1537716" y="19812"/>
                </a:lnTo>
                <a:lnTo>
                  <a:pt x="1537716" y="29083"/>
                </a:lnTo>
                <a:lnTo>
                  <a:pt x="1542287" y="33655"/>
                </a:lnTo>
                <a:lnTo>
                  <a:pt x="1546859" y="33655"/>
                </a:lnTo>
                <a:lnTo>
                  <a:pt x="1546859" y="16764"/>
                </a:lnTo>
                <a:close/>
              </a:path>
              <a:path w="4815840" h="60960">
                <a:moveTo>
                  <a:pt x="1551432" y="16764"/>
                </a:moveTo>
                <a:lnTo>
                  <a:pt x="1546859" y="16764"/>
                </a:lnTo>
                <a:lnTo>
                  <a:pt x="1546859" y="33655"/>
                </a:lnTo>
                <a:lnTo>
                  <a:pt x="1551432" y="33655"/>
                </a:lnTo>
                <a:lnTo>
                  <a:pt x="1554480" y="29083"/>
                </a:lnTo>
                <a:lnTo>
                  <a:pt x="1554394" y="19726"/>
                </a:lnTo>
                <a:lnTo>
                  <a:pt x="1551432" y="16764"/>
                </a:lnTo>
                <a:close/>
              </a:path>
              <a:path w="4815840" h="60960">
                <a:moveTo>
                  <a:pt x="1560575" y="16764"/>
                </a:moveTo>
                <a:lnTo>
                  <a:pt x="1551432" y="16764"/>
                </a:lnTo>
                <a:lnTo>
                  <a:pt x="1554394" y="19726"/>
                </a:lnTo>
                <a:lnTo>
                  <a:pt x="1554480" y="29083"/>
                </a:lnTo>
                <a:lnTo>
                  <a:pt x="1551432" y="33655"/>
                </a:lnTo>
                <a:lnTo>
                  <a:pt x="1560575" y="33655"/>
                </a:lnTo>
                <a:lnTo>
                  <a:pt x="1556004" y="29083"/>
                </a:lnTo>
                <a:lnTo>
                  <a:pt x="1556004" y="19812"/>
                </a:lnTo>
                <a:lnTo>
                  <a:pt x="1560575" y="16764"/>
                </a:lnTo>
                <a:close/>
              </a:path>
              <a:path w="4815840" h="60960">
                <a:moveTo>
                  <a:pt x="1565147" y="16764"/>
                </a:moveTo>
                <a:lnTo>
                  <a:pt x="1560575" y="16764"/>
                </a:lnTo>
                <a:lnTo>
                  <a:pt x="1556004" y="19812"/>
                </a:lnTo>
                <a:lnTo>
                  <a:pt x="1556004" y="29083"/>
                </a:lnTo>
                <a:lnTo>
                  <a:pt x="1560575" y="33655"/>
                </a:lnTo>
                <a:lnTo>
                  <a:pt x="1565147" y="33655"/>
                </a:lnTo>
                <a:lnTo>
                  <a:pt x="1565147" y="16764"/>
                </a:lnTo>
                <a:close/>
              </a:path>
              <a:path w="4815840" h="60960">
                <a:moveTo>
                  <a:pt x="1569720" y="16764"/>
                </a:moveTo>
                <a:lnTo>
                  <a:pt x="1565147" y="16764"/>
                </a:lnTo>
                <a:lnTo>
                  <a:pt x="1565147" y="33655"/>
                </a:lnTo>
                <a:lnTo>
                  <a:pt x="1569720" y="33655"/>
                </a:lnTo>
                <a:lnTo>
                  <a:pt x="1572768" y="29083"/>
                </a:lnTo>
                <a:lnTo>
                  <a:pt x="1572682" y="19726"/>
                </a:lnTo>
                <a:lnTo>
                  <a:pt x="1569720" y="16764"/>
                </a:lnTo>
                <a:close/>
              </a:path>
              <a:path w="4815840" h="60960">
                <a:moveTo>
                  <a:pt x="1572768" y="29083"/>
                </a:moveTo>
                <a:lnTo>
                  <a:pt x="1569720" y="33655"/>
                </a:lnTo>
                <a:lnTo>
                  <a:pt x="1577340" y="33655"/>
                </a:lnTo>
                <a:lnTo>
                  <a:pt x="1572768" y="29083"/>
                </a:lnTo>
                <a:close/>
              </a:path>
              <a:path w="4815840" h="60960">
                <a:moveTo>
                  <a:pt x="1581911" y="16764"/>
                </a:moveTo>
                <a:lnTo>
                  <a:pt x="1577339" y="16764"/>
                </a:lnTo>
                <a:lnTo>
                  <a:pt x="1572768" y="19812"/>
                </a:lnTo>
                <a:lnTo>
                  <a:pt x="1572768" y="29083"/>
                </a:lnTo>
                <a:lnTo>
                  <a:pt x="1577340" y="33655"/>
                </a:lnTo>
                <a:lnTo>
                  <a:pt x="1581911" y="33655"/>
                </a:lnTo>
                <a:lnTo>
                  <a:pt x="1581911" y="16764"/>
                </a:lnTo>
                <a:close/>
              </a:path>
              <a:path w="4815840" h="60960">
                <a:moveTo>
                  <a:pt x="1581912" y="16764"/>
                </a:moveTo>
                <a:lnTo>
                  <a:pt x="1581911" y="33655"/>
                </a:lnTo>
                <a:lnTo>
                  <a:pt x="1586483" y="33655"/>
                </a:lnTo>
                <a:lnTo>
                  <a:pt x="1589532" y="29083"/>
                </a:lnTo>
                <a:lnTo>
                  <a:pt x="1589446" y="19726"/>
                </a:lnTo>
                <a:lnTo>
                  <a:pt x="1586865" y="17145"/>
                </a:lnTo>
                <a:lnTo>
                  <a:pt x="1581912" y="16764"/>
                </a:lnTo>
                <a:close/>
              </a:path>
              <a:path w="4815840" h="60960">
                <a:moveTo>
                  <a:pt x="1586865" y="17145"/>
                </a:moveTo>
                <a:lnTo>
                  <a:pt x="1589446" y="19726"/>
                </a:lnTo>
                <a:lnTo>
                  <a:pt x="1589532" y="29083"/>
                </a:lnTo>
                <a:lnTo>
                  <a:pt x="1586483" y="33655"/>
                </a:lnTo>
                <a:lnTo>
                  <a:pt x="1595628" y="33655"/>
                </a:lnTo>
                <a:lnTo>
                  <a:pt x="1592580" y="30607"/>
                </a:lnTo>
                <a:lnTo>
                  <a:pt x="1592580" y="21336"/>
                </a:lnTo>
                <a:lnTo>
                  <a:pt x="1594958" y="17767"/>
                </a:lnTo>
                <a:lnTo>
                  <a:pt x="1586865" y="17145"/>
                </a:lnTo>
                <a:close/>
              </a:path>
              <a:path w="4815840" h="60960">
                <a:moveTo>
                  <a:pt x="1594958" y="17767"/>
                </a:moveTo>
                <a:lnTo>
                  <a:pt x="1592580" y="21336"/>
                </a:lnTo>
                <a:lnTo>
                  <a:pt x="1592580" y="30607"/>
                </a:lnTo>
                <a:lnTo>
                  <a:pt x="1595628" y="33655"/>
                </a:lnTo>
                <a:lnTo>
                  <a:pt x="1600199" y="33655"/>
                </a:lnTo>
                <a:lnTo>
                  <a:pt x="1600199" y="18170"/>
                </a:lnTo>
                <a:lnTo>
                  <a:pt x="1594958" y="17767"/>
                </a:lnTo>
                <a:close/>
              </a:path>
              <a:path w="4815840" h="60960">
                <a:moveTo>
                  <a:pt x="1600199" y="18170"/>
                </a:moveTo>
                <a:lnTo>
                  <a:pt x="1600199" y="33655"/>
                </a:lnTo>
                <a:lnTo>
                  <a:pt x="1601723" y="18287"/>
                </a:lnTo>
                <a:lnTo>
                  <a:pt x="1600199" y="18170"/>
                </a:lnTo>
                <a:close/>
              </a:path>
              <a:path w="4815840" h="60960">
                <a:moveTo>
                  <a:pt x="1600200" y="16764"/>
                </a:moveTo>
                <a:lnTo>
                  <a:pt x="1600199" y="18170"/>
                </a:lnTo>
                <a:lnTo>
                  <a:pt x="1601723" y="18287"/>
                </a:lnTo>
                <a:lnTo>
                  <a:pt x="1600199" y="33655"/>
                </a:lnTo>
                <a:lnTo>
                  <a:pt x="1604771" y="33655"/>
                </a:lnTo>
                <a:lnTo>
                  <a:pt x="1609344" y="30607"/>
                </a:lnTo>
                <a:lnTo>
                  <a:pt x="1609344" y="21336"/>
                </a:lnTo>
                <a:lnTo>
                  <a:pt x="1605153" y="17145"/>
                </a:lnTo>
                <a:lnTo>
                  <a:pt x="1600200" y="16764"/>
                </a:lnTo>
                <a:close/>
              </a:path>
              <a:path w="4815840" h="60960">
                <a:moveTo>
                  <a:pt x="1605153" y="17145"/>
                </a:moveTo>
                <a:lnTo>
                  <a:pt x="1609344" y="21336"/>
                </a:lnTo>
                <a:lnTo>
                  <a:pt x="1609344" y="30607"/>
                </a:lnTo>
                <a:lnTo>
                  <a:pt x="1604771" y="33655"/>
                </a:lnTo>
                <a:lnTo>
                  <a:pt x="1615440" y="33655"/>
                </a:lnTo>
                <a:lnTo>
                  <a:pt x="1612392" y="30607"/>
                </a:lnTo>
                <a:lnTo>
                  <a:pt x="1612392" y="21336"/>
                </a:lnTo>
                <a:lnTo>
                  <a:pt x="1615440" y="18287"/>
                </a:lnTo>
                <a:lnTo>
                  <a:pt x="1620011" y="18287"/>
                </a:lnTo>
                <a:lnTo>
                  <a:pt x="1605153" y="17145"/>
                </a:lnTo>
                <a:close/>
              </a:path>
              <a:path w="4815840" h="60960">
                <a:moveTo>
                  <a:pt x="1620011" y="18287"/>
                </a:moveTo>
                <a:lnTo>
                  <a:pt x="1615440" y="18287"/>
                </a:lnTo>
                <a:lnTo>
                  <a:pt x="1612392" y="21336"/>
                </a:lnTo>
                <a:lnTo>
                  <a:pt x="1612392" y="30607"/>
                </a:lnTo>
                <a:lnTo>
                  <a:pt x="1615440" y="33655"/>
                </a:lnTo>
                <a:lnTo>
                  <a:pt x="1620011" y="33655"/>
                </a:lnTo>
                <a:lnTo>
                  <a:pt x="1620011" y="18287"/>
                </a:lnTo>
                <a:close/>
              </a:path>
              <a:path w="4815840" h="60960">
                <a:moveTo>
                  <a:pt x="1624583" y="18287"/>
                </a:moveTo>
                <a:lnTo>
                  <a:pt x="1620011" y="18287"/>
                </a:lnTo>
                <a:lnTo>
                  <a:pt x="1620011" y="33655"/>
                </a:lnTo>
                <a:lnTo>
                  <a:pt x="1624583" y="33655"/>
                </a:lnTo>
                <a:lnTo>
                  <a:pt x="1627632" y="30607"/>
                </a:lnTo>
                <a:lnTo>
                  <a:pt x="1627632" y="21336"/>
                </a:lnTo>
                <a:lnTo>
                  <a:pt x="1624583" y="18287"/>
                </a:lnTo>
                <a:close/>
              </a:path>
              <a:path w="4815840" h="60960">
                <a:moveTo>
                  <a:pt x="1638299" y="18287"/>
                </a:moveTo>
                <a:lnTo>
                  <a:pt x="1624583" y="18287"/>
                </a:lnTo>
                <a:lnTo>
                  <a:pt x="1627632" y="21336"/>
                </a:lnTo>
                <a:lnTo>
                  <a:pt x="1627632" y="30607"/>
                </a:lnTo>
                <a:lnTo>
                  <a:pt x="1624583" y="33655"/>
                </a:lnTo>
                <a:lnTo>
                  <a:pt x="1638299" y="33655"/>
                </a:lnTo>
                <a:lnTo>
                  <a:pt x="1633728" y="30607"/>
                </a:lnTo>
                <a:lnTo>
                  <a:pt x="1633728" y="21336"/>
                </a:lnTo>
                <a:lnTo>
                  <a:pt x="1638299" y="18287"/>
                </a:lnTo>
                <a:close/>
              </a:path>
              <a:path w="4815840" h="60960">
                <a:moveTo>
                  <a:pt x="1642871" y="18287"/>
                </a:moveTo>
                <a:lnTo>
                  <a:pt x="1638299" y="18287"/>
                </a:lnTo>
                <a:lnTo>
                  <a:pt x="1633728" y="21336"/>
                </a:lnTo>
                <a:lnTo>
                  <a:pt x="1633728" y="30607"/>
                </a:lnTo>
                <a:lnTo>
                  <a:pt x="1638299" y="33655"/>
                </a:lnTo>
                <a:lnTo>
                  <a:pt x="1642871" y="33655"/>
                </a:lnTo>
                <a:lnTo>
                  <a:pt x="1642871" y="18287"/>
                </a:lnTo>
                <a:close/>
              </a:path>
              <a:path w="4815840" h="60960">
                <a:moveTo>
                  <a:pt x="1660794" y="17007"/>
                </a:moveTo>
                <a:lnTo>
                  <a:pt x="1642871" y="18287"/>
                </a:lnTo>
                <a:lnTo>
                  <a:pt x="1642871" y="33655"/>
                </a:lnTo>
                <a:lnTo>
                  <a:pt x="1647444" y="33655"/>
                </a:lnTo>
                <a:lnTo>
                  <a:pt x="1650492" y="30607"/>
                </a:lnTo>
                <a:lnTo>
                  <a:pt x="1650492" y="21336"/>
                </a:lnTo>
                <a:lnTo>
                  <a:pt x="1647444" y="18287"/>
                </a:lnTo>
                <a:lnTo>
                  <a:pt x="1658873" y="18287"/>
                </a:lnTo>
                <a:lnTo>
                  <a:pt x="1660794" y="17007"/>
                </a:lnTo>
                <a:close/>
              </a:path>
              <a:path w="4815840" h="60960">
                <a:moveTo>
                  <a:pt x="1658873" y="18287"/>
                </a:moveTo>
                <a:lnTo>
                  <a:pt x="1647444" y="18287"/>
                </a:lnTo>
                <a:lnTo>
                  <a:pt x="1650492" y="21336"/>
                </a:lnTo>
                <a:lnTo>
                  <a:pt x="1650492" y="30607"/>
                </a:lnTo>
                <a:lnTo>
                  <a:pt x="1647444" y="33655"/>
                </a:lnTo>
                <a:lnTo>
                  <a:pt x="1661159" y="33655"/>
                </a:lnTo>
                <a:lnTo>
                  <a:pt x="1656587" y="29083"/>
                </a:lnTo>
                <a:lnTo>
                  <a:pt x="1656587" y="19812"/>
                </a:lnTo>
                <a:lnTo>
                  <a:pt x="1658873" y="18287"/>
                </a:lnTo>
                <a:close/>
              </a:path>
              <a:path w="4815840" h="60960">
                <a:moveTo>
                  <a:pt x="1679200" y="15610"/>
                </a:moveTo>
                <a:lnTo>
                  <a:pt x="1660794" y="17007"/>
                </a:lnTo>
                <a:lnTo>
                  <a:pt x="1656587" y="19812"/>
                </a:lnTo>
                <a:lnTo>
                  <a:pt x="1656587" y="29083"/>
                </a:lnTo>
                <a:lnTo>
                  <a:pt x="1661159" y="33655"/>
                </a:lnTo>
                <a:lnTo>
                  <a:pt x="1665732" y="33655"/>
                </a:lnTo>
                <a:lnTo>
                  <a:pt x="1664208" y="16764"/>
                </a:lnTo>
                <a:lnTo>
                  <a:pt x="1678431" y="16764"/>
                </a:lnTo>
                <a:lnTo>
                  <a:pt x="1679200" y="15610"/>
                </a:lnTo>
                <a:close/>
              </a:path>
              <a:path w="4815840" h="60960">
                <a:moveTo>
                  <a:pt x="1668780" y="16764"/>
                </a:moveTo>
                <a:lnTo>
                  <a:pt x="1664208" y="16764"/>
                </a:lnTo>
                <a:lnTo>
                  <a:pt x="1665732" y="33655"/>
                </a:lnTo>
                <a:lnTo>
                  <a:pt x="1669057" y="33377"/>
                </a:lnTo>
                <a:lnTo>
                  <a:pt x="1673352" y="29083"/>
                </a:lnTo>
                <a:lnTo>
                  <a:pt x="1673352" y="19812"/>
                </a:lnTo>
                <a:lnTo>
                  <a:pt x="1668780" y="16764"/>
                </a:lnTo>
                <a:close/>
              </a:path>
              <a:path w="4815840" h="60960">
                <a:moveTo>
                  <a:pt x="1669057" y="33377"/>
                </a:moveTo>
                <a:lnTo>
                  <a:pt x="1665732" y="33655"/>
                </a:lnTo>
                <a:lnTo>
                  <a:pt x="1668780" y="33655"/>
                </a:lnTo>
                <a:lnTo>
                  <a:pt x="1669057" y="33377"/>
                </a:lnTo>
                <a:close/>
              </a:path>
              <a:path w="4815840" h="60960">
                <a:moveTo>
                  <a:pt x="3130097" y="33356"/>
                </a:moveTo>
                <a:lnTo>
                  <a:pt x="3130296" y="33655"/>
                </a:lnTo>
                <a:lnTo>
                  <a:pt x="3134868" y="33655"/>
                </a:lnTo>
                <a:lnTo>
                  <a:pt x="3130097" y="33356"/>
                </a:lnTo>
                <a:close/>
              </a:path>
              <a:path w="4815840" h="60960">
                <a:moveTo>
                  <a:pt x="3136391" y="16764"/>
                </a:moveTo>
                <a:lnTo>
                  <a:pt x="3130295" y="16764"/>
                </a:lnTo>
                <a:lnTo>
                  <a:pt x="3127333" y="19726"/>
                </a:lnTo>
                <a:lnTo>
                  <a:pt x="3127247" y="29083"/>
                </a:lnTo>
                <a:lnTo>
                  <a:pt x="3130097" y="33356"/>
                </a:lnTo>
                <a:lnTo>
                  <a:pt x="3134868" y="33655"/>
                </a:lnTo>
                <a:lnTo>
                  <a:pt x="3136391" y="16764"/>
                </a:lnTo>
                <a:close/>
              </a:path>
              <a:path w="4815840" h="60960">
                <a:moveTo>
                  <a:pt x="3141290" y="17090"/>
                </a:moveTo>
                <a:lnTo>
                  <a:pt x="3143926" y="19726"/>
                </a:lnTo>
                <a:lnTo>
                  <a:pt x="3144011" y="29083"/>
                </a:lnTo>
                <a:lnTo>
                  <a:pt x="3140964" y="33655"/>
                </a:lnTo>
                <a:lnTo>
                  <a:pt x="3152198" y="33655"/>
                </a:lnTo>
                <a:lnTo>
                  <a:pt x="3150108" y="30607"/>
                </a:lnTo>
                <a:lnTo>
                  <a:pt x="3150108" y="21336"/>
                </a:lnTo>
                <a:lnTo>
                  <a:pt x="3153156" y="18287"/>
                </a:lnTo>
                <a:lnTo>
                  <a:pt x="3159252" y="18287"/>
                </a:lnTo>
                <a:lnTo>
                  <a:pt x="3141290" y="17090"/>
                </a:lnTo>
                <a:close/>
              </a:path>
              <a:path w="4815840" h="60960">
                <a:moveTo>
                  <a:pt x="4709159" y="15239"/>
                </a:moveTo>
                <a:lnTo>
                  <a:pt x="4704130" y="15697"/>
                </a:lnTo>
                <a:lnTo>
                  <a:pt x="4701235" y="18592"/>
                </a:lnTo>
                <a:lnTo>
                  <a:pt x="4703064" y="19812"/>
                </a:lnTo>
                <a:lnTo>
                  <a:pt x="4703064" y="30607"/>
                </a:lnTo>
                <a:lnTo>
                  <a:pt x="4701962" y="31678"/>
                </a:lnTo>
                <a:lnTo>
                  <a:pt x="4701936" y="31887"/>
                </a:lnTo>
                <a:lnTo>
                  <a:pt x="4704587" y="33655"/>
                </a:lnTo>
                <a:lnTo>
                  <a:pt x="4709159" y="33655"/>
                </a:lnTo>
                <a:lnTo>
                  <a:pt x="4709159" y="15239"/>
                </a:lnTo>
                <a:close/>
              </a:path>
              <a:path w="4815840" h="60960">
                <a:moveTo>
                  <a:pt x="4709159" y="15239"/>
                </a:moveTo>
                <a:lnTo>
                  <a:pt x="4709159" y="33655"/>
                </a:lnTo>
                <a:lnTo>
                  <a:pt x="4710683" y="33655"/>
                </a:lnTo>
                <a:lnTo>
                  <a:pt x="4709159" y="15239"/>
                </a:lnTo>
                <a:close/>
              </a:path>
              <a:path w="4815840" h="60960">
                <a:moveTo>
                  <a:pt x="4715256" y="15239"/>
                </a:moveTo>
                <a:lnTo>
                  <a:pt x="4709159" y="15239"/>
                </a:lnTo>
                <a:lnTo>
                  <a:pt x="4710683" y="33655"/>
                </a:lnTo>
                <a:lnTo>
                  <a:pt x="4715256" y="33655"/>
                </a:lnTo>
                <a:lnTo>
                  <a:pt x="4717542" y="32131"/>
                </a:lnTo>
                <a:lnTo>
                  <a:pt x="4715256" y="30607"/>
                </a:lnTo>
                <a:lnTo>
                  <a:pt x="4715341" y="19726"/>
                </a:lnTo>
                <a:lnTo>
                  <a:pt x="4717494" y="17573"/>
                </a:lnTo>
                <a:lnTo>
                  <a:pt x="4715256" y="15239"/>
                </a:lnTo>
                <a:close/>
              </a:path>
              <a:path w="4815840" h="60960">
                <a:moveTo>
                  <a:pt x="4717542" y="32131"/>
                </a:moveTo>
                <a:lnTo>
                  <a:pt x="4715256" y="33655"/>
                </a:lnTo>
                <a:lnTo>
                  <a:pt x="4719828" y="33655"/>
                </a:lnTo>
                <a:lnTo>
                  <a:pt x="4717542" y="32131"/>
                </a:lnTo>
                <a:close/>
              </a:path>
              <a:path w="4815840" h="60960">
                <a:moveTo>
                  <a:pt x="4724400" y="15239"/>
                </a:moveTo>
                <a:lnTo>
                  <a:pt x="4719828" y="15239"/>
                </a:lnTo>
                <a:lnTo>
                  <a:pt x="4717620" y="17447"/>
                </a:lnTo>
                <a:lnTo>
                  <a:pt x="4719742" y="19726"/>
                </a:lnTo>
                <a:lnTo>
                  <a:pt x="4719828" y="30607"/>
                </a:lnTo>
                <a:lnTo>
                  <a:pt x="4717542" y="32131"/>
                </a:lnTo>
                <a:lnTo>
                  <a:pt x="4719828" y="33655"/>
                </a:lnTo>
                <a:lnTo>
                  <a:pt x="4725924" y="33655"/>
                </a:lnTo>
                <a:lnTo>
                  <a:pt x="4725797" y="23685"/>
                </a:lnTo>
                <a:lnTo>
                  <a:pt x="4724400" y="15239"/>
                </a:lnTo>
                <a:close/>
              </a:path>
              <a:path w="4815840" h="60960">
                <a:moveTo>
                  <a:pt x="4725924" y="24447"/>
                </a:moveTo>
                <a:lnTo>
                  <a:pt x="4725924" y="33655"/>
                </a:lnTo>
                <a:lnTo>
                  <a:pt x="4727448" y="33655"/>
                </a:lnTo>
                <a:lnTo>
                  <a:pt x="4725924" y="24447"/>
                </a:lnTo>
                <a:close/>
              </a:path>
              <a:path w="4815840" h="60960">
                <a:moveTo>
                  <a:pt x="4730496" y="15239"/>
                </a:moveTo>
                <a:lnTo>
                  <a:pt x="4725924" y="15239"/>
                </a:lnTo>
                <a:lnTo>
                  <a:pt x="4725968" y="24714"/>
                </a:lnTo>
                <a:lnTo>
                  <a:pt x="4727448" y="33655"/>
                </a:lnTo>
                <a:lnTo>
                  <a:pt x="4731105" y="33248"/>
                </a:lnTo>
                <a:lnTo>
                  <a:pt x="4734039" y="31292"/>
                </a:lnTo>
                <a:lnTo>
                  <a:pt x="4733999" y="31062"/>
                </a:lnTo>
                <a:lnTo>
                  <a:pt x="4730613" y="27676"/>
                </a:lnTo>
                <a:lnTo>
                  <a:pt x="4730735" y="18055"/>
                </a:lnTo>
                <a:lnTo>
                  <a:pt x="4731935" y="16888"/>
                </a:lnTo>
                <a:lnTo>
                  <a:pt x="4730496" y="15239"/>
                </a:lnTo>
                <a:close/>
              </a:path>
              <a:path w="4815840" h="60960">
                <a:moveTo>
                  <a:pt x="4731105" y="33248"/>
                </a:moveTo>
                <a:lnTo>
                  <a:pt x="4727448" y="33655"/>
                </a:lnTo>
                <a:lnTo>
                  <a:pt x="4730496" y="33655"/>
                </a:lnTo>
                <a:lnTo>
                  <a:pt x="4731105" y="33248"/>
                </a:lnTo>
                <a:close/>
              </a:path>
              <a:path w="4815840" h="60960">
                <a:moveTo>
                  <a:pt x="44814" y="31678"/>
                </a:moveTo>
                <a:lnTo>
                  <a:pt x="44217" y="32385"/>
                </a:lnTo>
                <a:lnTo>
                  <a:pt x="44195" y="33591"/>
                </a:lnTo>
                <a:lnTo>
                  <a:pt x="45719" y="32131"/>
                </a:lnTo>
                <a:lnTo>
                  <a:pt x="44814" y="31678"/>
                </a:lnTo>
                <a:close/>
              </a:path>
              <a:path w="4815840" h="60960">
                <a:moveTo>
                  <a:pt x="39624" y="29083"/>
                </a:moveTo>
                <a:lnTo>
                  <a:pt x="36702" y="32004"/>
                </a:lnTo>
                <a:lnTo>
                  <a:pt x="36575" y="33570"/>
                </a:lnTo>
                <a:lnTo>
                  <a:pt x="38148" y="32004"/>
                </a:lnTo>
                <a:lnTo>
                  <a:pt x="39624" y="29083"/>
                </a:lnTo>
                <a:close/>
              </a:path>
              <a:path w="4815840" h="60960">
                <a:moveTo>
                  <a:pt x="1678431" y="16764"/>
                </a:moveTo>
                <a:lnTo>
                  <a:pt x="1668780" y="16764"/>
                </a:lnTo>
                <a:lnTo>
                  <a:pt x="1673352" y="19812"/>
                </a:lnTo>
                <a:lnTo>
                  <a:pt x="1673352" y="29083"/>
                </a:lnTo>
                <a:lnTo>
                  <a:pt x="1669057" y="33377"/>
                </a:lnTo>
                <a:lnTo>
                  <a:pt x="1684020" y="32131"/>
                </a:lnTo>
                <a:lnTo>
                  <a:pt x="1679447" y="32131"/>
                </a:lnTo>
                <a:lnTo>
                  <a:pt x="1676399" y="29083"/>
                </a:lnTo>
                <a:lnTo>
                  <a:pt x="1676518" y="19634"/>
                </a:lnTo>
                <a:lnTo>
                  <a:pt x="1678431" y="16764"/>
                </a:lnTo>
                <a:close/>
              </a:path>
              <a:path w="4815840" h="60960">
                <a:moveTo>
                  <a:pt x="3111999" y="15329"/>
                </a:moveTo>
                <a:lnTo>
                  <a:pt x="3110484" y="32131"/>
                </a:lnTo>
                <a:lnTo>
                  <a:pt x="3130097" y="33356"/>
                </a:lnTo>
                <a:lnTo>
                  <a:pt x="3129280" y="32131"/>
                </a:lnTo>
                <a:lnTo>
                  <a:pt x="3115056" y="32131"/>
                </a:lnTo>
                <a:lnTo>
                  <a:pt x="3119628" y="29083"/>
                </a:lnTo>
                <a:lnTo>
                  <a:pt x="3119542" y="19726"/>
                </a:lnTo>
                <a:lnTo>
                  <a:pt x="3115341" y="15525"/>
                </a:lnTo>
                <a:lnTo>
                  <a:pt x="3111999" y="15329"/>
                </a:lnTo>
                <a:close/>
              </a:path>
              <a:path w="4815840" h="60960">
                <a:moveTo>
                  <a:pt x="662939" y="18287"/>
                </a:moveTo>
                <a:lnTo>
                  <a:pt x="652271" y="18287"/>
                </a:lnTo>
                <a:lnTo>
                  <a:pt x="655319" y="21336"/>
                </a:lnTo>
                <a:lnTo>
                  <a:pt x="655319" y="30607"/>
                </a:lnTo>
                <a:lnTo>
                  <a:pt x="652623" y="33303"/>
                </a:lnTo>
                <a:lnTo>
                  <a:pt x="669036" y="32131"/>
                </a:lnTo>
                <a:lnTo>
                  <a:pt x="664463" y="32131"/>
                </a:lnTo>
                <a:lnTo>
                  <a:pt x="661415" y="29083"/>
                </a:lnTo>
                <a:lnTo>
                  <a:pt x="661501" y="19726"/>
                </a:lnTo>
                <a:lnTo>
                  <a:pt x="662939" y="18287"/>
                </a:lnTo>
                <a:close/>
              </a:path>
              <a:path w="4815840" h="60960">
                <a:moveTo>
                  <a:pt x="1444752" y="15239"/>
                </a:moveTo>
                <a:lnTo>
                  <a:pt x="1443227" y="32131"/>
                </a:lnTo>
                <a:lnTo>
                  <a:pt x="1456675" y="33251"/>
                </a:lnTo>
                <a:lnTo>
                  <a:pt x="1455928" y="32131"/>
                </a:lnTo>
                <a:lnTo>
                  <a:pt x="1447800" y="32131"/>
                </a:lnTo>
                <a:lnTo>
                  <a:pt x="1452371" y="29083"/>
                </a:lnTo>
                <a:lnTo>
                  <a:pt x="1452286" y="19726"/>
                </a:lnTo>
                <a:lnTo>
                  <a:pt x="1448077" y="15517"/>
                </a:lnTo>
                <a:lnTo>
                  <a:pt x="1444752" y="15239"/>
                </a:lnTo>
                <a:close/>
              </a:path>
              <a:path w="4815840" h="60960">
                <a:moveTo>
                  <a:pt x="4734153" y="31216"/>
                </a:moveTo>
                <a:lnTo>
                  <a:pt x="4731105" y="33248"/>
                </a:lnTo>
                <a:lnTo>
                  <a:pt x="4741164" y="32131"/>
                </a:lnTo>
                <a:lnTo>
                  <a:pt x="4735068" y="32131"/>
                </a:lnTo>
                <a:lnTo>
                  <a:pt x="4734153" y="31216"/>
                </a:lnTo>
                <a:close/>
              </a:path>
              <a:path w="4815840" h="60960">
                <a:moveTo>
                  <a:pt x="44195" y="31718"/>
                </a:moveTo>
                <a:lnTo>
                  <a:pt x="43810" y="32385"/>
                </a:lnTo>
                <a:lnTo>
                  <a:pt x="43652" y="33053"/>
                </a:lnTo>
                <a:lnTo>
                  <a:pt x="44074" y="32554"/>
                </a:lnTo>
                <a:lnTo>
                  <a:pt x="44195" y="31718"/>
                </a:lnTo>
                <a:close/>
              </a:path>
              <a:path w="4815840" h="60960">
                <a:moveTo>
                  <a:pt x="30480" y="30056"/>
                </a:moveTo>
                <a:lnTo>
                  <a:pt x="29491" y="32666"/>
                </a:lnTo>
                <a:lnTo>
                  <a:pt x="29702" y="32877"/>
                </a:lnTo>
                <a:lnTo>
                  <a:pt x="30395" y="30815"/>
                </a:lnTo>
                <a:lnTo>
                  <a:pt x="30480" y="30056"/>
                </a:lnTo>
                <a:close/>
              </a:path>
              <a:path w="4815840" h="60960">
                <a:moveTo>
                  <a:pt x="4668926" y="19202"/>
                </a:moveTo>
                <a:lnTo>
                  <a:pt x="4668011" y="19812"/>
                </a:lnTo>
                <a:lnTo>
                  <a:pt x="4668011" y="30607"/>
                </a:lnTo>
                <a:lnTo>
                  <a:pt x="4670319" y="32850"/>
                </a:lnTo>
                <a:lnTo>
                  <a:pt x="4671059" y="32131"/>
                </a:lnTo>
                <a:lnTo>
                  <a:pt x="4671059" y="21336"/>
                </a:lnTo>
                <a:lnTo>
                  <a:pt x="4668926" y="19202"/>
                </a:lnTo>
                <a:close/>
              </a:path>
              <a:path w="4815840" h="60960">
                <a:moveTo>
                  <a:pt x="30480" y="29736"/>
                </a:moveTo>
                <a:lnTo>
                  <a:pt x="29030" y="30564"/>
                </a:lnTo>
                <a:lnTo>
                  <a:pt x="28956" y="32131"/>
                </a:lnTo>
                <a:lnTo>
                  <a:pt x="29491" y="32666"/>
                </a:lnTo>
                <a:lnTo>
                  <a:pt x="30396" y="30276"/>
                </a:lnTo>
                <a:lnTo>
                  <a:pt x="30480" y="29736"/>
                </a:lnTo>
                <a:close/>
              </a:path>
              <a:path w="4815840" h="60960">
                <a:moveTo>
                  <a:pt x="48768" y="32131"/>
                </a:moveTo>
                <a:lnTo>
                  <a:pt x="48769" y="32436"/>
                </a:lnTo>
                <a:lnTo>
                  <a:pt x="49276" y="32639"/>
                </a:lnTo>
                <a:lnTo>
                  <a:pt x="48768" y="32131"/>
                </a:lnTo>
                <a:close/>
              </a:path>
              <a:path w="4815840" h="60960">
                <a:moveTo>
                  <a:pt x="14773" y="27792"/>
                </a:moveTo>
                <a:lnTo>
                  <a:pt x="12234" y="29061"/>
                </a:lnTo>
                <a:lnTo>
                  <a:pt x="12192" y="32131"/>
                </a:lnTo>
                <a:lnTo>
                  <a:pt x="12663" y="32583"/>
                </a:lnTo>
                <a:lnTo>
                  <a:pt x="14773" y="27792"/>
                </a:lnTo>
                <a:close/>
              </a:path>
              <a:path w="4815840" h="60960">
                <a:moveTo>
                  <a:pt x="24978" y="26964"/>
                </a:moveTo>
                <a:lnTo>
                  <a:pt x="24383" y="27559"/>
                </a:lnTo>
                <a:lnTo>
                  <a:pt x="24263" y="27792"/>
                </a:lnTo>
                <a:lnTo>
                  <a:pt x="22968" y="31678"/>
                </a:lnTo>
                <a:lnTo>
                  <a:pt x="22859" y="32554"/>
                </a:lnTo>
                <a:lnTo>
                  <a:pt x="24978" y="26964"/>
                </a:lnTo>
                <a:close/>
              </a:path>
              <a:path w="4815840" h="60960">
                <a:moveTo>
                  <a:pt x="4131564" y="32131"/>
                </a:moveTo>
                <a:lnTo>
                  <a:pt x="4126992" y="32131"/>
                </a:lnTo>
                <a:lnTo>
                  <a:pt x="4126677" y="32436"/>
                </a:lnTo>
                <a:lnTo>
                  <a:pt x="4131564" y="32131"/>
                </a:lnTo>
                <a:close/>
              </a:path>
              <a:path w="4815840" h="60960">
                <a:moveTo>
                  <a:pt x="45719" y="29083"/>
                </a:moveTo>
                <a:lnTo>
                  <a:pt x="45431" y="29581"/>
                </a:lnTo>
                <a:lnTo>
                  <a:pt x="45313" y="29997"/>
                </a:lnTo>
                <a:lnTo>
                  <a:pt x="45719" y="30607"/>
                </a:lnTo>
                <a:lnTo>
                  <a:pt x="45492" y="30876"/>
                </a:lnTo>
                <a:lnTo>
                  <a:pt x="45368" y="31075"/>
                </a:lnTo>
                <a:lnTo>
                  <a:pt x="48768" y="32435"/>
                </a:lnTo>
                <a:lnTo>
                  <a:pt x="48641" y="32004"/>
                </a:lnTo>
                <a:lnTo>
                  <a:pt x="45719" y="29083"/>
                </a:lnTo>
                <a:close/>
              </a:path>
              <a:path w="4815840" h="60960">
                <a:moveTo>
                  <a:pt x="44043" y="31292"/>
                </a:moveTo>
                <a:lnTo>
                  <a:pt x="43794" y="32411"/>
                </a:lnTo>
                <a:lnTo>
                  <a:pt x="44141" y="31812"/>
                </a:lnTo>
                <a:lnTo>
                  <a:pt x="44043" y="31292"/>
                </a:lnTo>
                <a:close/>
              </a:path>
              <a:path w="4815840" h="60960">
                <a:moveTo>
                  <a:pt x="44352" y="31447"/>
                </a:moveTo>
                <a:lnTo>
                  <a:pt x="44219" y="31678"/>
                </a:lnTo>
                <a:lnTo>
                  <a:pt x="44195" y="32410"/>
                </a:lnTo>
                <a:lnTo>
                  <a:pt x="44814" y="31678"/>
                </a:lnTo>
                <a:lnTo>
                  <a:pt x="44352" y="31447"/>
                </a:lnTo>
                <a:close/>
              </a:path>
              <a:path w="4815840" h="60960">
                <a:moveTo>
                  <a:pt x="4685080" y="18592"/>
                </a:moveTo>
                <a:lnTo>
                  <a:pt x="4683252" y="19812"/>
                </a:lnTo>
                <a:lnTo>
                  <a:pt x="4683252" y="30607"/>
                </a:lnTo>
                <a:lnTo>
                  <a:pt x="4685080" y="32385"/>
                </a:lnTo>
                <a:lnTo>
                  <a:pt x="4686300" y="30607"/>
                </a:lnTo>
                <a:lnTo>
                  <a:pt x="4686214" y="19726"/>
                </a:lnTo>
                <a:lnTo>
                  <a:pt x="4685080" y="18592"/>
                </a:lnTo>
                <a:close/>
              </a:path>
              <a:path w="4815840" h="60960">
                <a:moveTo>
                  <a:pt x="3047" y="28321"/>
                </a:moveTo>
                <a:lnTo>
                  <a:pt x="3047" y="29083"/>
                </a:lnTo>
                <a:lnTo>
                  <a:pt x="6095" y="32131"/>
                </a:lnTo>
                <a:lnTo>
                  <a:pt x="9143" y="32131"/>
                </a:lnTo>
                <a:lnTo>
                  <a:pt x="7619" y="30607"/>
                </a:lnTo>
                <a:lnTo>
                  <a:pt x="6095" y="30607"/>
                </a:lnTo>
                <a:lnTo>
                  <a:pt x="5333" y="29083"/>
                </a:lnTo>
                <a:lnTo>
                  <a:pt x="4571" y="29083"/>
                </a:lnTo>
                <a:lnTo>
                  <a:pt x="3047" y="28321"/>
                </a:lnTo>
                <a:close/>
              </a:path>
              <a:path w="4815840" h="60960">
                <a:moveTo>
                  <a:pt x="16763" y="30607"/>
                </a:moveTo>
                <a:lnTo>
                  <a:pt x="15239" y="32131"/>
                </a:lnTo>
                <a:lnTo>
                  <a:pt x="16763" y="32131"/>
                </a:lnTo>
                <a:lnTo>
                  <a:pt x="16763" y="30607"/>
                </a:lnTo>
                <a:close/>
              </a:path>
              <a:path w="4815840" h="60960">
                <a:moveTo>
                  <a:pt x="27431" y="28321"/>
                </a:moveTo>
                <a:lnTo>
                  <a:pt x="27431" y="30607"/>
                </a:lnTo>
                <a:lnTo>
                  <a:pt x="28956" y="32131"/>
                </a:lnTo>
                <a:lnTo>
                  <a:pt x="28927" y="30564"/>
                </a:lnTo>
                <a:lnTo>
                  <a:pt x="27431" y="28321"/>
                </a:lnTo>
                <a:close/>
              </a:path>
              <a:path w="4815840" h="60960">
                <a:moveTo>
                  <a:pt x="32003" y="28865"/>
                </a:moveTo>
                <a:lnTo>
                  <a:pt x="30825" y="29538"/>
                </a:lnTo>
                <a:lnTo>
                  <a:pt x="30576" y="30276"/>
                </a:lnTo>
                <a:lnTo>
                  <a:pt x="30480" y="32131"/>
                </a:lnTo>
                <a:lnTo>
                  <a:pt x="31899" y="30403"/>
                </a:lnTo>
                <a:lnTo>
                  <a:pt x="32003" y="28865"/>
                </a:lnTo>
                <a:close/>
              </a:path>
              <a:path w="4815840" h="60960">
                <a:moveTo>
                  <a:pt x="39593" y="29070"/>
                </a:moveTo>
                <a:lnTo>
                  <a:pt x="36618" y="32004"/>
                </a:lnTo>
                <a:lnTo>
                  <a:pt x="39624" y="29083"/>
                </a:lnTo>
                <a:close/>
              </a:path>
              <a:path w="4815840" h="60960">
                <a:moveTo>
                  <a:pt x="684028" y="15610"/>
                </a:moveTo>
                <a:lnTo>
                  <a:pt x="667257" y="16891"/>
                </a:lnTo>
                <a:lnTo>
                  <a:pt x="664112" y="17115"/>
                </a:lnTo>
                <a:lnTo>
                  <a:pt x="661501" y="19726"/>
                </a:lnTo>
                <a:lnTo>
                  <a:pt x="661415" y="29083"/>
                </a:lnTo>
                <a:lnTo>
                  <a:pt x="664463" y="32131"/>
                </a:lnTo>
                <a:lnTo>
                  <a:pt x="669036" y="32131"/>
                </a:lnTo>
                <a:lnTo>
                  <a:pt x="669036" y="16764"/>
                </a:lnTo>
                <a:lnTo>
                  <a:pt x="683259" y="16764"/>
                </a:lnTo>
                <a:lnTo>
                  <a:pt x="684028" y="15610"/>
                </a:lnTo>
                <a:close/>
              </a:path>
              <a:path w="4815840" h="60960">
                <a:moveTo>
                  <a:pt x="673608" y="16764"/>
                </a:moveTo>
                <a:lnTo>
                  <a:pt x="669036" y="16764"/>
                </a:lnTo>
                <a:lnTo>
                  <a:pt x="669036" y="32131"/>
                </a:lnTo>
                <a:lnTo>
                  <a:pt x="673607" y="32131"/>
                </a:lnTo>
                <a:lnTo>
                  <a:pt x="676656" y="29083"/>
                </a:lnTo>
                <a:lnTo>
                  <a:pt x="676570" y="19726"/>
                </a:lnTo>
                <a:lnTo>
                  <a:pt x="673608" y="16764"/>
                </a:lnTo>
                <a:close/>
              </a:path>
              <a:path w="4815840" h="60960">
                <a:moveTo>
                  <a:pt x="683259" y="16764"/>
                </a:moveTo>
                <a:lnTo>
                  <a:pt x="673608" y="16764"/>
                </a:lnTo>
                <a:lnTo>
                  <a:pt x="676570" y="19726"/>
                </a:lnTo>
                <a:lnTo>
                  <a:pt x="676656" y="29083"/>
                </a:lnTo>
                <a:lnTo>
                  <a:pt x="673607" y="32131"/>
                </a:lnTo>
                <a:lnTo>
                  <a:pt x="684276" y="32131"/>
                </a:lnTo>
                <a:lnTo>
                  <a:pt x="681306" y="27676"/>
                </a:lnTo>
                <a:lnTo>
                  <a:pt x="681392" y="19564"/>
                </a:lnTo>
                <a:lnTo>
                  <a:pt x="683259" y="16764"/>
                </a:lnTo>
                <a:close/>
              </a:path>
              <a:path w="4815840" h="60960">
                <a:moveTo>
                  <a:pt x="687334" y="15356"/>
                </a:moveTo>
                <a:lnTo>
                  <a:pt x="684028" y="15610"/>
                </a:lnTo>
                <a:lnTo>
                  <a:pt x="681392" y="19564"/>
                </a:lnTo>
                <a:lnTo>
                  <a:pt x="681306" y="27676"/>
                </a:lnTo>
                <a:lnTo>
                  <a:pt x="684276" y="32131"/>
                </a:lnTo>
                <a:lnTo>
                  <a:pt x="688847" y="32131"/>
                </a:lnTo>
                <a:lnTo>
                  <a:pt x="687334" y="15356"/>
                </a:lnTo>
                <a:close/>
              </a:path>
              <a:path w="4815840" h="60960">
                <a:moveTo>
                  <a:pt x="688847" y="15239"/>
                </a:moveTo>
                <a:lnTo>
                  <a:pt x="687334" y="15356"/>
                </a:lnTo>
                <a:lnTo>
                  <a:pt x="688847" y="32131"/>
                </a:lnTo>
                <a:lnTo>
                  <a:pt x="688847" y="15239"/>
                </a:lnTo>
                <a:close/>
              </a:path>
              <a:path w="4815840" h="60960">
                <a:moveTo>
                  <a:pt x="693419" y="15239"/>
                </a:moveTo>
                <a:lnTo>
                  <a:pt x="688847" y="15239"/>
                </a:lnTo>
                <a:lnTo>
                  <a:pt x="688847" y="32131"/>
                </a:lnTo>
                <a:lnTo>
                  <a:pt x="693942" y="31347"/>
                </a:lnTo>
                <a:lnTo>
                  <a:pt x="696389" y="27676"/>
                </a:lnTo>
                <a:lnTo>
                  <a:pt x="696303" y="19564"/>
                </a:lnTo>
                <a:lnTo>
                  <a:pt x="693419" y="15239"/>
                </a:lnTo>
                <a:close/>
              </a:path>
              <a:path w="4815840" h="60960">
                <a:moveTo>
                  <a:pt x="693942" y="31347"/>
                </a:moveTo>
                <a:lnTo>
                  <a:pt x="688847" y="32131"/>
                </a:lnTo>
                <a:lnTo>
                  <a:pt x="693419" y="32131"/>
                </a:lnTo>
                <a:lnTo>
                  <a:pt x="693942" y="31347"/>
                </a:lnTo>
                <a:close/>
              </a:path>
              <a:path w="4815840" h="60960">
                <a:moveTo>
                  <a:pt x="1438240" y="31715"/>
                </a:moveTo>
                <a:lnTo>
                  <a:pt x="1438656" y="32131"/>
                </a:lnTo>
                <a:lnTo>
                  <a:pt x="1443227" y="32131"/>
                </a:lnTo>
                <a:lnTo>
                  <a:pt x="1438240" y="31715"/>
                </a:lnTo>
                <a:close/>
              </a:path>
              <a:path w="4815840" h="60960">
                <a:moveTo>
                  <a:pt x="1444752" y="15239"/>
                </a:moveTo>
                <a:lnTo>
                  <a:pt x="1438656" y="15239"/>
                </a:lnTo>
                <a:lnTo>
                  <a:pt x="1435726" y="19634"/>
                </a:lnTo>
                <a:lnTo>
                  <a:pt x="1435608" y="29083"/>
                </a:lnTo>
                <a:lnTo>
                  <a:pt x="1438203" y="31678"/>
                </a:lnTo>
                <a:lnTo>
                  <a:pt x="1443227" y="32131"/>
                </a:lnTo>
                <a:lnTo>
                  <a:pt x="1444752" y="15239"/>
                </a:lnTo>
                <a:close/>
              </a:path>
              <a:path w="4815840" h="60960">
                <a:moveTo>
                  <a:pt x="1448077" y="15517"/>
                </a:moveTo>
                <a:lnTo>
                  <a:pt x="1452286" y="19726"/>
                </a:lnTo>
                <a:lnTo>
                  <a:pt x="1452371" y="29083"/>
                </a:lnTo>
                <a:lnTo>
                  <a:pt x="1447800" y="32131"/>
                </a:lnTo>
                <a:lnTo>
                  <a:pt x="1455928" y="32131"/>
                </a:lnTo>
                <a:lnTo>
                  <a:pt x="1453895" y="29083"/>
                </a:lnTo>
                <a:lnTo>
                  <a:pt x="1453981" y="19726"/>
                </a:lnTo>
                <a:lnTo>
                  <a:pt x="1456943" y="16764"/>
                </a:lnTo>
                <a:lnTo>
                  <a:pt x="1463040" y="16764"/>
                </a:lnTo>
                <a:lnTo>
                  <a:pt x="1448077" y="15517"/>
                </a:lnTo>
                <a:close/>
              </a:path>
              <a:path w="4815840" h="60960">
                <a:moveTo>
                  <a:pt x="1684020" y="15239"/>
                </a:moveTo>
                <a:lnTo>
                  <a:pt x="1679200" y="15610"/>
                </a:lnTo>
                <a:lnTo>
                  <a:pt x="1676518" y="19634"/>
                </a:lnTo>
                <a:lnTo>
                  <a:pt x="1676399" y="29083"/>
                </a:lnTo>
                <a:lnTo>
                  <a:pt x="1679447" y="32131"/>
                </a:lnTo>
                <a:lnTo>
                  <a:pt x="1684020" y="32131"/>
                </a:lnTo>
                <a:lnTo>
                  <a:pt x="1684020" y="15239"/>
                </a:lnTo>
                <a:close/>
              </a:path>
              <a:path w="4815840" h="60960">
                <a:moveTo>
                  <a:pt x="1688592" y="15239"/>
                </a:moveTo>
                <a:lnTo>
                  <a:pt x="1684020" y="15239"/>
                </a:lnTo>
                <a:lnTo>
                  <a:pt x="1684020" y="32131"/>
                </a:lnTo>
                <a:lnTo>
                  <a:pt x="1688592" y="32131"/>
                </a:lnTo>
                <a:lnTo>
                  <a:pt x="1693164" y="29083"/>
                </a:lnTo>
                <a:lnTo>
                  <a:pt x="1693078" y="19726"/>
                </a:lnTo>
                <a:lnTo>
                  <a:pt x="1688592" y="15239"/>
                </a:lnTo>
                <a:close/>
              </a:path>
              <a:path w="4815840" h="60960">
                <a:moveTo>
                  <a:pt x="1699259" y="15239"/>
                </a:moveTo>
                <a:lnTo>
                  <a:pt x="1688592" y="15239"/>
                </a:lnTo>
                <a:lnTo>
                  <a:pt x="1693078" y="19726"/>
                </a:lnTo>
                <a:lnTo>
                  <a:pt x="1693164" y="29083"/>
                </a:lnTo>
                <a:lnTo>
                  <a:pt x="1688592" y="32131"/>
                </a:lnTo>
                <a:lnTo>
                  <a:pt x="1699259" y="32131"/>
                </a:lnTo>
                <a:lnTo>
                  <a:pt x="1694687" y="29083"/>
                </a:lnTo>
                <a:lnTo>
                  <a:pt x="1694773" y="19726"/>
                </a:lnTo>
                <a:lnTo>
                  <a:pt x="1699259" y="15239"/>
                </a:lnTo>
                <a:close/>
              </a:path>
              <a:path w="4815840" h="60960">
                <a:moveTo>
                  <a:pt x="1703832" y="15239"/>
                </a:moveTo>
                <a:lnTo>
                  <a:pt x="1699259" y="15239"/>
                </a:lnTo>
                <a:lnTo>
                  <a:pt x="1694773" y="19726"/>
                </a:lnTo>
                <a:lnTo>
                  <a:pt x="1694687" y="29083"/>
                </a:lnTo>
                <a:lnTo>
                  <a:pt x="1699259" y="32131"/>
                </a:lnTo>
                <a:lnTo>
                  <a:pt x="1703832" y="32131"/>
                </a:lnTo>
                <a:lnTo>
                  <a:pt x="1703832" y="15239"/>
                </a:lnTo>
                <a:close/>
              </a:path>
              <a:path w="4815840" h="60960">
                <a:moveTo>
                  <a:pt x="1708404" y="15239"/>
                </a:moveTo>
                <a:lnTo>
                  <a:pt x="1703832" y="15239"/>
                </a:lnTo>
                <a:lnTo>
                  <a:pt x="1703832" y="32131"/>
                </a:lnTo>
                <a:lnTo>
                  <a:pt x="1708404" y="32131"/>
                </a:lnTo>
                <a:lnTo>
                  <a:pt x="1711452" y="29083"/>
                </a:lnTo>
                <a:lnTo>
                  <a:pt x="1711333" y="19634"/>
                </a:lnTo>
                <a:lnTo>
                  <a:pt x="1708404" y="15239"/>
                </a:lnTo>
                <a:close/>
              </a:path>
              <a:path w="4815840" h="60960">
                <a:moveTo>
                  <a:pt x="1719071" y="15239"/>
                </a:moveTo>
                <a:lnTo>
                  <a:pt x="1708404" y="15239"/>
                </a:lnTo>
                <a:lnTo>
                  <a:pt x="1711333" y="19634"/>
                </a:lnTo>
                <a:lnTo>
                  <a:pt x="1711452" y="29083"/>
                </a:lnTo>
                <a:lnTo>
                  <a:pt x="1708404" y="32131"/>
                </a:lnTo>
                <a:lnTo>
                  <a:pt x="1719071" y="32131"/>
                </a:lnTo>
                <a:lnTo>
                  <a:pt x="1716023" y="29083"/>
                </a:lnTo>
                <a:lnTo>
                  <a:pt x="1716142" y="19634"/>
                </a:lnTo>
                <a:lnTo>
                  <a:pt x="1719071" y="15239"/>
                </a:lnTo>
                <a:close/>
              </a:path>
              <a:path w="4815840" h="60960">
                <a:moveTo>
                  <a:pt x="1723644" y="15239"/>
                </a:moveTo>
                <a:lnTo>
                  <a:pt x="1719071" y="15239"/>
                </a:lnTo>
                <a:lnTo>
                  <a:pt x="1716142" y="19634"/>
                </a:lnTo>
                <a:lnTo>
                  <a:pt x="1716023" y="29083"/>
                </a:lnTo>
                <a:lnTo>
                  <a:pt x="1719071" y="32131"/>
                </a:lnTo>
                <a:lnTo>
                  <a:pt x="1723644" y="32131"/>
                </a:lnTo>
                <a:lnTo>
                  <a:pt x="1723644" y="15239"/>
                </a:lnTo>
                <a:close/>
              </a:path>
              <a:path w="4815840" h="60960">
                <a:moveTo>
                  <a:pt x="1728216" y="15239"/>
                </a:moveTo>
                <a:lnTo>
                  <a:pt x="1723644" y="15239"/>
                </a:lnTo>
                <a:lnTo>
                  <a:pt x="1723644" y="32131"/>
                </a:lnTo>
                <a:lnTo>
                  <a:pt x="1728216" y="32131"/>
                </a:lnTo>
                <a:lnTo>
                  <a:pt x="1732787" y="29083"/>
                </a:lnTo>
                <a:lnTo>
                  <a:pt x="1732702" y="19726"/>
                </a:lnTo>
                <a:lnTo>
                  <a:pt x="1728216" y="15239"/>
                </a:lnTo>
                <a:close/>
              </a:path>
              <a:path w="4815840" h="60960">
                <a:moveTo>
                  <a:pt x="1740408" y="15239"/>
                </a:moveTo>
                <a:lnTo>
                  <a:pt x="1728216" y="15239"/>
                </a:lnTo>
                <a:lnTo>
                  <a:pt x="1732702" y="19726"/>
                </a:lnTo>
                <a:lnTo>
                  <a:pt x="1732787" y="29083"/>
                </a:lnTo>
                <a:lnTo>
                  <a:pt x="1728216" y="32131"/>
                </a:lnTo>
                <a:lnTo>
                  <a:pt x="1740408" y="32131"/>
                </a:lnTo>
                <a:lnTo>
                  <a:pt x="1737359" y="29083"/>
                </a:lnTo>
                <a:lnTo>
                  <a:pt x="1737478" y="19634"/>
                </a:lnTo>
                <a:lnTo>
                  <a:pt x="1740408" y="15239"/>
                </a:lnTo>
                <a:close/>
              </a:path>
              <a:path w="4815840" h="60960">
                <a:moveTo>
                  <a:pt x="1744980" y="15239"/>
                </a:moveTo>
                <a:lnTo>
                  <a:pt x="1740408" y="15239"/>
                </a:lnTo>
                <a:lnTo>
                  <a:pt x="1737478" y="19634"/>
                </a:lnTo>
                <a:lnTo>
                  <a:pt x="1737359" y="29083"/>
                </a:lnTo>
                <a:lnTo>
                  <a:pt x="1740408" y="32131"/>
                </a:lnTo>
                <a:lnTo>
                  <a:pt x="1744980" y="32131"/>
                </a:lnTo>
                <a:lnTo>
                  <a:pt x="1744980" y="15239"/>
                </a:lnTo>
                <a:close/>
              </a:path>
              <a:path w="4815840" h="60960">
                <a:moveTo>
                  <a:pt x="1749552" y="15239"/>
                </a:moveTo>
                <a:lnTo>
                  <a:pt x="1744980" y="15239"/>
                </a:lnTo>
                <a:lnTo>
                  <a:pt x="1744980" y="32131"/>
                </a:lnTo>
                <a:lnTo>
                  <a:pt x="1749552" y="32131"/>
                </a:lnTo>
                <a:lnTo>
                  <a:pt x="1754123" y="29083"/>
                </a:lnTo>
                <a:lnTo>
                  <a:pt x="1754038" y="19726"/>
                </a:lnTo>
                <a:lnTo>
                  <a:pt x="1749552" y="15239"/>
                </a:lnTo>
                <a:close/>
              </a:path>
              <a:path w="4815840" h="60960">
                <a:moveTo>
                  <a:pt x="1764792" y="15239"/>
                </a:moveTo>
                <a:lnTo>
                  <a:pt x="1749552" y="15239"/>
                </a:lnTo>
                <a:lnTo>
                  <a:pt x="1754038" y="19726"/>
                </a:lnTo>
                <a:lnTo>
                  <a:pt x="1754123" y="29083"/>
                </a:lnTo>
                <a:lnTo>
                  <a:pt x="1749552" y="32131"/>
                </a:lnTo>
                <a:lnTo>
                  <a:pt x="1764792" y="32131"/>
                </a:lnTo>
                <a:lnTo>
                  <a:pt x="1760220" y="29083"/>
                </a:lnTo>
                <a:lnTo>
                  <a:pt x="1760305" y="19726"/>
                </a:lnTo>
                <a:lnTo>
                  <a:pt x="1764792" y="15239"/>
                </a:lnTo>
                <a:close/>
              </a:path>
              <a:path w="4815840" h="60960">
                <a:moveTo>
                  <a:pt x="1769364" y="15239"/>
                </a:moveTo>
                <a:lnTo>
                  <a:pt x="1764792" y="15239"/>
                </a:lnTo>
                <a:lnTo>
                  <a:pt x="1760305" y="19726"/>
                </a:lnTo>
                <a:lnTo>
                  <a:pt x="1760220" y="29083"/>
                </a:lnTo>
                <a:lnTo>
                  <a:pt x="1764792" y="32131"/>
                </a:lnTo>
                <a:lnTo>
                  <a:pt x="1769364" y="32131"/>
                </a:lnTo>
                <a:lnTo>
                  <a:pt x="1769364" y="15239"/>
                </a:lnTo>
                <a:close/>
              </a:path>
              <a:path w="4815840" h="60960">
                <a:moveTo>
                  <a:pt x="1773935" y="15239"/>
                </a:moveTo>
                <a:lnTo>
                  <a:pt x="1769364" y="15239"/>
                </a:lnTo>
                <a:lnTo>
                  <a:pt x="1769364" y="32131"/>
                </a:lnTo>
                <a:lnTo>
                  <a:pt x="1773935" y="32131"/>
                </a:lnTo>
                <a:lnTo>
                  <a:pt x="1776983" y="29083"/>
                </a:lnTo>
                <a:lnTo>
                  <a:pt x="1776865" y="19634"/>
                </a:lnTo>
                <a:lnTo>
                  <a:pt x="1773935" y="15239"/>
                </a:lnTo>
                <a:close/>
              </a:path>
              <a:path w="4815840" h="60960">
                <a:moveTo>
                  <a:pt x="1786128" y="15239"/>
                </a:moveTo>
                <a:lnTo>
                  <a:pt x="1773935" y="15239"/>
                </a:lnTo>
                <a:lnTo>
                  <a:pt x="1776865" y="19634"/>
                </a:lnTo>
                <a:lnTo>
                  <a:pt x="1776983" y="29083"/>
                </a:lnTo>
                <a:lnTo>
                  <a:pt x="1773935" y="32131"/>
                </a:lnTo>
                <a:lnTo>
                  <a:pt x="1786128" y="32131"/>
                </a:lnTo>
                <a:lnTo>
                  <a:pt x="1783080" y="29083"/>
                </a:lnTo>
                <a:lnTo>
                  <a:pt x="1783198" y="19634"/>
                </a:lnTo>
                <a:lnTo>
                  <a:pt x="1786128" y="15239"/>
                </a:lnTo>
                <a:close/>
              </a:path>
              <a:path w="4815840" h="60960">
                <a:moveTo>
                  <a:pt x="1790699" y="15239"/>
                </a:moveTo>
                <a:lnTo>
                  <a:pt x="1786128" y="15239"/>
                </a:lnTo>
                <a:lnTo>
                  <a:pt x="1783198" y="19634"/>
                </a:lnTo>
                <a:lnTo>
                  <a:pt x="1783080" y="29083"/>
                </a:lnTo>
                <a:lnTo>
                  <a:pt x="1786128" y="32131"/>
                </a:lnTo>
                <a:lnTo>
                  <a:pt x="1790699" y="32131"/>
                </a:lnTo>
                <a:lnTo>
                  <a:pt x="1790699" y="15239"/>
                </a:lnTo>
                <a:close/>
              </a:path>
              <a:path w="4815840" h="60960">
                <a:moveTo>
                  <a:pt x="1795271" y="15239"/>
                </a:moveTo>
                <a:lnTo>
                  <a:pt x="1790699" y="15239"/>
                </a:lnTo>
                <a:lnTo>
                  <a:pt x="1790699" y="32131"/>
                </a:lnTo>
                <a:lnTo>
                  <a:pt x="1795271" y="32131"/>
                </a:lnTo>
                <a:lnTo>
                  <a:pt x="1799844" y="29083"/>
                </a:lnTo>
                <a:lnTo>
                  <a:pt x="1799758" y="19726"/>
                </a:lnTo>
                <a:lnTo>
                  <a:pt x="1795271" y="15239"/>
                </a:lnTo>
                <a:close/>
              </a:path>
              <a:path w="4815840" h="60960">
                <a:moveTo>
                  <a:pt x="1807464" y="15239"/>
                </a:moveTo>
                <a:lnTo>
                  <a:pt x="1795271" y="15239"/>
                </a:lnTo>
                <a:lnTo>
                  <a:pt x="1799758" y="19726"/>
                </a:lnTo>
                <a:lnTo>
                  <a:pt x="1799844" y="29083"/>
                </a:lnTo>
                <a:lnTo>
                  <a:pt x="1795271" y="32131"/>
                </a:lnTo>
                <a:lnTo>
                  <a:pt x="1807464" y="32131"/>
                </a:lnTo>
                <a:lnTo>
                  <a:pt x="1804416" y="29083"/>
                </a:lnTo>
                <a:lnTo>
                  <a:pt x="1804534" y="19634"/>
                </a:lnTo>
                <a:lnTo>
                  <a:pt x="1807464" y="15239"/>
                </a:lnTo>
                <a:close/>
              </a:path>
              <a:path w="4815840" h="60960">
                <a:moveTo>
                  <a:pt x="1812035" y="15239"/>
                </a:moveTo>
                <a:lnTo>
                  <a:pt x="1807464" y="15239"/>
                </a:lnTo>
                <a:lnTo>
                  <a:pt x="1804534" y="19634"/>
                </a:lnTo>
                <a:lnTo>
                  <a:pt x="1804416" y="29083"/>
                </a:lnTo>
                <a:lnTo>
                  <a:pt x="1807464" y="32131"/>
                </a:lnTo>
                <a:lnTo>
                  <a:pt x="1812035" y="32131"/>
                </a:lnTo>
                <a:lnTo>
                  <a:pt x="1812035" y="15239"/>
                </a:lnTo>
                <a:close/>
              </a:path>
              <a:path w="4815840" h="60960">
                <a:moveTo>
                  <a:pt x="1816608" y="15239"/>
                </a:moveTo>
                <a:lnTo>
                  <a:pt x="1812035" y="15239"/>
                </a:lnTo>
                <a:lnTo>
                  <a:pt x="1812035" y="32131"/>
                </a:lnTo>
                <a:lnTo>
                  <a:pt x="1816608" y="32131"/>
                </a:lnTo>
                <a:lnTo>
                  <a:pt x="1821180" y="29083"/>
                </a:lnTo>
                <a:lnTo>
                  <a:pt x="1821094" y="19726"/>
                </a:lnTo>
                <a:lnTo>
                  <a:pt x="1816608" y="15239"/>
                </a:lnTo>
                <a:close/>
              </a:path>
              <a:path w="4815840" h="60960">
                <a:moveTo>
                  <a:pt x="1828799" y="15239"/>
                </a:moveTo>
                <a:lnTo>
                  <a:pt x="1816608" y="15239"/>
                </a:lnTo>
                <a:lnTo>
                  <a:pt x="1821094" y="19726"/>
                </a:lnTo>
                <a:lnTo>
                  <a:pt x="1821180" y="29083"/>
                </a:lnTo>
                <a:lnTo>
                  <a:pt x="1816608" y="32131"/>
                </a:lnTo>
                <a:lnTo>
                  <a:pt x="1828799" y="32131"/>
                </a:lnTo>
                <a:lnTo>
                  <a:pt x="1824228" y="29083"/>
                </a:lnTo>
                <a:lnTo>
                  <a:pt x="1824313" y="19726"/>
                </a:lnTo>
                <a:lnTo>
                  <a:pt x="1828799" y="15239"/>
                </a:lnTo>
                <a:close/>
              </a:path>
              <a:path w="4815840" h="60960">
                <a:moveTo>
                  <a:pt x="1833371" y="15239"/>
                </a:moveTo>
                <a:lnTo>
                  <a:pt x="1828799" y="15239"/>
                </a:lnTo>
                <a:lnTo>
                  <a:pt x="1824313" y="19726"/>
                </a:lnTo>
                <a:lnTo>
                  <a:pt x="1824228" y="29083"/>
                </a:lnTo>
                <a:lnTo>
                  <a:pt x="1828799" y="32131"/>
                </a:lnTo>
                <a:lnTo>
                  <a:pt x="1833371" y="32131"/>
                </a:lnTo>
                <a:lnTo>
                  <a:pt x="1833371" y="15239"/>
                </a:lnTo>
                <a:close/>
              </a:path>
              <a:path w="4815840" h="60960">
                <a:moveTo>
                  <a:pt x="1837944" y="15239"/>
                </a:moveTo>
                <a:lnTo>
                  <a:pt x="1833371" y="15239"/>
                </a:lnTo>
                <a:lnTo>
                  <a:pt x="1833371" y="32131"/>
                </a:lnTo>
                <a:lnTo>
                  <a:pt x="1837944" y="32131"/>
                </a:lnTo>
                <a:lnTo>
                  <a:pt x="1840992" y="29083"/>
                </a:lnTo>
                <a:lnTo>
                  <a:pt x="1840873" y="19634"/>
                </a:lnTo>
                <a:lnTo>
                  <a:pt x="1837944" y="15239"/>
                </a:lnTo>
                <a:close/>
              </a:path>
              <a:path w="4815840" h="60960">
                <a:moveTo>
                  <a:pt x="1847087" y="15239"/>
                </a:moveTo>
                <a:lnTo>
                  <a:pt x="1837944" y="15239"/>
                </a:lnTo>
                <a:lnTo>
                  <a:pt x="1840873" y="19634"/>
                </a:lnTo>
                <a:lnTo>
                  <a:pt x="1840992" y="29083"/>
                </a:lnTo>
                <a:lnTo>
                  <a:pt x="1837944" y="32131"/>
                </a:lnTo>
                <a:lnTo>
                  <a:pt x="1847087" y="32131"/>
                </a:lnTo>
                <a:lnTo>
                  <a:pt x="1842516" y="29083"/>
                </a:lnTo>
                <a:lnTo>
                  <a:pt x="1842601" y="19726"/>
                </a:lnTo>
                <a:lnTo>
                  <a:pt x="1847087" y="15239"/>
                </a:lnTo>
                <a:close/>
              </a:path>
              <a:path w="4815840" h="60960">
                <a:moveTo>
                  <a:pt x="1851659" y="15239"/>
                </a:moveTo>
                <a:lnTo>
                  <a:pt x="1847087" y="15239"/>
                </a:lnTo>
                <a:lnTo>
                  <a:pt x="1842601" y="19726"/>
                </a:lnTo>
                <a:lnTo>
                  <a:pt x="1842516" y="29083"/>
                </a:lnTo>
                <a:lnTo>
                  <a:pt x="1847087" y="32131"/>
                </a:lnTo>
                <a:lnTo>
                  <a:pt x="1851659" y="32131"/>
                </a:lnTo>
                <a:lnTo>
                  <a:pt x="1851659" y="15239"/>
                </a:lnTo>
                <a:close/>
              </a:path>
              <a:path w="4815840" h="60960">
                <a:moveTo>
                  <a:pt x="1856232" y="15239"/>
                </a:moveTo>
                <a:lnTo>
                  <a:pt x="1851659" y="15239"/>
                </a:lnTo>
                <a:lnTo>
                  <a:pt x="1851659" y="32131"/>
                </a:lnTo>
                <a:lnTo>
                  <a:pt x="1856232" y="32131"/>
                </a:lnTo>
                <a:lnTo>
                  <a:pt x="1859280" y="29083"/>
                </a:lnTo>
                <a:lnTo>
                  <a:pt x="1859161" y="19634"/>
                </a:lnTo>
                <a:lnTo>
                  <a:pt x="1856232" y="15239"/>
                </a:lnTo>
                <a:close/>
              </a:path>
              <a:path w="4815840" h="60960">
                <a:moveTo>
                  <a:pt x="1865375" y="15239"/>
                </a:moveTo>
                <a:lnTo>
                  <a:pt x="1856232" y="15239"/>
                </a:lnTo>
                <a:lnTo>
                  <a:pt x="1859161" y="19634"/>
                </a:lnTo>
                <a:lnTo>
                  <a:pt x="1859280" y="29083"/>
                </a:lnTo>
                <a:lnTo>
                  <a:pt x="1856232" y="32131"/>
                </a:lnTo>
                <a:lnTo>
                  <a:pt x="1865375" y="32131"/>
                </a:lnTo>
                <a:lnTo>
                  <a:pt x="1860804" y="29083"/>
                </a:lnTo>
                <a:lnTo>
                  <a:pt x="1860889" y="19726"/>
                </a:lnTo>
                <a:lnTo>
                  <a:pt x="1865375" y="15239"/>
                </a:lnTo>
                <a:close/>
              </a:path>
              <a:path w="4815840" h="60960">
                <a:moveTo>
                  <a:pt x="1869947" y="15239"/>
                </a:moveTo>
                <a:lnTo>
                  <a:pt x="1865375" y="15239"/>
                </a:lnTo>
                <a:lnTo>
                  <a:pt x="1860889" y="19726"/>
                </a:lnTo>
                <a:lnTo>
                  <a:pt x="1860804" y="29083"/>
                </a:lnTo>
                <a:lnTo>
                  <a:pt x="1865375" y="32131"/>
                </a:lnTo>
                <a:lnTo>
                  <a:pt x="1869947" y="32131"/>
                </a:lnTo>
                <a:lnTo>
                  <a:pt x="1869947" y="15239"/>
                </a:lnTo>
                <a:close/>
              </a:path>
              <a:path w="4815840" h="60960">
                <a:moveTo>
                  <a:pt x="1874520" y="15239"/>
                </a:moveTo>
                <a:lnTo>
                  <a:pt x="1869947" y="15239"/>
                </a:lnTo>
                <a:lnTo>
                  <a:pt x="1869947" y="32131"/>
                </a:lnTo>
                <a:lnTo>
                  <a:pt x="1874520" y="32131"/>
                </a:lnTo>
                <a:lnTo>
                  <a:pt x="1877568" y="29083"/>
                </a:lnTo>
                <a:lnTo>
                  <a:pt x="1877449" y="19634"/>
                </a:lnTo>
                <a:lnTo>
                  <a:pt x="1874520" y="15239"/>
                </a:lnTo>
                <a:close/>
              </a:path>
              <a:path w="4815840" h="60960">
                <a:moveTo>
                  <a:pt x="1885187" y="15239"/>
                </a:moveTo>
                <a:lnTo>
                  <a:pt x="1874520" y="15239"/>
                </a:lnTo>
                <a:lnTo>
                  <a:pt x="1877449" y="19634"/>
                </a:lnTo>
                <a:lnTo>
                  <a:pt x="1877568" y="29083"/>
                </a:lnTo>
                <a:lnTo>
                  <a:pt x="1874520" y="32131"/>
                </a:lnTo>
                <a:lnTo>
                  <a:pt x="1885187" y="32131"/>
                </a:lnTo>
                <a:lnTo>
                  <a:pt x="1880616" y="29083"/>
                </a:lnTo>
                <a:lnTo>
                  <a:pt x="1880701" y="19726"/>
                </a:lnTo>
                <a:lnTo>
                  <a:pt x="1885187" y="15239"/>
                </a:lnTo>
                <a:close/>
              </a:path>
              <a:path w="4815840" h="60960">
                <a:moveTo>
                  <a:pt x="1889759" y="15239"/>
                </a:moveTo>
                <a:lnTo>
                  <a:pt x="1885187" y="15239"/>
                </a:lnTo>
                <a:lnTo>
                  <a:pt x="1880701" y="19726"/>
                </a:lnTo>
                <a:lnTo>
                  <a:pt x="1880616" y="29083"/>
                </a:lnTo>
                <a:lnTo>
                  <a:pt x="1885187" y="32131"/>
                </a:lnTo>
                <a:lnTo>
                  <a:pt x="1889759" y="32131"/>
                </a:lnTo>
                <a:lnTo>
                  <a:pt x="1889759" y="15239"/>
                </a:lnTo>
                <a:close/>
              </a:path>
              <a:path w="4815840" h="60960">
                <a:moveTo>
                  <a:pt x="1894332" y="15239"/>
                </a:moveTo>
                <a:lnTo>
                  <a:pt x="1889759" y="15239"/>
                </a:lnTo>
                <a:lnTo>
                  <a:pt x="1889759" y="32131"/>
                </a:lnTo>
                <a:lnTo>
                  <a:pt x="1894332" y="32131"/>
                </a:lnTo>
                <a:lnTo>
                  <a:pt x="1897380" y="29083"/>
                </a:lnTo>
                <a:lnTo>
                  <a:pt x="1897261" y="19634"/>
                </a:lnTo>
                <a:lnTo>
                  <a:pt x="1894332" y="15239"/>
                </a:lnTo>
                <a:close/>
              </a:path>
              <a:path w="4815840" h="60960">
                <a:moveTo>
                  <a:pt x="1906523" y="15239"/>
                </a:moveTo>
                <a:lnTo>
                  <a:pt x="1894332" y="15239"/>
                </a:lnTo>
                <a:lnTo>
                  <a:pt x="1897261" y="19634"/>
                </a:lnTo>
                <a:lnTo>
                  <a:pt x="1897380" y="29083"/>
                </a:lnTo>
                <a:lnTo>
                  <a:pt x="1894332" y="32131"/>
                </a:lnTo>
                <a:lnTo>
                  <a:pt x="1906523" y="32131"/>
                </a:lnTo>
                <a:lnTo>
                  <a:pt x="1901952" y="29083"/>
                </a:lnTo>
                <a:lnTo>
                  <a:pt x="1902037" y="19726"/>
                </a:lnTo>
                <a:lnTo>
                  <a:pt x="1906523" y="15239"/>
                </a:lnTo>
                <a:close/>
              </a:path>
              <a:path w="4815840" h="60960">
                <a:moveTo>
                  <a:pt x="1911095" y="15239"/>
                </a:moveTo>
                <a:lnTo>
                  <a:pt x="1906523" y="15239"/>
                </a:lnTo>
                <a:lnTo>
                  <a:pt x="1902037" y="19726"/>
                </a:lnTo>
                <a:lnTo>
                  <a:pt x="1901952" y="29083"/>
                </a:lnTo>
                <a:lnTo>
                  <a:pt x="1906523" y="32131"/>
                </a:lnTo>
                <a:lnTo>
                  <a:pt x="1911095" y="32131"/>
                </a:lnTo>
                <a:lnTo>
                  <a:pt x="1911095" y="15239"/>
                </a:lnTo>
                <a:close/>
              </a:path>
              <a:path w="4815840" h="60960">
                <a:moveTo>
                  <a:pt x="1915668" y="15239"/>
                </a:moveTo>
                <a:lnTo>
                  <a:pt x="1911095" y="15239"/>
                </a:lnTo>
                <a:lnTo>
                  <a:pt x="1911095" y="32131"/>
                </a:lnTo>
                <a:lnTo>
                  <a:pt x="1915668" y="32131"/>
                </a:lnTo>
                <a:lnTo>
                  <a:pt x="1918716" y="29083"/>
                </a:lnTo>
                <a:lnTo>
                  <a:pt x="1918597" y="19634"/>
                </a:lnTo>
                <a:lnTo>
                  <a:pt x="1915668" y="15239"/>
                </a:lnTo>
                <a:close/>
              </a:path>
              <a:path w="4815840" h="60960">
                <a:moveTo>
                  <a:pt x="1929383" y="15239"/>
                </a:moveTo>
                <a:lnTo>
                  <a:pt x="1915668" y="15239"/>
                </a:lnTo>
                <a:lnTo>
                  <a:pt x="1918597" y="19634"/>
                </a:lnTo>
                <a:lnTo>
                  <a:pt x="1918716" y="29083"/>
                </a:lnTo>
                <a:lnTo>
                  <a:pt x="1915668" y="32131"/>
                </a:lnTo>
                <a:lnTo>
                  <a:pt x="1929383" y="32131"/>
                </a:lnTo>
                <a:lnTo>
                  <a:pt x="1924811" y="29083"/>
                </a:lnTo>
                <a:lnTo>
                  <a:pt x="1924897" y="19726"/>
                </a:lnTo>
                <a:lnTo>
                  <a:pt x="1929383" y="15239"/>
                </a:lnTo>
                <a:close/>
              </a:path>
              <a:path w="4815840" h="60960">
                <a:moveTo>
                  <a:pt x="1933956" y="15239"/>
                </a:moveTo>
                <a:lnTo>
                  <a:pt x="1929383" y="15239"/>
                </a:lnTo>
                <a:lnTo>
                  <a:pt x="1924897" y="19726"/>
                </a:lnTo>
                <a:lnTo>
                  <a:pt x="1924811" y="29083"/>
                </a:lnTo>
                <a:lnTo>
                  <a:pt x="1929383" y="32131"/>
                </a:lnTo>
                <a:lnTo>
                  <a:pt x="1933956" y="32131"/>
                </a:lnTo>
                <a:lnTo>
                  <a:pt x="1933956" y="15239"/>
                </a:lnTo>
                <a:close/>
              </a:path>
              <a:path w="4815840" h="60960">
                <a:moveTo>
                  <a:pt x="1938528" y="15239"/>
                </a:moveTo>
                <a:lnTo>
                  <a:pt x="1933956" y="15239"/>
                </a:lnTo>
                <a:lnTo>
                  <a:pt x="1933956" y="32131"/>
                </a:lnTo>
                <a:lnTo>
                  <a:pt x="1938528" y="32131"/>
                </a:lnTo>
                <a:lnTo>
                  <a:pt x="1941575" y="29083"/>
                </a:lnTo>
                <a:lnTo>
                  <a:pt x="1941457" y="19634"/>
                </a:lnTo>
                <a:lnTo>
                  <a:pt x="1938528" y="15239"/>
                </a:lnTo>
                <a:close/>
              </a:path>
              <a:path w="4815840" h="60960">
                <a:moveTo>
                  <a:pt x="1950720" y="15239"/>
                </a:moveTo>
                <a:lnTo>
                  <a:pt x="1938528" y="15239"/>
                </a:lnTo>
                <a:lnTo>
                  <a:pt x="1941457" y="19634"/>
                </a:lnTo>
                <a:lnTo>
                  <a:pt x="1941575" y="29083"/>
                </a:lnTo>
                <a:lnTo>
                  <a:pt x="1938528" y="32131"/>
                </a:lnTo>
                <a:lnTo>
                  <a:pt x="1950720" y="32131"/>
                </a:lnTo>
                <a:lnTo>
                  <a:pt x="1947671" y="29083"/>
                </a:lnTo>
                <a:lnTo>
                  <a:pt x="1947790" y="19634"/>
                </a:lnTo>
                <a:lnTo>
                  <a:pt x="1950720" y="15239"/>
                </a:lnTo>
                <a:close/>
              </a:path>
              <a:path w="4815840" h="60960">
                <a:moveTo>
                  <a:pt x="1955292" y="15239"/>
                </a:moveTo>
                <a:lnTo>
                  <a:pt x="1950720" y="15239"/>
                </a:lnTo>
                <a:lnTo>
                  <a:pt x="1947790" y="19634"/>
                </a:lnTo>
                <a:lnTo>
                  <a:pt x="1947671" y="29083"/>
                </a:lnTo>
                <a:lnTo>
                  <a:pt x="1950720" y="32131"/>
                </a:lnTo>
                <a:lnTo>
                  <a:pt x="1955292" y="32131"/>
                </a:lnTo>
                <a:lnTo>
                  <a:pt x="1955292" y="15239"/>
                </a:lnTo>
                <a:close/>
              </a:path>
              <a:path w="4815840" h="60960">
                <a:moveTo>
                  <a:pt x="1955292" y="15239"/>
                </a:moveTo>
                <a:lnTo>
                  <a:pt x="1955292" y="32131"/>
                </a:lnTo>
                <a:lnTo>
                  <a:pt x="1956816" y="32131"/>
                </a:lnTo>
                <a:lnTo>
                  <a:pt x="1955292" y="15239"/>
                </a:lnTo>
                <a:close/>
              </a:path>
              <a:path w="4815840" h="60960">
                <a:moveTo>
                  <a:pt x="1959864" y="15239"/>
                </a:moveTo>
                <a:lnTo>
                  <a:pt x="1955292" y="15239"/>
                </a:lnTo>
                <a:lnTo>
                  <a:pt x="1956816" y="32131"/>
                </a:lnTo>
                <a:lnTo>
                  <a:pt x="1960229" y="31887"/>
                </a:lnTo>
                <a:lnTo>
                  <a:pt x="1964435" y="29083"/>
                </a:lnTo>
                <a:lnTo>
                  <a:pt x="1964350" y="19726"/>
                </a:lnTo>
                <a:lnTo>
                  <a:pt x="1959864" y="15239"/>
                </a:lnTo>
                <a:close/>
              </a:path>
              <a:path w="4815840" h="60960">
                <a:moveTo>
                  <a:pt x="1960229" y="31887"/>
                </a:moveTo>
                <a:lnTo>
                  <a:pt x="1956816" y="32131"/>
                </a:lnTo>
                <a:lnTo>
                  <a:pt x="1959864" y="32131"/>
                </a:lnTo>
                <a:lnTo>
                  <a:pt x="1960229" y="31887"/>
                </a:lnTo>
                <a:close/>
              </a:path>
              <a:path w="4815840" h="60960">
                <a:moveTo>
                  <a:pt x="3105607" y="31826"/>
                </a:moveTo>
                <a:lnTo>
                  <a:pt x="3105911" y="32131"/>
                </a:lnTo>
                <a:lnTo>
                  <a:pt x="3110484" y="32131"/>
                </a:lnTo>
                <a:lnTo>
                  <a:pt x="3105607" y="31826"/>
                </a:lnTo>
                <a:close/>
              </a:path>
              <a:path w="4815840" h="60960">
                <a:moveTo>
                  <a:pt x="3110484" y="15239"/>
                </a:moveTo>
                <a:lnTo>
                  <a:pt x="3105911" y="15239"/>
                </a:lnTo>
                <a:lnTo>
                  <a:pt x="3102982" y="19634"/>
                </a:lnTo>
                <a:lnTo>
                  <a:pt x="3102864" y="29083"/>
                </a:lnTo>
                <a:lnTo>
                  <a:pt x="3105607" y="31826"/>
                </a:lnTo>
                <a:lnTo>
                  <a:pt x="3110484" y="32131"/>
                </a:lnTo>
                <a:lnTo>
                  <a:pt x="3110484" y="15239"/>
                </a:lnTo>
                <a:close/>
              </a:path>
              <a:path w="4815840" h="60960">
                <a:moveTo>
                  <a:pt x="3110484" y="15239"/>
                </a:moveTo>
                <a:lnTo>
                  <a:pt x="3110484" y="32131"/>
                </a:lnTo>
                <a:lnTo>
                  <a:pt x="3111999" y="15329"/>
                </a:lnTo>
                <a:lnTo>
                  <a:pt x="3110484" y="15239"/>
                </a:lnTo>
                <a:close/>
              </a:path>
              <a:path w="4815840" h="60960">
                <a:moveTo>
                  <a:pt x="3115341" y="15525"/>
                </a:moveTo>
                <a:lnTo>
                  <a:pt x="3119542" y="19726"/>
                </a:lnTo>
                <a:lnTo>
                  <a:pt x="3119628" y="29083"/>
                </a:lnTo>
                <a:lnTo>
                  <a:pt x="3115056" y="32131"/>
                </a:lnTo>
                <a:lnTo>
                  <a:pt x="3129280" y="32131"/>
                </a:lnTo>
                <a:lnTo>
                  <a:pt x="3127247" y="29083"/>
                </a:lnTo>
                <a:lnTo>
                  <a:pt x="3127333" y="19726"/>
                </a:lnTo>
                <a:lnTo>
                  <a:pt x="3130295" y="16764"/>
                </a:lnTo>
                <a:lnTo>
                  <a:pt x="3136392" y="16764"/>
                </a:lnTo>
                <a:lnTo>
                  <a:pt x="3115341" y="15525"/>
                </a:lnTo>
                <a:close/>
              </a:path>
              <a:path w="4815840" h="60960">
                <a:moveTo>
                  <a:pt x="4717542" y="17525"/>
                </a:moveTo>
                <a:lnTo>
                  <a:pt x="4715341" y="19726"/>
                </a:lnTo>
                <a:lnTo>
                  <a:pt x="4715256" y="30607"/>
                </a:lnTo>
                <a:lnTo>
                  <a:pt x="4717542" y="32131"/>
                </a:lnTo>
                <a:lnTo>
                  <a:pt x="4719828" y="30607"/>
                </a:lnTo>
                <a:lnTo>
                  <a:pt x="4719742" y="19726"/>
                </a:lnTo>
                <a:lnTo>
                  <a:pt x="4717542" y="17525"/>
                </a:lnTo>
                <a:close/>
              </a:path>
              <a:path w="4815840" h="60960">
                <a:moveTo>
                  <a:pt x="4738116" y="13843"/>
                </a:moveTo>
                <a:lnTo>
                  <a:pt x="4734711" y="14189"/>
                </a:lnTo>
                <a:lnTo>
                  <a:pt x="4732063" y="16764"/>
                </a:lnTo>
                <a:lnTo>
                  <a:pt x="4734982" y="19726"/>
                </a:lnTo>
                <a:lnTo>
                  <a:pt x="4735068" y="30607"/>
                </a:lnTo>
                <a:lnTo>
                  <a:pt x="4734306" y="31115"/>
                </a:lnTo>
                <a:lnTo>
                  <a:pt x="4734229" y="31292"/>
                </a:lnTo>
                <a:lnTo>
                  <a:pt x="4735068" y="32131"/>
                </a:lnTo>
                <a:lnTo>
                  <a:pt x="4739640" y="32131"/>
                </a:lnTo>
                <a:lnTo>
                  <a:pt x="4738116" y="13843"/>
                </a:lnTo>
                <a:close/>
              </a:path>
              <a:path w="4815840" h="60960">
                <a:moveTo>
                  <a:pt x="4738116" y="13843"/>
                </a:moveTo>
                <a:lnTo>
                  <a:pt x="4739640" y="32131"/>
                </a:lnTo>
                <a:lnTo>
                  <a:pt x="4741164" y="32131"/>
                </a:lnTo>
                <a:lnTo>
                  <a:pt x="4738116" y="13843"/>
                </a:lnTo>
                <a:close/>
              </a:path>
              <a:path w="4815840" h="60960">
                <a:moveTo>
                  <a:pt x="4746670" y="12892"/>
                </a:moveTo>
                <a:lnTo>
                  <a:pt x="4738116" y="13843"/>
                </a:lnTo>
                <a:lnTo>
                  <a:pt x="4741164" y="32131"/>
                </a:lnTo>
                <a:lnTo>
                  <a:pt x="4744212" y="32131"/>
                </a:lnTo>
                <a:lnTo>
                  <a:pt x="4745736" y="30607"/>
                </a:lnTo>
                <a:lnTo>
                  <a:pt x="4742805" y="27676"/>
                </a:lnTo>
                <a:lnTo>
                  <a:pt x="4742688" y="16764"/>
                </a:lnTo>
                <a:lnTo>
                  <a:pt x="4744925" y="14589"/>
                </a:lnTo>
                <a:lnTo>
                  <a:pt x="4744212" y="13843"/>
                </a:lnTo>
                <a:lnTo>
                  <a:pt x="4745692" y="13843"/>
                </a:lnTo>
                <a:lnTo>
                  <a:pt x="4746670" y="12892"/>
                </a:lnTo>
                <a:close/>
              </a:path>
              <a:path w="4815840" h="60960">
                <a:moveTo>
                  <a:pt x="4745736" y="30607"/>
                </a:moveTo>
                <a:lnTo>
                  <a:pt x="4744212" y="32131"/>
                </a:lnTo>
                <a:lnTo>
                  <a:pt x="4747260" y="32131"/>
                </a:lnTo>
                <a:lnTo>
                  <a:pt x="4745736" y="30607"/>
                </a:lnTo>
                <a:close/>
              </a:path>
              <a:path w="4815840" h="60960">
                <a:moveTo>
                  <a:pt x="4751832" y="12319"/>
                </a:moveTo>
                <a:lnTo>
                  <a:pt x="4746670" y="12892"/>
                </a:lnTo>
                <a:lnTo>
                  <a:pt x="4745005" y="14510"/>
                </a:lnTo>
                <a:lnTo>
                  <a:pt x="4748544" y="18055"/>
                </a:lnTo>
                <a:lnTo>
                  <a:pt x="4748666" y="27676"/>
                </a:lnTo>
                <a:lnTo>
                  <a:pt x="4745736" y="30607"/>
                </a:lnTo>
                <a:lnTo>
                  <a:pt x="4747260" y="32131"/>
                </a:lnTo>
                <a:lnTo>
                  <a:pt x="4753356" y="32131"/>
                </a:lnTo>
                <a:lnTo>
                  <a:pt x="4751832" y="12319"/>
                </a:lnTo>
                <a:close/>
              </a:path>
              <a:path w="4815840" h="60960">
                <a:moveTo>
                  <a:pt x="4757140" y="11560"/>
                </a:moveTo>
                <a:lnTo>
                  <a:pt x="4751982" y="12297"/>
                </a:lnTo>
                <a:lnTo>
                  <a:pt x="4751902" y="13241"/>
                </a:lnTo>
                <a:lnTo>
                  <a:pt x="4753356" y="32131"/>
                </a:lnTo>
                <a:lnTo>
                  <a:pt x="4758689" y="31369"/>
                </a:lnTo>
                <a:lnTo>
                  <a:pt x="4759452" y="30607"/>
                </a:lnTo>
                <a:lnTo>
                  <a:pt x="4757928" y="30607"/>
                </a:lnTo>
                <a:lnTo>
                  <a:pt x="4753454" y="26133"/>
                </a:lnTo>
                <a:lnTo>
                  <a:pt x="4753356" y="15239"/>
                </a:lnTo>
                <a:lnTo>
                  <a:pt x="4757140" y="11560"/>
                </a:lnTo>
                <a:close/>
              </a:path>
              <a:path w="4815840" h="60960">
                <a:moveTo>
                  <a:pt x="4758690" y="31369"/>
                </a:moveTo>
                <a:lnTo>
                  <a:pt x="4753356" y="32131"/>
                </a:lnTo>
                <a:lnTo>
                  <a:pt x="4757928" y="32131"/>
                </a:lnTo>
                <a:lnTo>
                  <a:pt x="4758690" y="31369"/>
                </a:lnTo>
                <a:close/>
              </a:path>
              <a:path w="4815840" h="60960">
                <a:moveTo>
                  <a:pt x="35813" y="27559"/>
                </a:moveTo>
                <a:lnTo>
                  <a:pt x="35654" y="28161"/>
                </a:lnTo>
                <a:lnTo>
                  <a:pt x="36554" y="29061"/>
                </a:lnTo>
                <a:lnTo>
                  <a:pt x="36575" y="32046"/>
                </a:lnTo>
                <a:lnTo>
                  <a:pt x="39581" y="29083"/>
                </a:lnTo>
                <a:lnTo>
                  <a:pt x="35813" y="27559"/>
                </a:lnTo>
                <a:close/>
              </a:path>
              <a:path w="4815840" h="60960">
                <a:moveTo>
                  <a:pt x="39624" y="29083"/>
                </a:moveTo>
                <a:lnTo>
                  <a:pt x="38131" y="32035"/>
                </a:lnTo>
                <a:lnTo>
                  <a:pt x="40554" y="29647"/>
                </a:lnTo>
                <a:lnTo>
                  <a:pt x="39624" y="29083"/>
                </a:lnTo>
                <a:close/>
              </a:path>
              <a:path w="4815840" h="60960">
                <a:moveTo>
                  <a:pt x="24320" y="27622"/>
                </a:moveTo>
                <a:lnTo>
                  <a:pt x="22881" y="29061"/>
                </a:lnTo>
                <a:lnTo>
                  <a:pt x="22859" y="32004"/>
                </a:lnTo>
                <a:lnTo>
                  <a:pt x="24320" y="27622"/>
                </a:lnTo>
                <a:close/>
              </a:path>
              <a:path w="4815840" h="60960">
                <a:moveTo>
                  <a:pt x="4358640" y="22860"/>
                </a:moveTo>
                <a:lnTo>
                  <a:pt x="4357116" y="22860"/>
                </a:lnTo>
                <a:lnTo>
                  <a:pt x="4357878" y="32004"/>
                </a:lnTo>
                <a:lnTo>
                  <a:pt x="4358640" y="22860"/>
                </a:lnTo>
                <a:close/>
              </a:path>
              <a:path w="4815840" h="60960">
                <a:moveTo>
                  <a:pt x="1972056" y="15239"/>
                </a:moveTo>
                <a:lnTo>
                  <a:pt x="1959864" y="15239"/>
                </a:lnTo>
                <a:lnTo>
                  <a:pt x="1964350" y="19726"/>
                </a:lnTo>
                <a:lnTo>
                  <a:pt x="1964435" y="29083"/>
                </a:lnTo>
                <a:lnTo>
                  <a:pt x="1960229" y="31887"/>
                </a:lnTo>
                <a:lnTo>
                  <a:pt x="1978152" y="30607"/>
                </a:lnTo>
                <a:lnTo>
                  <a:pt x="1972056" y="30607"/>
                </a:lnTo>
                <a:lnTo>
                  <a:pt x="1969125" y="27676"/>
                </a:lnTo>
                <a:lnTo>
                  <a:pt x="1969240" y="18055"/>
                </a:lnTo>
                <a:lnTo>
                  <a:pt x="1972056" y="15239"/>
                </a:lnTo>
                <a:close/>
              </a:path>
              <a:path w="4815840" h="60960">
                <a:moveTo>
                  <a:pt x="3087623" y="13843"/>
                </a:moveTo>
                <a:lnTo>
                  <a:pt x="3086099" y="30607"/>
                </a:lnTo>
                <a:lnTo>
                  <a:pt x="3105607" y="31826"/>
                </a:lnTo>
                <a:lnTo>
                  <a:pt x="3104387" y="30607"/>
                </a:lnTo>
                <a:lnTo>
                  <a:pt x="3092196" y="30607"/>
                </a:lnTo>
                <a:lnTo>
                  <a:pt x="3095178" y="26133"/>
                </a:lnTo>
                <a:lnTo>
                  <a:pt x="3095244" y="16764"/>
                </a:lnTo>
                <a:lnTo>
                  <a:pt x="3092486" y="14121"/>
                </a:lnTo>
                <a:lnTo>
                  <a:pt x="3087623" y="13843"/>
                </a:lnTo>
                <a:close/>
              </a:path>
              <a:path w="4815840" h="60960">
                <a:moveTo>
                  <a:pt x="4701235" y="18592"/>
                </a:moveTo>
                <a:lnTo>
                  <a:pt x="4700101" y="19726"/>
                </a:lnTo>
                <a:lnTo>
                  <a:pt x="4700016" y="30607"/>
                </a:lnTo>
                <a:lnTo>
                  <a:pt x="4701824" y="31812"/>
                </a:lnTo>
                <a:lnTo>
                  <a:pt x="4703064" y="30607"/>
                </a:lnTo>
                <a:lnTo>
                  <a:pt x="4703064" y="19812"/>
                </a:lnTo>
                <a:lnTo>
                  <a:pt x="4701235" y="18592"/>
                </a:lnTo>
                <a:close/>
              </a:path>
              <a:path w="4815840" h="60960">
                <a:moveTo>
                  <a:pt x="44195" y="31369"/>
                </a:moveTo>
                <a:lnTo>
                  <a:pt x="44195" y="31718"/>
                </a:lnTo>
                <a:lnTo>
                  <a:pt x="44352" y="31447"/>
                </a:lnTo>
                <a:lnTo>
                  <a:pt x="44195" y="31369"/>
                </a:lnTo>
                <a:close/>
              </a:path>
              <a:path w="4815840" h="60960">
                <a:moveTo>
                  <a:pt x="1429512" y="15239"/>
                </a:moveTo>
                <a:lnTo>
                  <a:pt x="1426464" y="15239"/>
                </a:lnTo>
                <a:lnTo>
                  <a:pt x="1424939" y="30607"/>
                </a:lnTo>
                <a:lnTo>
                  <a:pt x="1438240" y="31715"/>
                </a:lnTo>
                <a:lnTo>
                  <a:pt x="1437132" y="30607"/>
                </a:lnTo>
                <a:lnTo>
                  <a:pt x="1429512" y="30607"/>
                </a:lnTo>
                <a:lnTo>
                  <a:pt x="1433999" y="27615"/>
                </a:lnTo>
                <a:lnTo>
                  <a:pt x="1433908" y="18170"/>
                </a:lnTo>
                <a:lnTo>
                  <a:pt x="1429512" y="15239"/>
                </a:lnTo>
                <a:close/>
              </a:path>
              <a:path w="4815840" h="60960">
                <a:moveTo>
                  <a:pt x="44717" y="30815"/>
                </a:moveTo>
                <a:lnTo>
                  <a:pt x="44352" y="31447"/>
                </a:lnTo>
                <a:lnTo>
                  <a:pt x="44814" y="31678"/>
                </a:lnTo>
                <a:lnTo>
                  <a:pt x="45334" y="31062"/>
                </a:lnTo>
                <a:lnTo>
                  <a:pt x="44717" y="30815"/>
                </a:lnTo>
                <a:close/>
              </a:path>
              <a:path w="4815840" h="60960">
                <a:moveTo>
                  <a:pt x="44195" y="30607"/>
                </a:moveTo>
                <a:lnTo>
                  <a:pt x="44195" y="31369"/>
                </a:lnTo>
                <a:lnTo>
                  <a:pt x="44352" y="31447"/>
                </a:lnTo>
                <a:lnTo>
                  <a:pt x="44717" y="30815"/>
                </a:lnTo>
                <a:lnTo>
                  <a:pt x="44195" y="30607"/>
                </a:lnTo>
                <a:close/>
              </a:path>
              <a:path w="4815840" h="60960">
                <a:moveTo>
                  <a:pt x="44195" y="30607"/>
                </a:moveTo>
                <a:lnTo>
                  <a:pt x="44152" y="31347"/>
                </a:lnTo>
                <a:lnTo>
                  <a:pt x="44195" y="30607"/>
                </a:lnTo>
                <a:close/>
              </a:path>
              <a:path w="4815840" h="60960">
                <a:moveTo>
                  <a:pt x="4762500" y="27559"/>
                </a:moveTo>
                <a:lnTo>
                  <a:pt x="4758690" y="31369"/>
                </a:lnTo>
                <a:lnTo>
                  <a:pt x="4764024" y="30607"/>
                </a:lnTo>
                <a:lnTo>
                  <a:pt x="4762500" y="30607"/>
                </a:lnTo>
                <a:lnTo>
                  <a:pt x="4762500" y="27559"/>
                </a:lnTo>
                <a:close/>
              </a:path>
              <a:path w="4815840" h="60960">
                <a:moveTo>
                  <a:pt x="702651" y="15239"/>
                </a:moveTo>
                <a:lnTo>
                  <a:pt x="693419" y="15239"/>
                </a:lnTo>
                <a:lnTo>
                  <a:pt x="696303" y="19564"/>
                </a:lnTo>
                <a:lnTo>
                  <a:pt x="696389" y="27676"/>
                </a:lnTo>
                <a:lnTo>
                  <a:pt x="693942" y="31347"/>
                </a:lnTo>
                <a:lnTo>
                  <a:pt x="708659" y="29083"/>
                </a:lnTo>
                <a:lnTo>
                  <a:pt x="704088" y="29083"/>
                </a:lnTo>
                <a:lnTo>
                  <a:pt x="699515" y="26035"/>
                </a:lnTo>
                <a:lnTo>
                  <a:pt x="699636" y="18170"/>
                </a:lnTo>
                <a:lnTo>
                  <a:pt x="702651" y="15239"/>
                </a:lnTo>
                <a:close/>
              </a:path>
              <a:path w="4815840" h="60960">
                <a:moveTo>
                  <a:pt x="42671" y="26035"/>
                </a:moveTo>
                <a:lnTo>
                  <a:pt x="41985" y="26712"/>
                </a:lnTo>
                <a:lnTo>
                  <a:pt x="42434" y="27315"/>
                </a:lnTo>
                <a:lnTo>
                  <a:pt x="42553" y="27676"/>
                </a:lnTo>
                <a:lnTo>
                  <a:pt x="41147" y="29061"/>
                </a:lnTo>
                <a:lnTo>
                  <a:pt x="42671" y="30607"/>
                </a:lnTo>
                <a:lnTo>
                  <a:pt x="44043" y="31292"/>
                </a:lnTo>
                <a:lnTo>
                  <a:pt x="44149" y="30815"/>
                </a:lnTo>
                <a:lnTo>
                  <a:pt x="44026" y="28067"/>
                </a:lnTo>
                <a:lnTo>
                  <a:pt x="42671" y="26035"/>
                </a:lnTo>
                <a:close/>
              </a:path>
              <a:path w="4815840" h="60960">
                <a:moveTo>
                  <a:pt x="4732041" y="16785"/>
                </a:moveTo>
                <a:lnTo>
                  <a:pt x="4730735" y="18055"/>
                </a:lnTo>
                <a:lnTo>
                  <a:pt x="4730613" y="27676"/>
                </a:lnTo>
                <a:lnTo>
                  <a:pt x="4734153" y="31216"/>
                </a:lnTo>
                <a:lnTo>
                  <a:pt x="4735068" y="30607"/>
                </a:lnTo>
                <a:lnTo>
                  <a:pt x="4734982" y="19726"/>
                </a:lnTo>
                <a:lnTo>
                  <a:pt x="4732041" y="16785"/>
                </a:lnTo>
                <a:close/>
              </a:path>
              <a:path w="4815840" h="60960">
                <a:moveTo>
                  <a:pt x="3290316" y="30607"/>
                </a:moveTo>
                <a:lnTo>
                  <a:pt x="3287268" y="30607"/>
                </a:lnTo>
                <a:lnTo>
                  <a:pt x="3291078" y="31115"/>
                </a:lnTo>
                <a:lnTo>
                  <a:pt x="3290316" y="30607"/>
                </a:lnTo>
                <a:close/>
              </a:path>
              <a:path w="4815840" h="60960">
                <a:moveTo>
                  <a:pt x="429768" y="30607"/>
                </a:moveTo>
                <a:lnTo>
                  <a:pt x="426719" y="30607"/>
                </a:lnTo>
                <a:lnTo>
                  <a:pt x="426251" y="31075"/>
                </a:lnTo>
                <a:lnTo>
                  <a:pt x="429768" y="30607"/>
                </a:lnTo>
                <a:close/>
              </a:path>
              <a:path w="4815840" h="60960">
                <a:moveTo>
                  <a:pt x="45248" y="29899"/>
                </a:moveTo>
                <a:lnTo>
                  <a:pt x="44717" y="30815"/>
                </a:lnTo>
                <a:lnTo>
                  <a:pt x="45334" y="31062"/>
                </a:lnTo>
                <a:lnTo>
                  <a:pt x="45719" y="30607"/>
                </a:lnTo>
                <a:lnTo>
                  <a:pt x="45248" y="29899"/>
                </a:lnTo>
                <a:close/>
              </a:path>
              <a:path w="4815840" h="60960">
                <a:moveTo>
                  <a:pt x="4158996" y="30607"/>
                </a:moveTo>
                <a:lnTo>
                  <a:pt x="4154424" y="30607"/>
                </a:lnTo>
                <a:lnTo>
                  <a:pt x="4154146" y="30876"/>
                </a:lnTo>
                <a:lnTo>
                  <a:pt x="4158996" y="30607"/>
                </a:lnTo>
                <a:close/>
              </a:path>
              <a:path w="4815840" h="60960">
                <a:moveTo>
                  <a:pt x="44195" y="28321"/>
                </a:moveTo>
                <a:lnTo>
                  <a:pt x="44195" y="30607"/>
                </a:lnTo>
                <a:lnTo>
                  <a:pt x="44717" y="30815"/>
                </a:lnTo>
                <a:lnTo>
                  <a:pt x="45191" y="29997"/>
                </a:lnTo>
                <a:lnTo>
                  <a:pt x="45080" y="29647"/>
                </a:lnTo>
                <a:lnTo>
                  <a:pt x="44195" y="28321"/>
                </a:lnTo>
                <a:close/>
              </a:path>
              <a:path w="4815840" h="60960">
                <a:moveTo>
                  <a:pt x="7619" y="24468"/>
                </a:moveTo>
                <a:lnTo>
                  <a:pt x="4592" y="27537"/>
                </a:lnTo>
                <a:lnTo>
                  <a:pt x="6095" y="30607"/>
                </a:lnTo>
                <a:lnTo>
                  <a:pt x="7534" y="28908"/>
                </a:lnTo>
                <a:lnTo>
                  <a:pt x="7619" y="24468"/>
                </a:lnTo>
                <a:close/>
              </a:path>
              <a:path w="4815840" h="60960">
                <a:moveTo>
                  <a:pt x="7619" y="28807"/>
                </a:moveTo>
                <a:lnTo>
                  <a:pt x="6095" y="30607"/>
                </a:lnTo>
                <a:lnTo>
                  <a:pt x="7619" y="30607"/>
                </a:lnTo>
                <a:lnTo>
                  <a:pt x="7619" y="28807"/>
                </a:lnTo>
                <a:close/>
              </a:path>
              <a:path w="4815840" h="60960">
                <a:moveTo>
                  <a:pt x="9761" y="26280"/>
                </a:moveTo>
                <a:lnTo>
                  <a:pt x="7628" y="28797"/>
                </a:lnTo>
                <a:lnTo>
                  <a:pt x="7619" y="30607"/>
                </a:lnTo>
                <a:lnTo>
                  <a:pt x="9761" y="26280"/>
                </a:lnTo>
                <a:close/>
              </a:path>
              <a:path w="4815840" h="60960">
                <a:moveTo>
                  <a:pt x="18287" y="24447"/>
                </a:moveTo>
                <a:lnTo>
                  <a:pt x="16804" y="25992"/>
                </a:lnTo>
                <a:lnTo>
                  <a:pt x="16763" y="30607"/>
                </a:lnTo>
                <a:lnTo>
                  <a:pt x="18287" y="29083"/>
                </a:lnTo>
                <a:lnTo>
                  <a:pt x="18287" y="24447"/>
                </a:lnTo>
                <a:close/>
              </a:path>
              <a:path w="4815840" h="60960">
                <a:moveTo>
                  <a:pt x="29512" y="25027"/>
                </a:moveTo>
                <a:lnTo>
                  <a:pt x="27666" y="27273"/>
                </a:lnTo>
                <a:lnTo>
                  <a:pt x="27543" y="28488"/>
                </a:lnTo>
                <a:lnTo>
                  <a:pt x="28956" y="30607"/>
                </a:lnTo>
                <a:lnTo>
                  <a:pt x="30480" y="29083"/>
                </a:lnTo>
                <a:lnTo>
                  <a:pt x="30439" y="25992"/>
                </a:lnTo>
                <a:lnTo>
                  <a:pt x="29512" y="25027"/>
                </a:lnTo>
                <a:close/>
              </a:path>
              <a:path w="4815840" h="60960">
                <a:moveTo>
                  <a:pt x="30480" y="29083"/>
                </a:moveTo>
                <a:lnTo>
                  <a:pt x="28956" y="30607"/>
                </a:lnTo>
                <a:lnTo>
                  <a:pt x="30480" y="29736"/>
                </a:lnTo>
                <a:lnTo>
                  <a:pt x="30480" y="29083"/>
                </a:lnTo>
                <a:close/>
              </a:path>
              <a:path w="4815840" h="60960">
                <a:moveTo>
                  <a:pt x="41147" y="29083"/>
                </a:moveTo>
                <a:lnTo>
                  <a:pt x="41256" y="29899"/>
                </a:lnTo>
                <a:lnTo>
                  <a:pt x="42671" y="30607"/>
                </a:lnTo>
                <a:lnTo>
                  <a:pt x="41147" y="29083"/>
                </a:lnTo>
                <a:close/>
              </a:path>
              <a:path w="4815840" h="60960">
                <a:moveTo>
                  <a:pt x="1386545" y="30164"/>
                </a:moveTo>
                <a:lnTo>
                  <a:pt x="1386839" y="30607"/>
                </a:lnTo>
                <a:lnTo>
                  <a:pt x="1391412" y="30607"/>
                </a:lnTo>
                <a:lnTo>
                  <a:pt x="1386545" y="30164"/>
                </a:lnTo>
                <a:close/>
              </a:path>
              <a:path w="4815840" h="60960">
                <a:moveTo>
                  <a:pt x="1391412" y="13843"/>
                </a:moveTo>
                <a:lnTo>
                  <a:pt x="1386839" y="13843"/>
                </a:lnTo>
                <a:lnTo>
                  <a:pt x="1383792" y="16764"/>
                </a:lnTo>
                <a:lnTo>
                  <a:pt x="1383857" y="26133"/>
                </a:lnTo>
                <a:lnTo>
                  <a:pt x="1386545" y="30164"/>
                </a:lnTo>
                <a:lnTo>
                  <a:pt x="1391412" y="30607"/>
                </a:lnTo>
                <a:lnTo>
                  <a:pt x="1391412" y="13843"/>
                </a:lnTo>
                <a:close/>
              </a:path>
              <a:path w="4815840" h="60960">
                <a:moveTo>
                  <a:pt x="1395983" y="13843"/>
                </a:moveTo>
                <a:lnTo>
                  <a:pt x="1391412" y="13843"/>
                </a:lnTo>
                <a:lnTo>
                  <a:pt x="1391412" y="30607"/>
                </a:lnTo>
                <a:lnTo>
                  <a:pt x="1395983" y="30607"/>
                </a:lnTo>
                <a:lnTo>
                  <a:pt x="1398966" y="26133"/>
                </a:lnTo>
                <a:lnTo>
                  <a:pt x="1399032" y="16764"/>
                </a:lnTo>
                <a:lnTo>
                  <a:pt x="1395983" y="13843"/>
                </a:lnTo>
                <a:close/>
              </a:path>
              <a:path w="4815840" h="60960">
                <a:moveTo>
                  <a:pt x="1403603" y="13843"/>
                </a:moveTo>
                <a:lnTo>
                  <a:pt x="1395983" y="13843"/>
                </a:lnTo>
                <a:lnTo>
                  <a:pt x="1399032" y="16764"/>
                </a:lnTo>
                <a:lnTo>
                  <a:pt x="1398966" y="26133"/>
                </a:lnTo>
                <a:lnTo>
                  <a:pt x="1395983" y="30607"/>
                </a:lnTo>
                <a:lnTo>
                  <a:pt x="1403603" y="30607"/>
                </a:lnTo>
                <a:lnTo>
                  <a:pt x="1400621" y="26133"/>
                </a:lnTo>
                <a:lnTo>
                  <a:pt x="1400556" y="16764"/>
                </a:lnTo>
                <a:lnTo>
                  <a:pt x="1403603" y="13843"/>
                </a:lnTo>
                <a:close/>
              </a:path>
              <a:path w="4815840" h="60960">
                <a:moveTo>
                  <a:pt x="1408176" y="13843"/>
                </a:moveTo>
                <a:lnTo>
                  <a:pt x="1403603" y="13843"/>
                </a:lnTo>
                <a:lnTo>
                  <a:pt x="1400556" y="16764"/>
                </a:lnTo>
                <a:lnTo>
                  <a:pt x="1400621" y="26133"/>
                </a:lnTo>
                <a:lnTo>
                  <a:pt x="1403603" y="30607"/>
                </a:lnTo>
                <a:lnTo>
                  <a:pt x="1408176" y="30607"/>
                </a:lnTo>
                <a:lnTo>
                  <a:pt x="1408176" y="13843"/>
                </a:lnTo>
                <a:close/>
              </a:path>
              <a:path w="4815840" h="60960">
                <a:moveTo>
                  <a:pt x="1408176" y="13843"/>
                </a:moveTo>
                <a:lnTo>
                  <a:pt x="1408176" y="30607"/>
                </a:lnTo>
                <a:lnTo>
                  <a:pt x="1412747" y="30607"/>
                </a:lnTo>
                <a:lnTo>
                  <a:pt x="1415730" y="26133"/>
                </a:lnTo>
                <a:lnTo>
                  <a:pt x="1415795" y="16764"/>
                </a:lnTo>
                <a:lnTo>
                  <a:pt x="1413143" y="14222"/>
                </a:lnTo>
                <a:lnTo>
                  <a:pt x="1408176" y="13843"/>
                </a:lnTo>
                <a:close/>
              </a:path>
              <a:path w="4815840" h="60960">
                <a:moveTo>
                  <a:pt x="1413143" y="14222"/>
                </a:moveTo>
                <a:lnTo>
                  <a:pt x="1415795" y="16764"/>
                </a:lnTo>
                <a:lnTo>
                  <a:pt x="1415730" y="26133"/>
                </a:lnTo>
                <a:lnTo>
                  <a:pt x="1412747" y="30607"/>
                </a:lnTo>
                <a:lnTo>
                  <a:pt x="1420368" y="30607"/>
                </a:lnTo>
                <a:lnTo>
                  <a:pt x="1417437" y="27676"/>
                </a:lnTo>
                <a:lnTo>
                  <a:pt x="1417552" y="18055"/>
                </a:lnTo>
                <a:lnTo>
                  <a:pt x="1420368" y="15239"/>
                </a:lnTo>
                <a:lnTo>
                  <a:pt x="1426464" y="15239"/>
                </a:lnTo>
                <a:lnTo>
                  <a:pt x="1413143" y="14222"/>
                </a:lnTo>
                <a:close/>
              </a:path>
              <a:path w="4815840" h="60960">
                <a:moveTo>
                  <a:pt x="1426464" y="15239"/>
                </a:moveTo>
                <a:lnTo>
                  <a:pt x="1420368" y="15239"/>
                </a:lnTo>
                <a:lnTo>
                  <a:pt x="1417552" y="18055"/>
                </a:lnTo>
                <a:lnTo>
                  <a:pt x="1417437" y="27676"/>
                </a:lnTo>
                <a:lnTo>
                  <a:pt x="1420368" y="30607"/>
                </a:lnTo>
                <a:lnTo>
                  <a:pt x="1424939" y="30607"/>
                </a:lnTo>
                <a:lnTo>
                  <a:pt x="1426464" y="15239"/>
                </a:lnTo>
                <a:close/>
              </a:path>
              <a:path w="4815840" h="60960">
                <a:moveTo>
                  <a:pt x="1438656" y="15239"/>
                </a:moveTo>
                <a:lnTo>
                  <a:pt x="1429512" y="15239"/>
                </a:lnTo>
                <a:lnTo>
                  <a:pt x="1433908" y="18170"/>
                </a:lnTo>
                <a:lnTo>
                  <a:pt x="1433999" y="27615"/>
                </a:lnTo>
                <a:lnTo>
                  <a:pt x="1429512" y="30607"/>
                </a:lnTo>
                <a:lnTo>
                  <a:pt x="1437132" y="30607"/>
                </a:lnTo>
                <a:lnTo>
                  <a:pt x="1435608" y="29083"/>
                </a:lnTo>
                <a:lnTo>
                  <a:pt x="1435726" y="19634"/>
                </a:lnTo>
                <a:lnTo>
                  <a:pt x="1438656" y="15239"/>
                </a:lnTo>
                <a:close/>
              </a:path>
              <a:path w="4815840" h="60960">
                <a:moveTo>
                  <a:pt x="1976628" y="15239"/>
                </a:moveTo>
                <a:lnTo>
                  <a:pt x="1972056" y="15239"/>
                </a:lnTo>
                <a:lnTo>
                  <a:pt x="1969240" y="18055"/>
                </a:lnTo>
                <a:lnTo>
                  <a:pt x="1969125" y="27676"/>
                </a:lnTo>
                <a:lnTo>
                  <a:pt x="1972056" y="30607"/>
                </a:lnTo>
                <a:lnTo>
                  <a:pt x="1978152" y="30607"/>
                </a:lnTo>
                <a:lnTo>
                  <a:pt x="1976628" y="15239"/>
                </a:lnTo>
                <a:close/>
              </a:path>
              <a:path w="4815840" h="60960">
                <a:moveTo>
                  <a:pt x="1993056" y="14164"/>
                </a:moveTo>
                <a:lnTo>
                  <a:pt x="1976628" y="15239"/>
                </a:lnTo>
                <a:lnTo>
                  <a:pt x="1978152" y="30607"/>
                </a:lnTo>
                <a:lnTo>
                  <a:pt x="1981199" y="30607"/>
                </a:lnTo>
                <a:lnTo>
                  <a:pt x="1985687" y="27615"/>
                </a:lnTo>
                <a:lnTo>
                  <a:pt x="1985596" y="18170"/>
                </a:lnTo>
                <a:lnTo>
                  <a:pt x="1981199" y="15239"/>
                </a:lnTo>
                <a:lnTo>
                  <a:pt x="1991934" y="15239"/>
                </a:lnTo>
                <a:lnTo>
                  <a:pt x="1993056" y="14164"/>
                </a:lnTo>
                <a:close/>
              </a:path>
              <a:path w="4815840" h="60960">
                <a:moveTo>
                  <a:pt x="1991934" y="15239"/>
                </a:moveTo>
                <a:lnTo>
                  <a:pt x="1981199" y="15239"/>
                </a:lnTo>
                <a:lnTo>
                  <a:pt x="1985596" y="18170"/>
                </a:lnTo>
                <a:lnTo>
                  <a:pt x="1985687" y="27615"/>
                </a:lnTo>
                <a:lnTo>
                  <a:pt x="1981199" y="30607"/>
                </a:lnTo>
                <a:lnTo>
                  <a:pt x="1993392" y="30607"/>
                </a:lnTo>
                <a:lnTo>
                  <a:pt x="1990409" y="26133"/>
                </a:lnTo>
                <a:lnTo>
                  <a:pt x="1990344" y="16764"/>
                </a:lnTo>
                <a:lnTo>
                  <a:pt x="1991934" y="15239"/>
                </a:lnTo>
                <a:close/>
              </a:path>
              <a:path w="4815840" h="60960">
                <a:moveTo>
                  <a:pt x="1997964" y="13843"/>
                </a:moveTo>
                <a:lnTo>
                  <a:pt x="1993056" y="14164"/>
                </a:lnTo>
                <a:lnTo>
                  <a:pt x="1990344" y="16764"/>
                </a:lnTo>
                <a:lnTo>
                  <a:pt x="1990409" y="26133"/>
                </a:lnTo>
                <a:lnTo>
                  <a:pt x="1993392" y="30607"/>
                </a:lnTo>
                <a:lnTo>
                  <a:pt x="1999487" y="30607"/>
                </a:lnTo>
                <a:lnTo>
                  <a:pt x="1997964" y="13843"/>
                </a:lnTo>
                <a:close/>
              </a:path>
              <a:path w="4815840" h="60960">
                <a:moveTo>
                  <a:pt x="2012949" y="12690"/>
                </a:moveTo>
                <a:lnTo>
                  <a:pt x="1997964" y="13843"/>
                </a:lnTo>
                <a:lnTo>
                  <a:pt x="1999487" y="30607"/>
                </a:lnTo>
                <a:lnTo>
                  <a:pt x="2002813" y="30329"/>
                </a:lnTo>
                <a:lnTo>
                  <a:pt x="2007009" y="26133"/>
                </a:lnTo>
                <a:lnTo>
                  <a:pt x="2007108" y="16764"/>
                </a:lnTo>
                <a:lnTo>
                  <a:pt x="2002535" y="13843"/>
                </a:lnTo>
                <a:lnTo>
                  <a:pt x="2012158" y="13843"/>
                </a:lnTo>
                <a:lnTo>
                  <a:pt x="2012949" y="12690"/>
                </a:lnTo>
                <a:close/>
              </a:path>
              <a:path w="4815840" h="60960">
                <a:moveTo>
                  <a:pt x="2002813" y="30329"/>
                </a:moveTo>
                <a:lnTo>
                  <a:pt x="1999487" y="30607"/>
                </a:lnTo>
                <a:lnTo>
                  <a:pt x="2002535" y="30607"/>
                </a:lnTo>
                <a:lnTo>
                  <a:pt x="2002813" y="30329"/>
                </a:lnTo>
                <a:close/>
              </a:path>
              <a:path w="4815840" h="60960">
                <a:moveTo>
                  <a:pt x="3082848" y="30403"/>
                </a:moveTo>
                <a:lnTo>
                  <a:pt x="3083052" y="30607"/>
                </a:lnTo>
                <a:lnTo>
                  <a:pt x="3086099" y="30607"/>
                </a:lnTo>
                <a:lnTo>
                  <a:pt x="3082848" y="30403"/>
                </a:lnTo>
                <a:close/>
              </a:path>
              <a:path w="4815840" h="60960">
                <a:moveTo>
                  <a:pt x="3087623" y="13843"/>
                </a:moveTo>
                <a:lnTo>
                  <a:pt x="3083052" y="13843"/>
                </a:lnTo>
                <a:lnTo>
                  <a:pt x="3078480" y="16764"/>
                </a:lnTo>
                <a:lnTo>
                  <a:pt x="3078578" y="26133"/>
                </a:lnTo>
                <a:lnTo>
                  <a:pt x="3082848" y="30403"/>
                </a:lnTo>
                <a:lnTo>
                  <a:pt x="3086099" y="30607"/>
                </a:lnTo>
                <a:lnTo>
                  <a:pt x="3087623" y="13843"/>
                </a:lnTo>
                <a:close/>
              </a:path>
              <a:path w="4815840" h="60960">
                <a:moveTo>
                  <a:pt x="3092486" y="14121"/>
                </a:moveTo>
                <a:lnTo>
                  <a:pt x="3095244" y="16764"/>
                </a:lnTo>
                <a:lnTo>
                  <a:pt x="3095178" y="26133"/>
                </a:lnTo>
                <a:lnTo>
                  <a:pt x="3092196" y="30607"/>
                </a:lnTo>
                <a:lnTo>
                  <a:pt x="3104387" y="30607"/>
                </a:lnTo>
                <a:lnTo>
                  <a:pt x="3102864" y="29083"/>
                </a:lnTo>
                <a:lnTo>
                  <a:pt x="3102982" y="19634"/>
                </a:lnTo>
                <a:lnTo>
                  <a:pt x="3105911" y="15239"/>
                </a:lnTo>
                <a:lnTo>
                  <a:pt x="3112008" y="15239"/>
                </a:lnTo>
                <a:lnTo>
                  <a:pt x="3092486" y="14121"/>
                </a:lnTo>
                <a:close/>
              </a:path>
              <a:path w="4815840" h="60960">
                <a:moveTo>
                  <a:pt x="4744952" y="14562"/>
                </a:moveTo>
                <a:lnTo>
                  <a:pt x="4742909" y="16548"/>
                </a:lnTo>
                <a:lnTo>
                  <a:pt x="4742805" y="27676"/>
                </a:lnTo>
                <a:lnTo>
                  <a:pt x="4745736" y="30607"/>
                </a:lnTo>
                <a:lnTo>
                  <a:pt x="4748666" y="27676"/>
                </a:lnTo>
                <a:lnTo>
                  <a:pt x="4748544" y="18055"/>
                </a:lnTo>
                <a:lnTo>
                  <a:pt x="4744952" y="14562"/>
                </a:lnTo>
                <a:close/>
              </a:path>
              <a:path w="4815840" h="60960">
                <a:moveTo>
                  <a:pt x="4762500" y="10795"/>
                </a:moveTo>
                <a:lnTo>
                  <a:pt x="4757140" y="11560"/>
                </a:lnTo>
                <a:lnTo>
                  <a:pt x="4753356" y="15239"/>
                </a:lnTo>
                <a:lnTo>
                  <a:pt x="4753454" y="26133"/>
                </a:lnTo>
                <a:lnTo>
                  <a:pt x="4757928" y="30607"/>
                </a:lnTo>
                <a:lnTo>
                  <a:pt x="4759452" y="30607"/>
                </a:lnTo>
                <a:lnTo>
                  <a:pt x="4762382" y="27676"/>
                </a:lnTo>
                <a:lnTo>
                  <a:pt x="4762500" y="16764"/>
                </a:lnTo>
                <a:lnTo>
                  <a:pt x="4757928" y="12319"/>
                </a:lnTo>
                <a:lnTo>
                  <a:pt x="4762500" y="12319"/>
                </a:lnTo>
                <a:lnTo>
                  <a:pt x="4762500" y="10795"/>
                </a:lnTo>
                <a:close/>
              </a:path>
              <a:path w="4815840" h="60960">
                <a:moveTo>
                  <a:pt x="4762500" y="26035"/>
                </a:moveTo>
                <a:lnTo>
                  <a:pt x="4762500" y="30607"/>
                </a:lnTo>
                <a:lnTo>
                  <a:pt x="4764024" y="30607"/>
                </a:lnTo>
                <a:lnTo>
                  <a:pt x="4763787" y="27537"/>
                </a:lnTo>
                <a:lnTo>
                  <a:pt x="4763665" y="27200"/>
                </a:lnTo>
                <a:lnTo>
                  <a:pt x="4762500" y="26035"/>
                </a:lnTo>
                <a:close/>
              </a:path>
              <a:path w="4815840" h="60960">
                <a:moveTo>
                  <a:pt x="4763770" y="27305"/>
                </a:moveTo>
                <a:lnTo>
                  <a:pt x="4764024" y="30607"/>
                </a:lnTo>
                <a:lnTo>
                  <a:pt x="4767072" y="30607"/>
                </a:lnTo>
                <a:lnTo>
                  <a:pt x="4763770" y="27305"/>
                </a:lnTo>
                <a:close/>
              </a:path>
              <a:path w="4815840" h="60960">
                <a:moveTo>
                  <a:pt x="4768596" y="10795"/>
                </a:moveTo>
                <a:lnTo>
                  <a:pt x="4767072" y="10795"/>
                </a:lnTo>
                <a:lnTo>
                  <a:pt x="4763051" y="14703"/>
                </a:lnTo>
                <a:lnTo>
                  <a:pt x="4762942" y="16548"/>
                </a:lnTo>
                <a:lnTo>
                  <a:pt x="4763695" y="26339"/>
                </a:lnTo>
                <a:lnTo>
                  <a:pt x="4763821" y="27356"/>
                </a:lnTo>
                <a:lnTo>
                  <a:pt x="4767072" y="30607"/>
                </a:lnTo>
                <a:lnTo>
                  <a:pt x="4768596" y="30607"/>
                </a:lnTo>
                <a:lnTo>
                  <a:pt x="4771846" y="27356"/>
                </a:lnTo>
                <a:lnTo>
                  <a:pt x="4771735" y="27112"/>
                </a:lnTo>
                <a:lnTo>
                  <a:pt x="4770120" y="26035"/>
                </a:lnTo>
                <a:lnTo>
                  <a:pt x="4770120" y="15239"/>
                </a:lnTo>
                <a:lnTo>
                  <a:pt x="4771643" y="13758"/>
                </a:lnTo>
                <a:lnTo>
                  <a:pt x="4768596" y="10795"/>
                </a:lnTo>
                <a:close/>
              </a:path>
              <a:path w="4815840" h="60960">
                <a:moveTo>
                  <a:pt x="4771948" y="27254"/>
                </a:moveTo>
                <a:lnTo>
                  <a:pt x="4768596" y="30607"/>
                </a:lnTo>
                <a:lnTo>
                  <a:pt x="4773168" y="30607"/>
                </a:lnTo>
                <a:lnTo>
                  <a:pt x="4773078" y="28007"/>
                </a:lnTo>
                <a:lnTo>
                  <a:pt x="4771948" y="27254"/>
                </a:lnTo>
                <a:close/>
              </a:path>
              <a:path w="4815840" h="60960">
                <a:moveTo>
                  <a:pt x="4773168" y="28067"/>
                </a:moveTo>
                <a:lnTo>
                  <a:pt x="4773168" y="30607"/>
                </a:lnTo>
                <a:lnTo>
                  <a:pt x="4774692" y="30607"/>
                </a:lnTo>
                <a:lnTo>
                  <a:pt x="4774454" y="29061"/>
                </a:lnTo>
                <a:lnTo>
                  <a:pt x="4774365" y="28865"/>
                </a:lnTo>
                <a:lnTo>
                  <a:pt x="4773168" y="28067"/>
                </a:lnTo>
                <a:close/>
              </a:path>
              <a:path w="4815840" h="60960">
                <a:moveTo>
                  <a:pt x="4774430" y="28908"/>
                </a:moveTo>
                <a:lnTo>
                  <a:pt x="4774692" y="30607"/>
                </a:lnTo>
                <a:lnTo>
                  <a:pt x="4778756" y="29591"/>
                </a:lnTo>
                <a:lnTo>
                  <a:pt x="4779264" y="29083"/>
                </a:lnTo>
                <a:lnTo>
                  <a:pt x="4774692" y="29083"/>
                </a:lnTo>
                <a:lnTo>
                  <a:pt x="4774430" y="28908"/>
                </a:lnTo>
                <a:close/>
              </a:path>
              <a:path w="4815840" h="60960">
                <a:moveTo>
                  <a:pt x="4778756" y="29591"/>
                </a:moveTo>
                <a:lnTo>
                  <a:pt x="4774692" y="30607"/>
                </a:lnTo>
                <a:lnTo>
                  <a:pt x="4777740" y="30607"/>
                </a:lnTo>
                <a:lnTo>
                  <a:pt x="4778756" y="29591"/>
                </a:lnTo>
                <a:close/>
              </a:path>
              <a:path w="4815840" h="60960">
                <a:moveTo>
                  <a:pt x="30825" y="29538"/>
                </a:moveTo>
                <a:lnTo>
                  <a:pt x="30635" y="29647"/>
                </a:lnTo>
                <a:lnTo>
                  <a:pt x="30480" y="30564"/>
                </a:lnTo>
                <a:lnTo>
                  <a:pt x="30825" y="29538"/>
                </a:lnTo>
                <a:close/>
              </a:path>
              <a:path w="4815840" h="60960">
                <a:moveTo>
                  <a:pt x="3061716" y="10795"/>
                </a:moveTo>
                <a:lnTo>
                  <a:pt x="3061716" y="29083"/>
                </a:lnTo>
                <a:lnTo>
                  <a:pt x="3082848" y="30403"/>
                </a:lnTo>
                <a:lnTo>
                  <a:pt x="3081528" y="29083"/>
                </a:lnTo>
                <a:lnTo>
                  <a:pt x="3066287" y="29083"/>
                </a:lnTo>
                <a:lnTo>
                  <a:pt x="3070860" y="24511"/>
                </a:lnTo>
                <a:lnTo>
                  <a:pt x="3070860" y="15239"/>
                </a:lnTo>
                <a:lnTo>
                  <a:pt x="3066917" y="11406"/>
                </a:lnTo>
                <a:lnTo>
                  <a:pt x="3061716" y="10795"/>
                </a:lnTo>
                <a:close/>
              </a:path>
              <a:path w="4815840" h="60960">
                <a:moveTo>
                  <a:pt x="2012158" y="13843"/>
                </a:moveTo>
                <a:lnTo>
                  <a:pt x="2002535" y="13843"/>
                </a:lnTo>
                <a:lnTo>
                  <a:pt x="2007108" y="16764"/>
                </a:lnTo>
                <a:lnTo>
                  <a:pt x="2007009" y="26133"/>
                </a:lnTo>
                <a:lnTo>
                  <a:pt x="2002813" y="30329"/>
                </a:lnTo>
                <a:lnTo>
                  <a:pt x="2017775" y="29083"/>
                </a:lnTo>
                <a:lnTo>
                  <a:pt x="2013204" y="29083"/>
                </a:lnTo>
                <a:lnTo>
                  <a:pt x="2010254" y="26133"/>
                </a:lnTo>
                <a:lnTo>
                  <a:pt x="2010156" y="16764"/>
                </a:lnTo>
                <a:lnTo>
                  <a:pt x="2012158" y="13843"/>
                </a:lnTo>
                <a:close/>
              </a:path>
              <a:path w="4815840" h="60960">
                <a:moveTo>
                  <a:pt x="34191" y="27615"/>
                </a:moveTo>
                <a:lnTo>
                  <a:pt x="32123" y="28797"/>
                </a:lnTo>
                <a:lnTo>
                  <a:pt x="32003" y="30276"/>
                </a:lnTo>
                <a:lnTo>
                  <a:pt x="34191" y="27615"/>
                </a:lnTo>
                <a:close/>
              </a:path>
              <a:path w="4815840" h="60960">
                <a:moveTo>
                  <a:pt x="1376171" y="12319"/>
                </a:moveTo>
                <a:lnTo>
                  <a:pt x="1374647" y="29083"/>
                </a:lnTo>
                <a:lnTo>
                  <a:pt x="1386545" y="30164"/>
                </a:lnTo>
                <a:lnTo>
                  <a:pt x="1385824" y="29083"/>
                </a:lnTo>
                <a:lnTo>
                  <a:pt x="1379220" y="29083"/>
                </a:lnTo>
                <a:lnTo>
                  <a:pt x="1383792" y="26035"/>
                </a:lnTo>
                <a:lnTo>
                  <a:pt x="1383792" y="16764"/>
                </a:lnTo>
                <a:lnTo>
                  <a:pt x="1379569" y="12658"/>
                </a:lnTo>
                <a:lnTo>
                  <a:pt x="1376171" y="12319"/>
                </a:lnTo>
                <a:close/>
              </a:path>
              <a:path w="4815840" h="60960">
                <a:moveTo>
                  <a:pt x="30635" y="29647"/>
                </a:moveTo>
                <a:lnTo>
                  <a:pt x="30480" y="30056"/>
                </a:lnTo>
                <a:lnTo>
                  <a:pt x="30635" y="29647"/>
                </a:lnTo>
                <a:close/>
              </a:path>
              <a:path w="4815840" h="60960">
                <a:moveTo>
                  <a:pt x="1521561" y="19202"/>
                </a:moveTo>
                <a:lnTo>
                  <a:pt x="1521037" y="19726"/>
                </a:lnTo>
                <a:lnTo>
                  <a:pt x="1520952" y="29083"/>
                </a:lnTo>
                <a:lnTo>
                  <a:pt x="1521561" y="29997"/>
                </a:lnTo>
                <a:lnTo>
                  <a:pt x="1522475" y="29083"/>
                </a:lnTo>
                <a:lnTo>
                  <a:pt x="1522475" y="19812"/>
                </a:lnTo>
                <a:lnTo>
                  <a:pt x="1521561" y="19202"/>
                </a:lnTo>
                <a:close/>
              </a:path>
              <a:path w="4815840" h="60960">
                <a:moveTo>
                  <a:pt x="45719" y="29083"/>
                </a:moveTo>
                <a:lnTo>
                  <a:pt x="44703" y="29083"/>
                </a:lnTo>
                <a:lnTo>
                  <a:pt x="45248" y="29899"/>
                </a:lnTo>
                <a:lnTo>
                  <a:pt x="45719" y="29083"/>
                </a:lnTo>
                <a:close/>
              </a:path>
              <a:path w="4815840" h="60960">
                <a:moveTo>
                  <a:pt x="41137" y="29072"/>
                </a:moveTo>
                <a:lnTo>
                  <a:pt x="40664" y="29538"/>
                </a:lnTo>
                <a:lnTo>
                  <a:pt x="41147" y="29845"/>
                </a:lnTo>
                <a:lnTo>
                  <a:pt x="41137" y="29072"/>
                </a:lnTo>
                <a:close/>
              </a:path>
              <a:path w="4815840" h="60960">
                <a:moveTo>
                  <a:pt x="31074" y="28488"/>
                </a:moveTo>
                <a:lnTo>
                  <a:pt x="30501" y="29061"/>
                </a:lnTo>
                <a:lnTo>
                  <a:pt x="30480" y="29736"/>
                </a:lnTo>
                <a:lnTo>
                  <a:pt x="30635" y="29647"/>
                </a:lnTo>
                <a:lnTo>
                  <a:pt x="31074" y="28488"/>
                </a:lnTo>
                <a:close/>
              </a:path>
              <a:path w="4815840" h="60960">
                <a:moveTo>
                  <a:pt x="3183635" y="21336"/>
                </a:moveTo>
                <a:lnTo>
                  <a:pt x="3183635" y="29717"/>
                </a:lnTo>
                <a:lnTo>
                  <a:pt x="3185142" y="21430"/>
                </a:lnTo>
                <a:lnTo>
                  <a:pt x="3183635" y="21336"/>
                </a:lnTo>
                <a:close/>
              </a:path>
              <a:path w="4815840" h="60960">
                <a:moveTo>
                  <a:pt x="31231" y="28331"/>
                </a:moveTo>
                <a:lnTo>
                  <a:pt x="31074" y="28488"/>
                </a:lnTo>
                <a:lnTo>
                  <a:pt x="30635" y="29647"/>
                </a:lnTo>
                <a:lnTo>
                  <a:pt x="30875" y="29387"/>
                </a:lnTo>
                <a:lnTo>
                  <a:pt x="31231" y="28331"/>
                </a:lnTo>
                <a:close/>
              </a:path>
              <a:path w="4815840" h="60960">
                <a:moveTo>
                  <a:pt x="4780483" y="27863"/>
                </a:moveTo>
                <a:lnTo>
                  <a:pt x="4778756" y="29591"/>
                </a:lnTo>
                <a:lnTo>
                  <a:pt x="4780788" y="29083"/>
                </a:lnTo>
                <a:lnTo>
                  <a:pt x="4780698" y="28007"/>
                </a:lnTo>
                <a:lnTo>
                  <a:pt x="4780483" y="27863"/>
                </a:lnTo>
                <a:close/>
              </a:path>
              <a:path w="4815840" h="60960">
                <a:moveTo>
                  <a:pt x="40370" y="28305"/>
                </a:moveTo>
                <a:lnTo>
                  <a:pt x="39602" y="29061"/>
                </a:lnTo>
                <a:lnTo>
                  <a:pt x="40621" y="29581"/>
                </a:lnTo>
                <a:lnTo>
                  <a:pt x="41126" y="29083"/>
                </a:lnTo>
                <a:lnTo>
                  <a:pt x="40370" y="28305"/>
                </a:lnTo>
                <a:close/>
              </a:path>
              <a:path w="4815840" h="60960">
                <a:moveTo>
                  <a:pt x="32003" y="27559"/>
                </a:moveTo>
                <a:lnTo>
                  <a:pt x="31257" y="28305"/>
                </a:lnTo>
                <a:lnTo>
                  <a:pt x="30825" y="29538"/>
                </a:lnTo>
                <a:lnTo>
                  <a:pt x="31927" y="28908"/>
                </a:lnTo>
                <a:lnTo>
                  <a:pt x="32003" y="27559"/>
                </a:lnTo>
                <a:close/>
              </a:path>
              <a:path w="4815840" h="60960">
                <a:moveTo>
                  <a:pt x="454151" y="29083"/>
                </a:moveTo>
                <a:lnTo>
                  <a:pt x="449580" y="29083"/>
                </a:lnTo>
                <a:lnTo>
                  <a:pt x="449275" y="29387"/>
                </a:lnTo>
                <a:lnTo>
                  <a:pt x="454151" y="29083"/>
                </a:lnTo>
                <a:close/>
              </a:path>
              <a:path w="4815840" h="60960">
                <a:moveTo>
                  <a:pt x="4212335" y="29083"/>
                </a:moveTo>
                <a:lnTo>
                  <a:pt x="4207764" y="29083"/>
                </a:lnTo>
                <a:lnTo>
                  <a:pt x="4207495" y="29351"/>
                </a:lnTo>
                <a:lnTo>
                  <a:pt x="4212335" y="29083"/>
                </a:lnTo>
                <a:close/>
              </a:path>
              <a:path w="4815840" h="60960">
                <a:moveTo>
                  <a:pt x="7619" y="23701"/>
                </a:moveTo>
                <a:lnTo>
                  <a:pt x="3130" y="25992"/>
                </a:lnTo>
                <a:lnTo>
                  <a:pt x="3069" y="28331"/>
                </a:lnTo>
                <a:lnTo>
                  <a:pt x="4571" y="29083"/>
                </a:lnTo>
                <a:lnTo>
                  <a:pt x="5333" y="29083"/>
                </a:lnTo>
                <a:lnTo>
                  <a:pt x="4600" y="27615"/>
                </a:lnTo>
                <a:lnTo>
                  <a:pt x="7578" y="24511"/>
                </a:lnTo>
                <a:lnTo>
                  <a:pt x="7619" y="23701"/>
                </a:lnTo>
                <a:close/>
              </a:path>
              <a:path w="4815840" h="60960">
                <a:moveTo>
                  <a:pt x="15239" y="21336"/>
                </a:moveTo>
                <a:lnTo>
                  <a:pt x="13776" y="22860"/>
                </a:lnTo>
                <a:lnTo>
                  <a:pt x="13715" y="24511"/>
                </a:lnTo>
                <a:lnTo>
                  <a:pt x="12234" y="25992"/>
                </a:lnTo>
                <a:lnTo>
                  <a:pt x="12192" y="29083"/>
                </a:lnTo>
                <a:lnTo>
                  <a:pt x="14773" y="27792"/>
                </a:lnTo>
                <a:lnTo>
                  <a:pt x="15138" y="26964"/>
                </a:lnTo>
                <a:lnTo>
                  <a:pt x="15239" y="21336"/>
                </a:lnTo>
                <a:close/>
              </a:path>
              <a:path w="4815840" h="60960">
                <a:moveTo>
                  <a:pt x="25907" y="26543"/>
                </a:moveTo>
                <a:lnTo>
                  <a:pt x="26025" y="27676"/>
                </a:lnTo>
                <a:lnTo>
                  <a:pt x="27431" y="29083"/>
                </a:lnTo>
                <a:lnTo>
                  <a:pt x="27313" y="28142"/>
                </a:lnTo>
                <a:lnTo>
                  <a:pt x="26517" y="26949"/>
                </a:lnTo>
                <a:lnTo>
                  <a:pt x="25907" y="26543"/>
                </a:lnTo>
                <a:close/>
              </a:path>
              <a:path w="4815840" h="60960">
                <a:moveTo>
                  <a:pt x="30987" y="25505"/>
                </a:moveTo>
                <a:lnTo>
                  <a:pt x="30520" y="25992"/>
                </a:lnTo>
                <a:lnTo>
                  <a:pt x="30480" y="29083"/>
                </a:lnTo>
                <a:lnTo>
                  <a:pt x="31074" y="28488"/>
                </a:lnTo>
                <a:lnTo>
                  <a:pt x="31966" y="26133"/>
                </a:lnTo>
                <a:lnTo>
                  <a:pt x="31922" y="25992"/>
                </a:lnTo>
                <a:lnTo>
                  <a:pt x="30987" y="25505"/>
                </a:lnTo>
                <a:close/>
              </a:path>
              <a:path w="4815840" h="60960">
                <a:moveTo>
                  <a:pt x="35559" y="28067"/>
                </a:moveTo>
                <a:lnTo>
                  <a:pt x="35051" y="29083"/>
                </a:lnTo>
                <a:lnTo>
                  <a:pt x="36575" y="29083"/>
                </a:lnTo>
                <a:lnTo>
                  <a:pt x="35559" y="28067"/>
                </a:lnTo>
                <a:close/>
              </a:path>
              <a:path w="4815840" h="60960">
                <a:moveTo>
                  <a:pt x="707136" y="13843"/>
                </a:moveTo>
                <a:lnTo>
                  <a:pt x="703849" y="14074"/>
                </a:lnTo>
                <a:lnTo>
                  <a:pt x="699636" y="18170"/>
                </a:lnTo>
                <a:lnTo>
                  <a:pt x="699515" y="26035"/>
                </a:lnTo>
                <a:lnTo>
                  <a:pt x="704088" y="29083"/>
                </a:lnTo>
                <a:lnTo>
                  <a:pt x="708659" y="29083"/>
                </a:lnTo>
                <a:lnTo>
                  <a:pt x="707136" y="13843"/>
                </a:lnTo>
                <a:close/>
              </a:path>
              <a:path w="4815840" h="60960">
                <a:moveTo>
                  <a:pt x="725040" y="12564"/>
                </a:moveTo>
                <a:lnTo>
                  <a:pt x="707136" y="13843"/>
                </a:lnTo>
                <a:lnTo>
                  <a:pt x="708659" y="29083"/>
                </a:lnTo>
                <a:lnTo>
                  <a:pt x="712073" y="28839"/>
                </a:lnTo>
                <a:lnTo>
                  <a:pt x="716280" y="26035"/>
                </a:lnTo>
                <a:lnTo>
                  <a:pt x="716159" y="18170"/>
                </a:lnTo>
                <a:lnTo>
                  <a:pt x="711707" y="13843"/>
                </a:lnTo>
                <a:lnTo>
                  <a:pt x="723038" y="13843"/>
                </a:lnTo>
                <a:lnTo>
                  <a:pt x="725040" y="12564"/>
                </a:lnTo>
                <a:close/>
              </a:path>
              <a:path w="4815840" h="60960">
                <a:moveTo>
                  <a:pt x="712073" y="28839"/>
                </a:moveTo>
                <a:lnTo>
                  <a:pt x="708659" y="29083"/>
                </a:lnTo>
                <a:lnTo>
                  <a:pt x="711707" y="29083"/>
                </a:lnTo>
                <a:lnTo>
                  <a:pt x="712073" y="28839"/>
                </a:lnTo>
                <a:close/>
              </a:path>
              <a:path w="4815840" h="60960">
                <a:moveTo>
                  <a:pt x="1369568" y="28575"/>
                </a:moveTo>
                <a:lnTo>
                  <a:pt x="1370076" y="29083"/>
                </a:lnTo>
                <a:lnTo>
                  <a:pt x="1374647" y="29083"/>
                </a:lnTo>
                <a:lnTo>
                  <a:pt x="1369568" y="28575"/>
                </a:lnTo>
                <a:close/>
              </a:path>
              <a:path w="4815840" h="60960">
                <a:moveTo>
                  <a:pt x="1376171" y="12319"/>
                </a:moveTo>
                <a:lnTo>
                  <a:pt x="1370076" y="12319"/>
                </a:lnTo>
                <a:lnTo>
                  <a:pt x="1368403" y="14757"/>
                </a:lnTo>
                <a:lnTo>
                  <a:pt x="1368313" y="15011"/>
                </a:lnTo>
                <a:lnTo>
                  <a:pt x="1368552" y="15239"/>
                </a:lnTo>
                <a:lnTo>
                  <a:pt x="1368552" y="24511"/>
                </a:lnTo>
                <a:lnTo>
                  <a:pt x="1367252" y="25810"/>
                </a:lnTo>
                <a:lnTo>
                  <a:pt x="1367126" y="26133"/>
                </a:lnTo>
                <a:lnTo>
                  <a:pt x="1369568" y="28575"/>
                </a:lnTo>
                <a:lnTo>
                  <a:pt x="1374647" y="29083"/>
                </a:lnTo>
                <a:lnTo>
                  <a:pt x="1376171" y="12319"/>
                </a:lnTo>
                <a:close/>
              </a:path>
              <a:path w="4815840" h="60960">
                <a:moveTo>
                  <a:pt x="1383792" y="26035"/>
                </a:moveTo>
                <a:lnTo>
                  <a:pt x="1379220" y="29083"/>
                </a:lnTo>
                <a:lnTo>
                  <a:pt x="1385824" y="29083"/>
                </a:lnTo>
                <a:lnTo>
                  <a:pt x="1383792" y="26035"/>
                </a:lnTo>
                <a:close/>
              </a:path>
              <a:path w="4815840" h="60960">
                <a:moveTo>
                  <a:pt x="2017775" y="12319"/>
                </a:moveTo>
                <a:lnTo>
                  <a:pt x="2012949" y="12690"/>
                </a:lnTo>
                <a:lnTo>
                  <a:pt x="2010358" y="16468"/>
                </a:lnTo>
                <a:lnTo>
                  <a:pt x="2010254" y="26133"/>
                </a:lnTo>
                <a:lnTo>
                  <a:pt x="2013204" y="29083"/>
                </a:lnTo>
                <a:lnTo>
                  <a:pt x="2017775" y="29083"/>
                </a:lnTo>
                <a:lnTo>
                  <a:pt x="2017775" y="12319"/>
                </a:lnTo>
                <a:close/>
              </a:path>
              <a:path w="4815840" h="60960">
                <a:moveTo>
                  <a:pt x="2022347" y="12319"/>
                </a:moveTo>
                <a:lnTo>
                  <a:pt x="2017775" y="12319"/>
                </a:lnTo>
                <a:lnTo>
                  <a:pt x="2017775" y="29083"/>
                </a:lnTo>
                <a:lnTo>
                  <a:pt x="2022347" y="29083"/>
                </a:lnTo>
                <a:lnTo>
                  <a:pt x="2026920" y="26035"/>
                </a:lnTo>
                <a:lnTo>
                  <a:pt x="2026920" y="16764"/>
                </a:lnTo>
                <a:lnTo>
                  <a:pt x="2022347" y="12319"/>
                </a:lnTo>
                <a:close/>
              </a:path>
              <a:path w="4815840" h="60960">
                <a:moveTo>
                  <a:pt x="2034540" y="12319"/>
                </a:moveTo>
                <a:lnTo>
                  <a:pt x="2022347" y="12319"/>
                </a:lnTo>
                <a:lnTo>
                  <a:pt x="2026920" y="16764"/>
                </a:lnTo>
                <a:lnTo>
                  <a:pt x="2026920" y="26035"/>
                </a:lnTo>
                <a:lnTo>
                  <a:pt x="2022347" y="29083"/>
                </a:lnTo>
                <a:lnTo>
                  <a:pt x="2034540" y="29083"/>
                </a:lnTo>
                <a:lnTo>
                  <a:pt x="2031492" y="24511"/>
                </a:lnTo>
                <a:lnTo>
                  <a:pt x="2031492" y="15239"/>
                </a:lnTo>
                <a:lnTo>
                  <a:pt x="2034540" y="12319"/>
                </a:lnTo>
                <a:close/>
              </a:path>
              <a:path w="4815840" h="60960">
                <a:moveTo>
                  <a:pt x="2039111" y="12319"/>
                </a:moveTo>
                <a:lnTo>
                  <a:pt x="2034540" y="12319"/>
                </a:lnTo>
                <a:lnTo>
                  <a:pt x="2031492" y="15239"/>
                </a:lnTo>
                <a:lnTo>
                  <a:pt x="2031492" y="24511"/>
                </a:lnTo>
                <a:lnTo>
                  <a:pt x="2034540" y="29083"/>
                </a:lnTo>
                <a:lnTo>
                  <a:pt x="2039111" y="29083"/>
                </a:lnTo>
                <a:lnTo>
                  <a:pt x="2039111" y="12319"/>
                </a:lnTo>
                <a:close/>
              </a:path>
              <a:path w="4815840" h="60960">
                <a:moveTo>
                  <a:pt x="2058619" y="11099"/>
                </a:moveTo>
                <a:lnTo>
                  <a:pt x="2039111" y="12319"/>
                </a:lnTo>
                <a:lnTo>
                  <a:pt x="2039111" y="29083"/>
                </a:lnTo>
                <a:lnTo>
                  <a:pt x="2043969" y="28797"/>
                </a:lnTo>
                <a:lnTo>
                  <a:pt x="2048256" y="24511"/>
                </a:lnTo>
                <a:lnTo>
                  <a:pt x="2048256" y="15239"/>
                </a:lnTo>
                <a:lnTo>
                  <a:pt x="2043683" y="12319"/>
                </a:lnTo>
                <a:lnTo>
                  <a:pt x="2057399" y="12319"/>
                </a:lnTo>
                <a:lnTo>
                  <a:pt x="2058619" y="11099"/>
                </a:lnTo>
                <a:close/>
              </a:path>
              <a:path w="4815840" h="60960">
                <a:moveTo>
                  <a:pt x="2043969" y="28797"/>
                </a:moveTo>
                <a:lnTo>
                  <a:pt x="2039111" y="29083"/>
                </a:lnTo>
                <a:lnTo>
                  <a:pt x="2043683" y="29083"/>
                </a:lnTo>
                <a:lnTo>
                  <a:pt x="2043969" y="28797"/>
                </a:lnTo>
                <a:close/>
              </a:path>
              <a:path w="4815840" h="60960">
                <a:moveTo>
                  <a:pt x="2278193" y="28803"/>
                </a:moveTo>
                <a:lnTo>
                  <a:pt x="2278380" y="29083"/>
                </a:lnTo>
                <a:lnTo>
                  <a:pt x="2282952" y="29083"/>
                </a:lnTo>
                <a:lnTo>
                  <a:pt x="2278193" y="28803"/>
                </a:lnTo>
                <a:close/>
              </a:path>
              <a:path w="4815840" h="60960">
                <a:moveTo>
                  <a:pt x="2282952" y="10795"/>
                </a:moveTo>
                <a:lnTo>
                  <a:pt x="2278380" y="10795"/>
                </a:lnTo>
                <a:lnTo>
                  <a:pt x="2275332" y="15239"/>
                </a:lnTo>
                <a:lnTo>
                  <a:pt x="2275332" y="24511"/>
                </a:lnTo>
                <a:lnTo>
                  <a:pt x="2278189" y="28797"/>
                </a:lnTo>
                <a:lnTo>
                  <a:pt x="2282952" y="29083"/>
                </a:lnTo>
                <a:lnTo>
                  <a:pt x="2282952" y="10795"/>
                </a:lnTo>
                <a:close/>
              </a:path>
              <a:path w="4815840" h="60960">
                <a:moveTo>
                  <a:pt x="2287523" y="10795"/>
                </a:moveTo>
                <a:lnTo>
                  <a:pt x="2282952" y="10795"/>
                </a:lnTo>
                <a:lnTo>
                  <a:pt x="2282952" y="29083"/>
                </a:lnTo>
                <a:lnTo>
                  <a:pt x="2287523" y="29083"/>
                </a:lnTo>
                <a:lnTo>
                  <a:pt x="2292096" y="24511"/>
                </a:lnTo>
                <a:lnTo>
                  <a:pt x="2292096" y="15239"/>
                </a:lnTo>
                <a:lnTo>
                  <a:pt x="2287523" y="10795"/>
                </a:lnTo>
                <a:close/>
              </a:path>
              <a:path w="4815840" h="60960">
                <a:moveTo>
                  <a:pt x="2304287" y="10795"/>
                </a:moveTo>
                <a:lnTo>
                  <a:pt x="2287523" y="10795"/>
                </a:lnTo>
                <a:lnTo>
                  <a:pt x="2292096" y="15239"/>
                </a:lnTo>
                <a:lnTo>
                  <a:pt x="2292096" y="24511"/>
                </a:lnTo>
                <a:lnTo>
                  <a:pt x="2287523" y="29083"/>
                </a:lnTo>
                <a:lnTo>
                  <a:pt x="2304287" y="29083"/>
                </a:lnTo>
                <a:lnTo>
                  <a:pt x="2299716" y="24511"/>
                </a:lnTo>
                <a:lnTo>
                  <a:pt x="2299716" y="15239"/>
                </a:lnTo>
                <a:lnTo>
                  <a:pt x="2304287" y="10795"/>
                </a:lnTo>
                <a:close/>
              </a:path>
              <a:path w="4815840" h="60960">
                <a:moveTo>
                  <a:pt x="2308860" y="10795"/>
                </a:moveTo>
                <a:lnTo>
                  <a:pt x="2304287" y="10795"/>
                </a:lnTo>
                <a:lnTo>
                  <a:pt x="2299716" y="15239"/>
                </a:lnTo>
                <a:lnTo>
                  <a:pt x="2299716" y="24511"/>
                </a:lnTo>
                <a:lnTo>
                  <a:pt x="2304287" y="29083"/>
                </a:lnTo>
                <a:lnTo>
                  <a:pt x="2308860" y="29083"/>
                </a:lnTo>
                <a:lnTo>
                  <a:pt x="2308860" y="10795"/>
                </a:lnTo>
                <a:close/>
              </a:path>
              <a:path w="4815840" h="60960">
                <a:moveTo>
                  <a:pt x="2313432" y="10795"/>
                </a:moveTo>
                <a:lnTo>
                  <a:pt x="2308860" y="10795"/>
                </a:lnTo>
                <a:lnTo>
                  <a:pt x="2308860" y="29083"/>
                </a:lnTo>
                <a:lnTo>
                  <a:pt x="2313432" y="29083"/>
                </a:lnTo>
                <a:lnTo>
                  <a:pt x="2318004" y="24511"/>
                </a:lnTo>
                <a:lnTo>
                  <a:pt x="2318004" y="15239"/>
                </a:lnTo>
                <a:lnTo>
                  <a:pt x="2313432" y="10795"/>
                </a:lnTo>
                <a:close/>
              </a:path>
              <a:path w="4815840" h="60960">
                <a:moveTo>
                  <a:pt x="2327147" y="10795"/>
                </a:moveTo>
                <a:lnTo>
                  <a:pt x="2313432" y="10795"/>
                </a:lnTo>
                <a:lnTo>
                  <a:pt x="2318004" y="15239"/>
                </a:lnTo>
                <a:lnTo>
                  <a:pt x="2318004" y="24511"/>
                </a:lnTo>
                <a:lnTo>
                  <a:pt x="2313432" y="29083"/>
                </a:lnTo>
                <a:lnTo>
                  <a:pt x="2327147" y="29083"/>
                </a:lnTo>
                <a:lnTo>
                  <a:pt x="2322575" y="24511"/>
                </a:lnTo>
                <a:lnTo>
                  <a:pt x="2322575" y="15239"/>
                </a:lnTo>
                <a:lnTo>
                  <a:pt x="2327147" y="10795"/>
                </a:lnTo>
                <a:close/>
              </a:path>
              <a:path w="4815840" h="60960">
                <a:moveTo>
                  <a:pt x="2331720" y="10795"/>
                </a:moveTo>
                <a:lnTo>
                  <a:pt x="2327147" y="10795"/>
                </a:lnTo>
                <a:lnTo>
                  <a:pt x="2322575" y="15239"/>
                </a:lnTo>
                <a:lnTo>
                  <a:pt x="2322575" y="24511"/>
                </a:lnTo>
                <a:lnTo>
                  <a:pt x="2327147" y="29083"/>
                </a:lnTo>
                <a:lnTo>
                  <a:pt x="2331720" y="29083"/>
                </a:lnTo>
                <a:lnTo>
                  <a:pt x="2331720" y="10795"/>
                </a:lnTo>
                <a:close/>
              </a:path>
              <a:path w="4815840" h="60960">
                <a:moveTo>
                  <a:pt x="2336292" y="10795"/>
                </a:moveTo>
                <a:lnTo>
                  <a:pt x="2331720" y="10795"/>
                </a:lnTo>
                <a:lnTo>
                  <a:pt x="2331720" y="29083"/>
                </a:lnTo>
                <a:lnTo>
                  <a:pt x="2336292" y="29083"/>
                </a:lnTo>
                <a:lnTo>
                  <a:pt x="2339340" y="24511"/>
                </a:lnTo>
                <a:lnTo>
                  <a:pt x="2339340" y="15239"/>
                </a:lnTo>
                <a:lnTo>
                  <a:pt x="2336292" y="10795"/>
                </a:lnTo>
                <a:close/>
              </a:path>
              <a:path w="4815840" h="60960">
                <a:moveTo>
                  <a:pt x="2348484" y="10795"/>
                </a:moveTo>
                <a:lnTo>
                  <a:pt x="2336292" y="10795"/>
                </a:lnTo>
                <a:lnTo>
                  <a:pt x="2339340" y="15239"/>
                </a:lnTo>
                <a:lnTo>
                  <a:pt x="2339340" y="24511"/>
                </a:lnTo>
                <a:lnTo>
                  <a:pt x="2336292" y="29083"/>
                </a:lnTo>
                <a:lnTo>
                  <a:pt x="2348484" y="29083"/>
                </a:lnTo>
                <a:lnTo>
                  <a:pt x="2345435" y="24511"/>
                </a:lnTo>
                <a:lnTo>
                  <a:pt x="2345435" y="15239"/>
                </a:lnTo>
                <a:lnTo>
                  <a:pt x="2348484" y="10795"/>
                </a:lnTo>
                <a:close/>
              </a:path>
              <a:path w="4815840" h="60960">
                <a:moveTo>
                  <a:pt x="2353056" y="10795"/>
                </a:moveTo>
                <a:lnTo>
                  <a:pt x="2348484" y="10795"/>
                </a:lnTo>
                <a:lnTo>
                  <a:pt x="2345435" y="15239"/>
                </a:lnTo>
                <a:lnTo>
                  <a:pt x="2345435" y="24511"/>
                </a:lnTo>
                <a:lnTo>
                  <a:pt x="2348484" y="29083"/>
                </a:lnTo>
                <a:lnTo>
                  <a:pt x="2353056" y="29083"/>
                </a:lnTo>
                <a:lnTo>
                  <a:pt x="2353056" y="10795"/>
                </a:lnTo>
                <a:close/>
              </a:path>
              <a:path w="4815840" h="60960">
                <a:moveTo>
                  <a:pt x="2353056" y="10795"/>
                </a:moveTo>
                <a:lnTo>
                  <a:pt x="2353056" y="29083"/>
                </a:lnTo>
                <a:lnTo>
                  <a:pt x="2354580" y="29083"/>
                </a:lnTo>
                <a:lnTo>
                  <a:pt x="2353056" y="10795"/>
                </a:lnTo>
                <a:close/>
              </a:path>
              <a:path w="4815840" h="60960">
                <a:moveTo>
                  <a:pt x="2357628" y="10795"/>
                </a:moveTo>
                <a:lnTo>
                  <a:pt x="2353056" y="10795"/>
                </a:lnTo>
                <a:lnTo>
                  <a:pt x="2354580" y="29083"/>
                </a:lnTo>
                <a:lnTo>
                  <a:pt x="2357845" y="28865"/>
                </a:lnTo>
                <a:lnTo>
                  <a:pt x="2362199" y="24511"/>
                </a:lnTo>
                <a:lnTo>
                  <a:pt x="2362199" y="15239"/>
                </a:lnTo>
                <a:lnTo>
                  <a:pt x="2357628" y="10795"/>
                </a:lnTo>
                <a:close/>
              </a:path>
              <a:path w="4815840" h="60960">
                <a:moveTo>
                  <a:pt x="2357845" y="28865"/>
                </a:moveTo>
                <a:lnTo>
                  <a:pt x="2354580" y="29083"/>
                </a:lnTo>
                <a:lnTo>
                  <a:pt x="2357628" y="29083"/>
                </a:lnTo>
                <a:lnTo>
                  <a:pt x="2357845" y="28865"/>
                </a:lnTo>
                <a:close/>
              </a:path>
              <a:path w="4815840" h="60960">
                <a:moveTo>
                  <a:pt x="3056606" y="28545"/>
                </a:moveTo>
                <a:lnTo>
                  <a:pt x="3057144" y="29083"/>
                </a:lnTo>
                <a:lnTo>
                  <a:pt x="3061716" y="29083"/>
                </a:lnTo>
                <a:lnTo>
                  <a:pt x="3056606" y="28545"/>
                </a:lnTo>
                <a:close/>
              </a:path>
              <a:path w="4815840" h="60960">
                <a:moveTo>
                  <a:pt x="3061716" y="10795"/>
                </a:moveTo>
                <a:lnTo>
                  <a:pt x="3057144" y="10795"/>
                </a:lnTo>
                <a:lnTo>
                  <a:pt x="3052572" y="15239"/>
                </a:lnTo>
                <a:lnTo>
                  <a:pt x="3052572" y="24511"/>
                </a:lnTo>
                <a:lnTo>
                  <a:pt x="3056606" y="28545"/>
                </a:lnTo>
                <a:lnTo>
                  <a:pt x="3061716" y="29083"/>
                </a:lnTo>
                <a:lnTo>
                  <a:pt x="3061716" y="10795"/>
                </a:lnTo>
                <a:close/>
              </a:path>
              <a:path w="4815840" h="60960">
                <a:moveTo>
                  <a:pt x="3066917" y="11406"/>
                </a:moveTo>
                <a:lnTo>
                  <a:pt x="3070860" y="15239"/>
                </a:lnTo>
                <a:lnTo>
                  <a:pt x="3070860" y="24511"/>
                </a:lnTo>
                <a:lnTo>
                  <a:pt x="3066287" y="29083"/>
                </a:lnTo>
                <a:lnTo>
                  <a:pt x="3081528" y="29083"/>
                </a:lnTo>
                <a:lnTo>
                  <a:pt x="3078578" y="26133"/>
                </a:lnTo>
                <a:lnTo>
                  <a:pt x="3078480" y="16764"/>
                </a:lnTo>
                <a:lnTo>
                  <a:pt x="3083052" y="13843"/>
                </a:lnTo>
                <a:lnTo>
                  <a:pt x="3087623" y="13843"/>
                </a:lnTo>
                <a:lnTo>
                  <a:pt x="3066917" y="11406"/>
                </a:lnTo>
                <a:close/>
              </a:path>
              <a:path w="4815840" h="60960">
                <a:moveTo>
                  <a:pt x="4777740" y="10795"/>
                </a:moveTo>
                <a:lnTo>
                  <a:pt x="4774692" y="10795"/>
                </a:lnTo>
                <a:lnTo>
                  <a:pt x="4773189" y="12255"/>
                </a:lnTo>
                <a:lnTo>
                  <a:pt x="4773265" y="21336"/>
                </a:lnTo>
                <a:lnTo>
                  <a:pt x="4774430" y="28908"/>
                </a:lnTo>
                <a:lnTo>
                  <a:pt x="4774692" y="29083"/>
                </a:lnTo>
                <a:lnTo>
                  <a:pt x="4779264" y="29083"/>
                </a:lnTo>
                <a:lnTo>
                  <a:pt x="4780339" y="28007"/>
                </a:lnTo>
                <a:lnTo>
                  <a:pt x="4780375" y="27792"/>
                </a:lnTo>
                <a:lnTo>
                  <a:pt x="4777740" y="26035"/>
                </a:lnTo>
                <a:lnTo>
                  <a:pt x="4777740" y="15239"/>
                </a:lnTo>
                <a:lnTo>
                  <a:pt x="4779421" y="13604"/>
                </a:lnTo>
                <a:lnTo>
                  <a:pt x="4779307" y="12319"/>
                </a:lnTo>
                <a:lnTo>
                  <a:pt x="4777740" y="10795"/>
                </a:lnTo>
                <a:close/>
              </a:path>
              <a:path w="4815840" h="60960">
                <a:moveTo>
                  <a:pt x="4780788" y="28067"/>
                </a:moveTo>
                <a:lnTo>
                  <a:pt x="4780788" y="29083"/>
                </a:lnTo>
                <a:lnTo>
                  <a:pt x="4782312" y="29083"/>
                </a:lnTo>
                <a:lnTo>
                  <a:pt x="4780788" y="28067"/>
                </a:lnTo>
                <a:close/>
              </a:path>
              <a:path w="4815840" h="60960">
                <a:moveTo>
                  <a:pt x="4785360" y="10795"/>
                </a:moveTo>
                <a:lnTo>
                  <a:pt x="4782312" y="10795"/>
                </a:lnTo>
                <a:lnTo>
                  <a:pt x="4780809" y="12255"/>
                </a:lnTo>
                <a:lnTo>
                  <a:pt x="4780875" y="13843"/>
                </a:lnTo>
                <a:lnTo>
                  <a:pt x="4782312" y="15239"/>
                </a:lnTo>
                <a:lnTo>
                  <a:pt x="4782213" y="26133"/>
                </a:lnTo>
                <a:lnTo>
                  <a:pt x="4780990" y="27356"/>
                </a:lnTo>
                <a:lnTo>
                  <a:pt x="4780901" y="28142"/>
                </a:lnTo>
                <a:lnTo>
                  <a:pt x="4782312" y="29083"/>
                </a:lnTo>
                <a:lnTo>
                  <a:pt x="4785360" y="29083"/>
                </a:lnTo>
                <a:lnTo>
                  <a:pt x="4787188" y="27863"/>
                </a:lnTo>
                <a:lnTo>
                  <a:pt x="4783836" y="24511"/>
                </a:lnTo>
                <a:lnTo>
                  <a:pt x="4783920" y="13758"/>
                </a:lnTo>
                <a:lnTo>
                  <a:pt x="4785664" y="12014"/>
                </a:lnTo>
                <a:lnTo>
                  <a:pt x="4785360" y="10795"/>
                </a:lnTo>
                <a:close/>
              </a:path>
              <a:path w="4815840" h="60960">
                <a:moveTo>
                  <a:pt x="4787188" y="27863"/>
                </a:moveTo>
                <a:lnTo>
                  <a:pt x="4785360" y="29083"/>
                </a:lnTo>
                <a:lnTo>
                  <a:pt x="4788408" y="29083"/>
                </a:lnTo>
                <a:lnTo>
                  <a:pt x="4787188" y="27863"/>
                </a:lnTo>
                <a:close/>
              </a:path>
              <a:path w="4815840" h="60960">
                <a:moveTo>
                  <a:pt x="4788408" y="27050"/>
                </a:moveTo>
                <a:lnTo>
                  <a:pt x="4787188" y="27863"/>
                </a:lnTo>
                <a:lnTo>
                  <a:pt x="4788408" y="29083"/>
                </a:lnTo>
                <a:lnTo>
                  <a:pt x="4788408" y="27050"/>
                </a:lnTo>
                <a:close/>
              </a:path>
              <a:path w="4815840" h="60960">
                <a:moveTo>
                  <a:pt x="4789278" y="26470"/>
                </a:moveTo>
                <a:lnTo>
                  <a:pt x="4788408" y="27050"/>
                </a:lnTo>
                <a:lnTo>
                  <a:pt x="4788408" y="29083"/>
                </a:lnTo>
                <a:lnTo>
                  <a:pt x="4789932" y="29083"/>
                </a:lnTo>
                <a:lnTo>
                  <a:pt x="4789278" y="26470"/>
                </a:lnTo>
                <a:close/>
              </a:path>
              <a:path w="4815840" h="60960">
                <a:moveTo>
                  <a:pt x="4789932" y="25992"/>
                </a:moveTo>
                <a:lnTo>
                  <a:pt x="4789408" y="26384"/>
                </a:lnTo>
                <a:lnTo>
                  <a:pt x="4789297" y="26543"/>
                </a:lnTo>
                <a:lnTo>
                  <a:pt x="4789932" y="29083"/>
                </a:lnTo>
                <a:lnTo>
                  <a:pt x="4792980" y="29083"/>
                </a:lnTo>
                <a:lnTo>
                  <a:pt x="4794362" y="28161"/>
                </a:lnTo>
                <a:lnTo>
                  <a:pt x="4794269" y="27559"/>
                </a:lnTo>
                <a:lnTo>
                  <a:pt x="4791456" y="27559"/>
                </a:lnTo>
                <a:lnTo>
                  <a:pt x="4789932" y="25992"/>
                </a:lnTo>
                <a:close/>
              </a:path>
              <a:path w="4815840" h="60960">
                <a:moveTo>
                  <a:pt x="4794362" y="28161"/>
                </a:moveTo>
                <a:lnTo>
                  <a:pt x="4792980" y="29083"/>
                </a:lnTo>
                <a:lnTo>
                  <a:pt x="4794504" y="29083"/>
                </a:lnTo>
                <a:lnTo>
                  <a:pt x="4794362" y="28161"/>
                </a:lnTo>
                <a:close/>
              </a:path>
              <a:path w="4815840" h="60960">
                <a:moveTo>
                  <a:pt x="4795728" y="27250"/>
                </a:moveTo>
                <a:lnTo>
                  <a:pt x="4794504" y="28067"/>
                </a:lnTo>
                <a:lnTo>
                  <a:pt x="4794384" y="28305"/>
                </a:lnTo>
                <a:lnTo>
                  <a:pt x="4794504" y="29083"/>
                </a:lnTo>
                <a:lnTo>
                  <a:pt x="4799076" y="27559"/>
                </a:lnTo>
                <a:lnTo>
                  <a:pt x="4796028" y="27559"/>
                </a:lnTo>
                <a:lnTo>
                  <a:pt x="4795728" y="27250"/>
                </a:lnTo>
                <a:close/>
              </a:path>
              <a:path w="4815840" h="60960">
                <a:moveTo>
                  <a:pt x="4799076" y="9271"/>
                </a:moveTo>
                <a:lnTo>
                  <a:pt x="4797732" y="11285"/>
                </a:lnTo>
                <a:lnTo>
                  <a:pt x="4797674" y="21953"/>
                </a:lnTo>
                <a:lnTo>
                  <a:pt x="4799076" y="27559"/>
                </a:lnTo>
                <a:lnTo>
                  <a:pt x="4794504" y="29083"/>
                </a:lnTo>
                <a:lnTo>
                  <a:pt x="4799076" y="29083"/>
                </a:lnTo>
                <a:lnTo>
                  <a:pt x="4801460" y="25505"/>
                </a:lnTo>
                <a:lnTo>
                  <a:pt x="4800600" y="24511"/>
                </a:lnTo>
                <a:lnTo>
                  <a:pt x="4799194" y="21582"/>
                </a:lnTo>
                <a:lnTo>
                  <a:pt x="4799076" y="15239"/>
                </a:lnTo>
                <a:lnTo>
                  <a:pt x="4801395" y="13017"/>
                </a:lnTo>
                <a:lnTo>
                  <a:pt x="4801271" y="12564"/>
                </a:lnTo>
                <a:lnTo>
                  <a:pt x="4799076" y="9271"/>
                </a:lnTo>
                <a:close/>
              </a:path>
              <a:path w="4815840" h="60960">
                <a:moveTo>
                  <a:pt x="41147" y="27537"/>
                </a:moveTo>
                <a:lnTo>
                  <a:pt x="40515" y="28161"/>
                </a:lnTo>
                <a:lnTo>
                  <a:pt x="40396" y="28331"/>
                </a:lnTo>
                <a:lnTo>
                  <a:pt x="41137" y="29072"/>
                </a:lnTo>
                <a:lnTo>
                  <a:pt x="41147" y="27537"/>
                </a:lnTo>
                <a:close/>
              </a:path>
              <a:path w="4815840" h="60960">
                <a:moveTo>
                  <a:pt x="39459" y="24257"/>
                </a:moveTo>
                <a:lnTo>
                  <a:pt x="39624" y="24511"/>
                </a:lnTo>
                <a:lnTo>
                  <a:pt x="36423" y="26339"/>
                </a:lnTo>
                <a:lnTo>
                  <a:pt x="35813" y="27559"/>
                </a:lnTo>
                <a:lnTo>
                  <a:pt x="39602" y="29061"/>
                </a:lnTo>
                <a:lnTo>
                  <a:pt x="40370" y="28305"/>
                </a:lnTo>
                <a:lnTo>
                  <a:pt x="39624" y="27559"/>
                </a:lnTo>
                <a:lnTo>
                  <a:pt x="41126" y="27559"/>
                </a:lnTo>
                <a:lnTo>
                  <a:pt x="41031" y="25873"/>
                </a:lnTo>
                <a:lnTo>
                  <a:pt x="39459" y="24257"/>
                </a:lnTo>
                <a:close/>
              </a:path>
              <a:path w="4815840" h="60960">
                <a:moveTo>
                  <a:pt x="41915" y="26781"/>
                </a:moveTo>
                <a:lnTo>
                  <a:pt x="41147" y="27537"/>
                </a:lnTo>
                <a:lnTo>
                  <a:pt x="41147" y="29061"/>
                </a:lnTo>
                <a:lnTo>
                  <a:pt x="42553" y="27676"/>
                </a:lnTo>
                <a:lnTo>
                  <a:pt x="42651" y="27537"/>
                </a:lnTo>
                <a:lnTo>
                  <a:pt x="41915" y="26781"/>
                </a:lnTo>
                <a:close/>
              </a:path>
              <a:path w="4815840" h="60960">
                <a:moveTo>
                  <a:pt x="4773168" y="20701"/>
                </a:moveTo>
                <a:lnTo>
                  <a:pt x="4773281" y="28142"/>
                </a:lnTo>
                <a:lnTo>
                  <a:pt x="4774430" y="28908"/>
                </a:lnTo>
                <a:lnTo>
                  <a:pt x="4773168" y="20701"/>
                </a:lnTo>
                <a:close/>
              </a:path>
              <a:path w="4815840" h="60960">
                <a:moveTo>
                  <a:pt x="33697" y="26712"/>
                </a:moveTo>
                <a:lnTo>
                  <a:pt x="32046" y="27537"/>
                </a:lnTo>
                <a:lnTo>
                  <a:pt x="32003" y="28865"/>
                </a:lnTo>
                <a:lnTo>
                  <a:pt x="34191" y="27615"/>
                </a:lnTo>
                <a:lnTo>
                  <a:pt x="34491" y="27250"/>
                </a:lnTo>
                <a:lnTo>
                  <a:pt x="34543" y="27050"/>
                </a:lnTo>
                <a:lnTo>
                  <a:pt x="33697" y="26712"/>
                </a:lnTo>
                <a:close/>
              </a:path>
              <a:path w="4815840" h="60960">
                <a:moveTo>
                  <a:pt x="2372868" y="10795"/>
                </a:moveTo>
                <a:lnTo>
                  <a:pt x="2357628" y="10795"/>
                </a:lnTo>
                <a:lnTo>
                  <a:pt x="2362199" y="15239"/>
                </a:lnTo>
                <a:lnTo>
                  <a:pt x="2362199" y="24511"/>
                </a:lnTo>
                <a:lnTo>
                  <a:pt x="2357845" y="28865"/>
                </a:lnTo>
                <a:lnTo>
                  <a:pt x="2377440" y="27559"/>
                </a:lnTo>
                <a:lnTo>
                  <a:pt x="2372868" y="27559"/>
                </a:lnTo>
                <a:lnTo>
                  <a:pt x="2368296" y="24511"/>
                </a:lnTo>
                <a:lnTo>
                  <a:pt x="2368422" y="13758"/>
                </a:lnTo>
                <a:lnTo>
                  <a:pt x="2372868" y="10795"/>
                </a:lnTo>
                <a:close/>
              </a:path>
              <a:path w="4815840" h="60960">
                <a:moveTo>
                  <a:pt x="723038" y="13843"/>
                </a:moveTo>
                <a:lnTo>
                  <a:pt x="711707" y="13843"/>
                </a:lnTo>
                <a:lnTo>
                  <a:pt x="716159" y="18170"/>
                </a:lnTo>
                <a:lnTo>
                  <a:pt x="716280" y="26035"/>
                </a:lnTo>
                <a:lnTo>
                  <a:pt x="712073" y="28839"/>
                </a:lnTo>
                <a:lnTo>
                  <a:pt x="729995" y="27559"/>
                </a:lnTo>
                <a:lnTo>
                  <a:pt x="725424" y="27559"/>
                </a:lnTo>
                <a:lnTo>
                  <a:pt x="720851" y="24511"/>
                </a:lnTo>
                <a:lnTo>
                  <a:pt x="720851" y="15239"/>
                </a:lnTo>
                <a:lnTo>
                  <a:pt x="723038" y="13843"/>
                </a:lnTo>
                <a:close/>
              </a:path>
              <a:path w="4815840" h="60960">
                <a:moveTo>
                  <a:pt x="11469" y="21736"/>
                </a:moveTo>
                <a:lnTo>
                  <a:pt x="9143" y="22923"/>
                </a:lnTo>
                <a:lnTo>
                  <a:pt x="7729" y="24357"/>
                </a:lnTo>
                <a:lnTo>
                  <a:pt x="7619" y="28807"/>
                </a:lnTo>
                <a:lnTo>
                  <a:pt x="9710" y="26339"/>
                </a:lnTo>
                <a:lnTo>
                  <a:pt x="11902" y="21953"/>
                </a:lnTo>
                <a:lnTo>
                  <a:pt x="11469" y="21736"/>
                </a:lnTo>
                <a:close/>
              </a:path>
              <a:path w="4815840" h="60960">
                <a:moveTo>
                  <a:pt x="2261616" y="10795"/>
                </a:moveTo>
                <a:lnTo>
                  <a:pt x="2258568" y="10795"/>
                </a:lnTo>
                <a:lnTo>
                  <a:pt x="2257044" y="27559"/>
                </a:lnTo>
                <a:lnTo>
                  <a:pt x="2278193" y="28803"/>
                </a:lnTo>
                <a:lnTo>
                  <a:pt x="2277364" y="27559"/>
                </a:lnTo>
                <a:lnTo>
                  <a:pt x="2261616" y="27559"/>
                </a:lnTo>
                <a:lnTo>
                  <a:pt x="2266064" y="22987"/>
                </a:lnTo>
                <a:lnTo>
                  <a:pt x="2266061" y="13758"/>
                </a:lnTo>
                <a:lnTo>
                  <a:pt x="2261616" y="10795"/>
                </a:lnTo>
                <a:close/>
              </a:path>
              <a:path w="4815840" h="60960">
                <a:moveTo>
                  <a:pt x="2057399" y="12319"/>
                </a:moveTo>
                <a:lnTo>
                  <a:pt x="2043683" y="12319"/>
                </a:lnTo>
                <a:lnTo>
                  <a:pt x="2048256" y="15239"/>
                </a:lnTo>
                <a:lnTo>
                  <a:pt x="2048256" y="24511"/>
                </a:lnTo>
                <a:lnTo>
                  <a:pt x="2043969" y="28797"/>
                </a:lnTo>
                <a:lnTo>
                  <a:pt x="2065020" y="27559"/>
                </a:lnTo>
                <a:lnTo>
                  <a:pt x="2058923" y="27559"/>
                </a:lnTo>
                <a:lnTo>
                  <a:pt x="2055958" y="22987"/>
                </a:lnTo>
                <a:lnTo>
                  <a:pt x="2055960" y="13758"/>
                </a:lnTo>
                <a:lnTo>
                  <a:pt x="2057399" y="12319"/>
                </a:lnTo>
                <a:close/>
              </a:path>
              <a:path w="4815840" h="60960">
                <a:moveTo>
                  <a:pt x="1365503" y="12319"/>
                </a:moveTo>
                <a:lnTo>
                  <a:pt x="1360932" y="12319"/>
                </a:lnTo>
                <a:lnTo>
                  <a:pt x="1359408" y="27559"/>
                </a:lnTo>
                <a:lnTo>
                  <a:pt x="1369568" y="28575"/>
                </a:lnTo>
                <a:lnTo>
                  <a:pt x="1368552" y="27559"/>
                </a:lnTo>
                <a:lnTo>
                  <a:pt x="1365503" y="27559"/>
                </a:lnTo>
                <a:lnTo>
                  <a:pt x="1366929" y="26133"/>
                </a:lnTo>
                <a:lnTo>
                  <a:pt x="1367027" y="16764"/>
                </a:lnTo>
                <a:lnTo>
                  <a:pt x="1368229" y="15011"/>
                </a:lnTo>
                <a:lnTo>
                  <a:pt x="1368144" y="14849"/>
                </a:lnTo>
                <a:lnTo>
                  <a:pt x="1365503" y="12319"/>
                </a:lnTo>
                <a:close/>
              </a:path>
              <a:path w="4815840" h="60960">
                <a:moveTo>
                  <a:pt x="3034284" y="9271"/>
                </a:moveTo>
                <a:lnTo>
                  <a:pt x="3032760" y="26035"/>
                </a:lnTo>
                <a:lnTo>
                  <a:pt x="3056606" y="28545"/>
                </a:lnTo>
                <a:lnTo>
                  <a:pt x="3054096" y="26035"/>
                </a:lnTo>
                <a:lnTo>
                  <a:pt x="3034284" y="26035"/>
                </a:lnTo>
                <a:lnTo>
                  <a:pt x="3034284" y="9271"/>
                </a:lnTo>
                <a:close/>
              </a:path>
              <a:path w="4815840" h="60960">
                <a:moveTo>
                  <a:pt x="32003" y="26035"/>
                </a:moveTo>
                <a:lnTo>
                  <a:pt x="31074" y="28488"/>
                </a:lnTo>
                <a:lnTo>
                  <a:pt x="31231" y="28331"/>
                </a:lnTo>
                <a:lnTo>
                  <a:pt x="32003" y="26035"/>
                </a:lnTo>
                <a:close/>
              </a:path>
              <a:path w="4815840" h="60960">
                <a:moveTo>
                  <a:pt x="32003" y="26035"/>
                </a:moveTo>
                <a:lnTo>
                  <a:pt x="31231" y="28331"/>
                </a:lnTo>
                <a:lnTo>
                  <a:pt x="32003" y="27559"/>
                </a:lnTo>
                <a:lnTo>
                  <a:pt x="33697" y="26712"/>
                </a:lnTo>
                <a:lnTo>
                  <a:pt x="32003" y="26035"/>
                </a:lnTo>
                <a:close/>
              </a:path>
              <a:path w="4815840" h="60960">
                <a:moveTo>
                  <a:pt x="1524" y="26035"/>
                </a:moveTo>
                <a:lnTo>
                  <a:pt x="1636" y="27615"/>
                </a:lnTo>
                <a:lnTo>
                  <a:pt x="3047" y="28321"/>
                </a:lnTo>
                <a:lnTo>
                  <a:pt x="3026" y="27537"/>
                </a:lnTo>
                <a:lnTo>
                  <a:pt x="1524" y="26035"/>
                </a:lnTo>
                <a:close/>
              </a:path>
              <a:path w="4815840" h="60960">
                <a:moveTo>
                  <a:pt x="26517" y="26949"/>
                </a:moveTo>
                <a:lnTo>
                  <a:pt x="27431" y="28321"/>
                </a:lnTo>
                <a:lnTo>
                  <a:pt x="27400" y="27537"/>
                </a:lnTo>
                <a:lnTo>
                  <a:pt x="26517" y="26949"/>
                </a:lnTo>
                <a:close/>
              </a:path>
              <a:path w="4815840" h="60960">
                <a:moveTo>
                  <a:pt x="42671" y="26035"/>
                </a:moveTo>
                <a:lnTo>
                  <a:pt x="44195" y="28321"/>
                </a:lnTo>
                <a:lnTo>
                  <a:pt x="44174" y="27537"/>
                </a:lnTo>
                <a:lnTo>
                  <a:pt x="42671" y="26035"/>
                </a:lnTo>
                <a:close/>
              </a:path>
              <a:path w="4815840" h="60960">
                <a:moveTo>
                  <a:pt x="41126" y="27559"/>
                </a:moveTo>
                <a:lnTo>
                  <a:pt x="39624" y="27559"/>
                </a:lnTo>
                <a:lnTo>
                  <a:pt x="40370" y="28305"/>
                </a:lnTo>
                <a:lnTo>
                  <a:pt x="41126" y="27559"/>
                </a:lnTo>
                <a:close/>
              </a:path>
              <a:path w="4815840" h="60960">
                <a:moveTo>
                  <a:pt x="4793939" y="25412"/>
                </a:moveTo>
                <a:lnTo>
                  <a:pt x="4794362" y="28161"/>
                </a:lnTo>
                <a:lnTo>
                  <a:pt x="4795694" y="27273"/>
                </a:lnTo>
                <a:lnTo>
                  <a:pt x="4795533" y="27050"/>
                </a:lnTo>
                <a:lnTo>
                  <a:pt x="4793939" y="25412"/>
                </a:lnTo>
                <a:close/>
              </a:path>
              <a:path w="4815840" h="60960">
                <a:moveTo>
                  <a:pt x="3265931" y="27559"/>
                </a:moveTo>
                <a:lnTo>
                  <a:pt x="3261359" y="27559"/>
                </a:lnTo>
                <a:lnTo>
                  <a:pt x="3266321" y="28142"/>
                </a:lnTo>
                <a:lnTo>
                  <a:pt x="3265931" y="27559"/>
                </a:lnTo>
                <a:close/>
              </a:path>
              <a:path w="4815840" h="60960">
                <a:moveTo>
                  <a:pt x="34917" y="27200"/>
                </a:moveTo>
                <a:lnTo>
                  <a:pt x="34849" y="27356"/>
                </a:lnTo>
                <a:lnTo>
                  <a:pt x="35559" y="28067"/>
                </a:lnTo>
                <a:lnTo>
                  <a:pt x="35785" y="27615"/>
                </a:lnTo>
                <a:lnTo>
                  <a:pt x="34917" y="27200"/>
                </a:lnTo>
                <a:close/>
              </a:path>
              <a:path w="4815840" h="60960">
                <a:moveTo>
                  <a:pt x="4773168" y="26035"/>
                </a:moveTo>
                <a:lnTo>
                  <a:pt x="4772090" y="27112"/>
                </a:lnTo>
                <a:lnTo>
                  <a:pt x="4771977" y="27273"/>
                </a:lnTo>
                <a:lnTo>
                  <a:pt x="4773168" y="28067"/>
                </a:lnTo>
                <a:lnTo>
                  <a:pt x="4773168" y="26035"/>
                </a:lnTo>
                <a:close/>
              </a:path>
              <a:path w="4815840" h="60960">
                <a:moveTo>
                  <a:pt x="4780670" y="27676"/>
                </a:moveTo>
                <a:lnTo>
                  <a:pt x="4780483" y="27863"/>
                </a:lnTo>
                <a:lnTo>
                  <a:pt x="4780698" y="28007"/>
                </a:lnTo>
                <a:lnTo>
                  <a:pt x="4780670" y="27676"/>
                </a:lnTo>
                <a:close/>
              </a:path>
              <a:path w="4815840" h="60960">
                <a:moveTo>
                  <a:pt x="4779492" y="13536"/>
                </a:moveTo>
                <a:lnTo>
                  <a:pt x="4777740" y="15239"/>
                </a:lnTo>
                <a:lnTo>
                  <a:pt x="4777740" y="26035"/>
                </a:lnTo>
                <a:lnTo>
                  <a:pt x="4780483" y="27863"/>
                </a:lnTo>
                <a:lnTo>
                  <a:pt x="4780432" y="24815"/>
                </a:lnTo>
                <a:lnTo>
                  <a:pt x="4779492" y="13536"/>
                </a:lnTo>
                <a:close/>
              </a:path>
              <a:path w="4815840" h="60960">
                <a:moveTo>
                  <a:pt x="4785664" y="12014"/>
                </a:moveTo>
                <a:lnTo>
                  <a:pt x="4783920" y="13758"/>
                </a:lnTo>
                <a:lnTo>
                  <a:pt x="4783836" y="24511"/>
                </a:lnTo>
                <a:lnTo>
                  <a:pt x="4787188" y="27863"/>
                </a:lnTo>
                <a:lnTo>
                  <a:pt x="4788357" y="27084"/>
                </a:lnTo>
                <a:lnTo>
                  <a:pt x="4788243" y="24257"/>
                </a:lnTo>
                <a:lnTo>
                  <a:pt x="4787007" y="22987"/>
                </a:lnTo>
                <a:lnTo>
                  <a:pt x="4786883" y="16888"/>
                </a:lnTo>
                <a:lnTo>
                  <a:pt x="4785664" y="12014"/>
                </a:lnTo>
                <a:close/>
              </a:path>
              <a:path w="4815840" h="60960">
                <a:moveTo>
                  <a:pt x="4238244" y="27559"/>
                </a:moveTo>
                <a:lnTo>
                  <a:pt x="4233672" y="27559"/>
                </a:lnTo>
                <a:lnTo>
                  <a:pt x="4233386" y="27844"/>
                </a:lnTo>
                <a:lnTo>
                  <a:pt x="4238244" y="27559"/>
                </a:lnTo>
                <a:close/>
              </a:path>
              <a:path w="4815840" h="60960">
                <a:moveTo>
                  <a:pt x="15239" y="26733"/>
                </a:moveTo>
                <a:lnTo>
                  <a:pt x="14773" y="27792"/>
                </a:lnTo>
                <a:lnTo>
                  <a:pt x="15127" y="27615"/>
                </a:lnTo>
                <a:lnTo>
                  <a:pt x="15239" y="26733"/>
                </a:lnTo>
                <a:close/>
              </a:path>
              <a:path w="4815840" h="60960">
                <a:moveTo>
                  <a:pt x="4780026" y="13017"/>
                </a:moveTo>
                <a:lnTo>
                  <a:pt x="4779660" y="13372"/>
                </a:lnTo>
                <a:lnTo>
                  <a:pt x="4779577" y="14562"/>
                </a:lnTo>
                <a:lnTo>
                  <a:pt x="4780670" y="27676"/>
                </a:lnTo>
                <a:lnTo>
                  <a:pt x="4780788" y="13758"/>
                </a:lnTo>
                <a:lnTo>
                  <a:pt x="4780026" y="13017"/>
                </a:lnTo>
                <a:close/>
              </a:path>
              <a:path w="4815840" h="60960">
                <a:moveTo>
                  <a:pt x="24733" y="26384"/>
                </a:moveTo>
                <a:lnTo>
                  <a:pt x="24320" y="27622"/>
                </a:lnTo>
                <a:lnTo>
                  <a:pt x="24983" y="26949"/>
                </a:lnTo>
                <a:lnTo>
                  <a:pt x="24865" y="26516"/>
                </a:lnTo>
                <a:lnTo>
                  <a:pt x="24733" y="26384"/>
                </a:lnTo>
                <a:close/>
              </a:path>
              <a:path w="4815840" h="60960">
                <a:moveTo>
                  <a:pt x="34605" y="27112"/>
                </a:moveTo>
                <a:lnTo>
                  <a:pt x="34191" y="27615"/>
                </a:lnTo>
                <a:lnTo>
                  <a:pt x="34734" y="27305"/>
                </a:lnTo>
                <a:lnTo>
                  <a:pt x="34605" y="27112"/>
                </a:lnTo>
                <a:close/>
              </a:path>
              <a:path w="4815840" h="60960">
                <a:moveTo>
                  <a:pt x="1524" y="24511"/>
                </a:moveTo>
                <a:lnTo>
                  <a:pt x="1622" y="26133"/>
                </a:lnTo>
                <a:lnTo>
                  <a:pt x="3047" y="27559"/>
                </a:lnTo>
                <a:lnTo>
                  <a:pt x="3005" y="25992"/>
                </a:lnTo>
                <a:lnTo>
                  <a:pt x="1524" y="24511"/>
                </a:lnTo>
                <a:close/>
              </a:path>
              <a:path w="4815840" h="60960">
                <a:moveTo>
                  <a:pt x="12192" y="26035"/>
                </a:moveTo>
                <a:lnTo>
                  <a:pt x="10668" y="27559"/>
                </a:lnTo>
                <a:lnTo>
                  <a:pt x="12192" y="27559"/>
                </a:lnTo>
                <a:lnTo>
                  <a:pt x="12192" y="26035"/>
                </a:lnTo>
                <a:close/>
              </a:path>
              <a:path w="4815840" h="60960">
                <a:moveTo>
                  <a:pt x="25603" y="26339"/>
                </a:moveTo>
                <a:lnTo>
                  <a:pt x="25145" y="26797"/>
                </a:lnTo>
                <a:lnTo>
                  <a:pt x="25907" y="27559"/>
                </a:lnTo>
                <a:lnTo>
                  <a:pt x="25799" y="26470"/>
                </a:lnTo>
                <a:lnTo>
                  <a:pt x="25603" y="26339"/>
                </a:lnTo>
                <a:close/>
              </a:path>
              <a:path w="4815840" h="60960">
                <a:moveTo>
                  <a:pt x="27431" y="25146"/>
                </a:moveTo>
                <a:lnTo>
                  <a:pt x="25980" y="25992"/>
                </a:lnTo>
                <a:lnTo>
                  <a:pt x="25973" y="26133"/>
                </a:lnTo>
                <a:lnTo>
                  <a:pt x="26540" y="26964"/>
                </a:lnTo>
                <a:lnTo>
                  <a:pt x="27431" y="27559"/>
                </a:lnTo>
                <a:lnTo>
                  <a:pt x="27431" y="25146"/>
                </a:lnTo>
                <a:close/>
              </a:path>
              <a:path w="4815840" h="60960">
                <a:moveTo>
                  <a:pt x="28783" y="24357"/>
                </a:moveTo>
                <a:lnTo>
                  <a:pt x="27520" y="25094"/>
                </a:lnTo>
                <a:lnTo>
                  <a:pt x="27431" y="27559"/>
                </a:lnTo>
                <a:lnTo>
                  <a:pt x="29457" y="25094"/>
                </a:lnTo>
                <a:lnTo>
                  <a:pt x="29413" y="24924"/>
                </a:lnTo>
                <a:lnTo>
                  <a:pt x="28915" y="24426"/>
                </a:lnTo>
                <a:lnTo>
                  <a:pt x="28783" y="24357"/>
                </a:lnTo>
                <a:close/>
              </a:path>
              <a:path w="4815840" h="60960">
                <a:moveTo>
                  <a:pt x="36423" y="26339"/>
                </a:moveTo>
                <a:lnTo>
                  <a:pt x="35120" y="27084"/>
                </a:lnTo>
                <a:lnTo>
                  <a:pt x="35043" y="27250"/>
                </a:lnTo>
                <a:lnTo>
                  <a:pt x="35813" y="27559"/>
                </a:lnTo>
                <a:lnTo>
                  <a:pt x="36423" y="26339"/>
                </a:lnTo>
                <a:close/>
              </a:path>
              <a:path w="4815840" h="60960">
                <a:moveTo>
                  <a:pt x="728471" y="12319"/>
                </a:moveTo>
                <a:lnTo>
                  <a:pt x="725040" y="12564"/>
                </a:lnTo>
                <a:lnTo>
                  <a:pt x="720851" y="15239"/>
                </a:lnTo>
                <a:lnTo>
                  <a:pt x="720851" y="24511"/>
                </a:lnTo>
                <a:lnTo>
                  <a:pt x="725424" y="27559"/>
                </a:lnTo>
                <a:lnTo>
                  <a:pt x="729995" y="27559"/>
                </a:lnTo>
                <a:lnTo>
                  <a:pt x="728471" y="12319"/>
                </a:lnTo>
                <a:close/>
              </a:path>
              <a:path w="4815840" h="60960">
                <a:moveTo>
                  <a:pt x="746394" y="11038"/>
                </a:moveTo>
                <a:lnTo>
                  <a:pt x="728471" y="12319"/>
                </a:lnTo>
                <a:lnTo>
                  <a:pt x="729995" y="27559"/>
                </a:lnTo>
                <a:lnTo>
                  <a:pt x="733409" y="27315"/>
                </a:lnTo>
                <a:lnTo>
                  <a:pt x="737615" y="24511"/>
                </a:lnTo>
                <a:lnTo>
                  <a:pt x="737615" y="15239"/>
                </a:lnTo>
                <a:lnTo>
                  <a:pt x="733044" y="12319"/>
                </a:lnTo>
                <a:lnTo>
                  <a:pt x="744474" y="12319"/>
                </a:lnTo>
                <a:lnTo>
                  <a:pt x="746394" y="11038"/>
                </a:lnTo>
                <a:close/>
              </a:path>
              <a:path w="4815840" h="60960">
                <a:moveTo>
                  <a:pt x="733409" y="27315"/>
                </a:moveTo>
                <a:lnTo>
                  <a:pt x="729995" y="27559"/>
                </a:lnTo>
                <a:lnTo>
                  <a:pt x="733044" y="27559"/>
                </a:lnTo>
                <a:lnTo>
                  <a:pt x="733409" y="27315"/>
                </a:lnTo>
                <a:close/>
              </a:path>
              <a:path w="4815840" h="60960">
                <a:moveTo>
                  <a:pt x="1307330" y="27156"/>
                </a:moveTo>
                <a:lnTo>
                  <a:pt x="1307592" y="27559"/>
                </a:lnTo>
                <a:lnTo>
                  <a:pt x="1312164" y="27559"/>
                </a:lnTo>
                <a:lnTo>
                  <a:pt x="1307330" y="27156"/>
                </a:lnTo>
                <a:close/>
              </a:path>
              <a:path w="4815840" h="60960">
                <a:moveTo>
                  <a:pt x="1312164" y="10795"/>
                </a:moveTo>
                <a:lnTo>
                  <a:pt x="1307592" y="10795"/>
                </a:lnTo>
                <a:lnTo>
                  <a:pt x="1304733" y="14963"/>
                </a:lnTo>
                <a:lnTo>
                  <a:pt x="1304626" y="22987"/>
                </a:lnTo>
                <a:lnTo>
                  <a:pt x="1307330" y="27156"/>
                </a:lnTo>
                <a:lnTo>
                  <a:pt x="1312164" y="27559"/>
                </a:lnTo>
                <a:lnTo>
                  <a:pt x="1312164" y="10795"/>
                </a:lnTo>
                <a:close/>
              </a:path>
              <a:path w="4815840" h="60960">
                <a:moveTo>
                  <a:pt x="1316736" y="10795"/>
                </a:moveTo>
                <a:lnTo>
                  <a:pt x="1312164" y="10795"/>
                </a:lnTo>
                <a:lnTo>
                  <a:pt x="1312164" y="27559"/>
                </a:lnTo>
                <a:lnTo>
                  <a:pt x="1316736" y="27559"/>
                </a:lnTo>
                <a:lnTo>
                  <a:pt x="1319701" y="22987"/>
                </a:lnTo>
                <a:lnTo>
                  <a:pt x="1319783" y="15239"/>
                </a:lnTo>
                <a:lnTo>
                  <a:pt x="1316736" y="10795"/>
                </a:lnTo>
                <a:close/>
              </a:path>
              <a:path w="4815840" h="60960">
                <a:moveTo>
                  <a:pt x="1324356" y="10795"/>
                </a:moveTo>
                <a:lnTo>
                  <a:pt x="1316736" y="10795"/>
                </a:lnTo>
                <a:lnTo>
                  <a:pt x="1319594" y="14963"/>
                </a:lnTo>
                <a:lnTo>
                  <a:pt x="1319701" y="22987"/>
                </a:lnTo>
                <a:lnTo>
                  <a:pt x="1316736" y="27559"/>
                </a:lnTo>
                <a:lnTo>
                  <a:pt x="1324356" y="27559"/>
                </a:lnTo>
                <a:lnTo>
                  <a:pt x="1321390" y="22987"/>
                </a:lnTo>
                <a:lnTo>
                  <a:pt x="1321308" y="15239"/>
                </a:lnTo>
                <a:lnTo>
                  <a:pt x="1324356" y="10795"/>
                </a:lnTo>
                <a:close/>
              </a:path>
              <a:path w="4815840" h="60960">
                <a:moveTo>
                  <a:pt x="1328927" y="10795"/>
                </a:moveTo>
                <a:lnTo>
                  <a:pt x="1324356" y="10795"/>
                </a:lnTo>
                <a:lnTo>
                  <a:pt x="1321497" y="14963"/>
                </a:lnTo>
                <a:lnTo>
                  <a:pt x="1321390" y="22987"/>
                </a:lnTo>
                <a:lnTo>
                  <a:pt x="1324356" y="27559"/>
                </a:lnTo>
                <a:lnTo>
                  <a:pt x="1328927" y="27559"/>
                </a:lnTo>
                <a:lnTo>
                  <a:pt x="1328927" y="10795"/>
                </a:lnTo>
                <a:close/>
              </a:path>
              <a:path w="4815840" h="60960">
                <a:moveTo>
                  <a:pt x="1333500" y="10795"/>
                </a:moveTo>
                <a:lnTo>
                  <a:pt x="1328927" y="10795"/>
                </a:lnTo>
                <a:lnTo>
                  <a:pt x="1328927" y="27559"/>
                </a:lnTo>
                <a:lnTo>
                  <a:pt x="1333500" y="27559"/>
                </a:lnTo>
                <a:lnTo>
                  <a:pt x="1336465" y="22987"/>
                </a:lnTo>
                <a:lnTo>
                  <a:pt x="1336547" y="15239"/>
                </a:lnTo>
                <a:lnTo>
                  <a:pt x="1333500" y="10795"/>
                </a:lnTo>
                <a:close/>
              </a:path>
              <a:path w="4815840" h="60960">
                <a:moveTo>
                  <a:pt x="1336547" y="22860"/>
                </a:moveTo>
                <a:lnTo>
                  <a:pt x="1333500" y="27559"/>
                </a:lnTo>
                <a:lnTo>
                  <a:pt x="1341120" y="27559"/>
                </a:lnTo>
                <a:lnTo>
                  <a:pt x="1336547" y="22860"/>
                </a:lnTo>
                <a:close/>
              </a:path>
              <a:path w="4815840" h="60960">
                <a:moveTo>
                  <a:pt x="1345692" y="10795"/>
                </a:moveTo>
                <a:lnTo>
                  <a:pt x="1341120" y="10795"/>
                </a:lnTo>
                <a:lnTo>
                  <a:pt x="1336783" y="15011"/>
                </a:lnTo>
                <a:lnTo>
                  <a:pt x="1336671" y="22987"/>
                </a:lnTo>
                <a:lnTo>
                  <a:pt x="1341120" y="27559"/>
                </a:lnTo>
                <a:lnTo>
                  <a:pt x="1344168" y="27559"/>
                </a:lnTo>
                <a:lnTo>
                  <a:pt x="1345692" y="10795"/>
                </a:lnTo>
                <a:close/>
              </a:path>
              <a:path w="4815840" h="60960">
                <a:moveTo>
                  <a:pt x="1345692" y="10795"/>
                </a:moveTo>
                <a:lnTo>
                  <a:pt x="1344168" y="27559"/>
                </a:lnTo>
                <a:lnTo>
                  <a:pt x="1345692" y="27559"/>
                </a:lnTo>
                <a:lnTo>
                  <a:pt x="1345692" y="10795"/>
                </a:lnTo>
                <a:close/>
              </a:path>
              <a:path w="4815840" h="60960">
                <a:moveTo>
                  <a:pt x="1345692" y="10795"/>
                </a:moveTo>
                <a:lnTo>
                  <a:pt x="1345692" y="27559"/>
                </a:lnTo>
                <a:lnTo>
                  <a:pt x="1350264" y="27559"/>
                </a:lnTo>
                <a:lnTo>
                  <a:pt x="1352037" y="24824"/>
                </a:lnTo>
                <a:lnTo>
                  <a:pt x="1351788" y="24511"/>
                </a:lnTo>
                <a:lnTo>
                  <a:pt x="1351788" y="15239"/>
                </a:lnTo>
                <a:lnTo>
                  <a:pt x="1352806" y="14589"/>
                </a:lnTo>
                <a:lnTo>
                  <a:pt x="1352727" y="14387"/>
                </a:lnTo>
                <a:lnTo>
                  <a:pt x="1350600" y="11285"/>
                </a:lnTo>
                <a:lnTo>
                  <a:pt x="1345692" y="10795"/>
                </a:lnTo>
                <a:close/>
              </a:path>
              <a:path w="4815840" h="60960">
                <a:moveTo>
                  <a:pt x="1352104" y="24721"/>
                </a:moveTo>
                <a:lnTo>
                  <a:pt x="1350264" y="27559"/>
                </a:lnTo>
                <a:lnTo>
                  <a:pt x="1356359" y="27559"/>
                </a:lnTo>
                <a:lnTo>
                  <a:pt x="1352104" y="24721"/>
                </a:lnTo>
                <a:close/>
              </a:path>
              <a:path w="4815840" h="60960">
                <a:moveTo>
                  <a:pt x="1360932" y="12319"/>
                </a:moveTo>
                <a:lnTo>
                  <a:pt x="1356359" y="12319"/>
                </a:lnTo>
                <a:lnTo>
                  <a:pt x="1352929" y="14510"/>
                </a:lnTo>
                <a:lnTo>
                  <a:pt x="1352944" y="14703"/>
                </a:lnTo>
                <a:lnTo>
                  <a:pt x="1353122" y="14963"/>
                </a:lnTo>
                <a:lnTo>
                  <a:pt x="1353229" y="22987"/>
                </a:lnTo>
                <a:lnTo>
                  <a:pt x="1352104" y="24721"/>
                </a:lnTo>
                <a:lnTo>
                  <a:pt x="1356359" y="27559"/>
                </a:lnTo>
                <a:lnTo>
                  <a:pt x="1359408" y="27559"/>
                </a:lnTo>
                <a:lnTo>
                  <a:pt x="1360932" y="12319"/>
                </a:lnTo>
                <a:close/>
              </a:path>
              <a:path w="4815840" h="60960">
                <a:moveTo>
                  <a:pt x="1367027" y="26035"/>
                </a:moveTo>
                <a:lnTo>
                  <a:pt x="1365503" y="27559"/>
                </a:lnTo>
                <a:lnTo>
                  <a:pt x="1368552" y="27559"/>
                </a:lnTo>
                <a:lnTo>
                  <a:pt x="1367027" y="26035"/>
                </a:lnTo>
                <a:close/>
              </a:path>
              <a:path w="4815840" h="60960">
                <a:moveTo>
                  <a:pt x="2063495" y="10795"/>
                </a:moveTo>
                <a:lnTo>
                  <a:pt x="2058619" y="11099"/>
                </a:lnTo>
                <a:lnTo>
                  <a:pt x="2055960" y="13758"/>
                </a:lnTo>
                <a:lnTo>
                  <a:pt x="2055958" y="22987"/>
                </a:lnTo>
                <a:lnTo>
                  <a:pt x="2058923" y="27559"/>
                </a:lnTo>
                <a:lnTo>
                  <a:pt x="2065020" y="27559"/>
                </a:lnTo>
                <a:lnTo>
                  <a:pt x="2063495" y="10795"/>
                </a:lnTo>
                <a:close/>
              </a:path>
              <a:path w="4815840" h="60960">
                <a:moveTo>
                  <a:pt x="2084645" y="9550"/>
                </a:moveTo>
                <a:lnTo>
                  <a:pt x="2063495" y="10795"/>
                </a:lnTo>
                <a:lnTo>
                  <a:pt x="2065020" y="27559"/>
                </a:lnTo>
                <a:lnTo>
                  <a:pt x="2068265" y="27356"/>
                </a:lnTo>
                <a:lnTo>
                  <a:pt x="2072516" y="22987"/>
                </a:lnTo>
                <a:lnTo>
                  <a:pt x="2072513" y="13758"/>
                </a:lnTo>
                <a:lnTo>
                  <a:pt x="2068068" y="10795"/>
                </a:lnTo>
                <a:lnTo>
                  <a:pt x="2083816" y="10795"/>
                </a:lnTo>
                <a:lnTo>
                  <a:pt x="2084645" y="9550"/>
                </a:lnTo>
                <a:close/>
              </a:path>
              <a:path w="4815840" h="60960">
                <a:moveTo>
                  <a:pt x="2068265" y="27356"/>
                </a:moveTo>
                <a:lnTo>
                  <a:pt x="2065020" y="27559"/>
                </a:lnTo>
                <a:lnTo>
                  <a:pt x="2068068" y="27559"/>
                </a:lnTo>
                <a:lnTo>
                  <a:pt x="2068265" y="27356"/>
                </a:lnTo>
                <a:close/>
              </a:path>
              <a:path w="4815840" h="60960">
                <a:moveTo>
                  <a:pt x="2252290" y="27279"/>
                </a:moveTo>
                <a:lnTo>
                  <a:pt x="2252472" y="27559"/>
                </a:lnTo>
                <a:lnTo>
                  <a:pt x="2257044" y="27559"/>
                </a:lnTo>
                <a:lnTo>
                  <a:pt x="2252290" y="27279"/>
                </a:lnTo>
                <a:close/>
              </a:path>
              <a:path w="4815840" h="60960">
                <a:moveTo>
                  <a:pt x="2258568" y="10795"/>
                </a:moveTo>
                <a:lnTo>
                  <a:pt x="2252472" y="10795"/>
                </a:lnTo>
                <a:lnTo>
                  <a:pt x="2249508" y="13758"/>
                </a:lnTo>
                <a:lnTo>
                  <a:pt x="2249506" y="22987"/>
                </a:lnTo>
                <a:lnTo>
                  <a:pt x="2252210" y="27156"/>
                </a:lnTo>
                <a:lnTo>
                  <a:pt x="2257044" y="27559"/>
                </a:lnTo>
                <a:lnTo>
                  <a:pt x="2258568" y="10795"/>
                </a:lnTo>
                <a:close/>
              </a:path>
              <a:path w="4815840" h="60960">
                <a:moveTo>
                  <a:pt x="2278380" y="10795"/>
                </a:moveTo>
                <a:lnTo>
                  <a:pt x="2261616" y="10795"/>
                </a:lnTo>
                <a:lnTo>
                  <a:pt x="2266061" y="13758"/>
                </a:lnTo>
                <a:lnTo>
                  <a:pt x="2266064" y="22987"/>
                </a:lnTo>
                <a:lnTo>
                  <a:pt x="2261616" y="27559"/>
                </a:lnTo>
                <a:lnTo>
                  <a:pt x="2277364" y="27559"/>
                </a:lnTo>
                <a:lnTo>
                  <a:pt x="2275332" y="24511"/>
                </a:lnTo>
                <a:lnTo>
                  <a:pt x="2275332" y="15239"/>
                </a:lnTo>
                <a:lnTo>
                  <a:pt x="2278380" y="10795"/>
                </a:lnTo>
                <a:close/>
              </a:path>
              <a:path w="4815840" h="60960">
                <a:moveTo>
                  <a:pt x="2377440" y="10795"/>
                </a:moveTo>
                <a:lnTo>
                  <a:pt x="2372868" y="10795"/>
                </a:lnTo>
                <a:lnTo>
                  <a:pt x="2368422" y="13758"/>
                </a:lnTo>
                <a:lnTo>
                  <a:pt x="2368296" y="24511"/>
                </a:lnTo>
                <a:lnTo>
                  <a:pt x="2372868" y="27559"/>
                </a:lnTo>
                <a:lnTo>
                  <a:pt x="2377440" y="27559"/>
                </a:lnTo>
                <a:lnTo>
                  <a:pt x="2377440" y="10795"/>
                </a:lnTo>
                <a:close/>
              </a:path>
              <a:path w="4815840" h="60960">
                <a:moveTo>
                  <a:pt x="2382011" y="10795"/>
                </a:moveTo>
                <a:lnTo>
                  <a:pt x="2377440" y="10795"/>
                </a:lnTo>
                <a:lnTo>
                  <a:pt x="2377440" y="27559"/>
                </a:lnTo>
                <a:lnTo>
                  <a:pt x="2382011" y="27559"/>
                </a:lnTo>
                <a:lnTo>
                  <a:pt x="2385060" y="24511"/>
                </a:lnTo>
                <a:lnTo>
                  <a:pt x="2384975" y="13758"/>
                </a:lnTo>
                <a:lnTo>
                  <a:pt x="2382011" y="10795"/>
                </a:lnTo>
                <a:close/>
              </a:path>
              <a:path w="4815840" h="60960">
                <a:moveTo>
                  <a:pt x="2398775" y="10795"/>
                </a:moveTo>
                <a:lnTo>
                  <a:pt x="2382011" y="10795"/>
                </a:lnTo>
                <a:lnTo>
                  <a:pt x="2384975" y="13758"/>
                </a:lnTo>
                <a:lnTo>
                  <a:pt x="2385060" y="24511"/>
                </a:lnTo>
                <a:lnTo>
                  <a:pt x="2382011" y="27559"/>
                </a:lnTo>
                <a:lnTo>
                  <a:pt x="2398775" y="27559"/>
                </a:lnTo>
                <a:lnTo>
                  <a:pt x="2394204" y="24511"/>
                </a:lnTo>
                <a:lnTo>
                  <a:pt x="2394330" y="13758"/>
                </a:lnTo>
                <a:lnTo>
                  <a:pt x="2398775" y="10795"/>
                </a:lnTo>
                <a:close/>
              </a:path>
              <a:path w="4815840" h="60960">
                <a:moveTo>
                  <a:pt x="2401823" y="10795"/>
                </a:moveTo>
                <a:lnTo>
                  <a:pt x="2398775" y="10795"/>
                </a:lnTo>
                <a:lnTo>
                  <a:pt x="2394330" y="13758"/>
                </a:lnTo>
                <a:lnTo>
                  <a:pt x="2394204" y="24511"/>
                </a:lnTo>
                <a:lnTo>
                  <a:pt x="2398775" y="27559"/>
                </a:lnTo>
                <a:lnTo>
                  <a:pt x="2403347" y="27559"/>
                </a:lnTo>
                <a:lnTo>
                  <a:pt x="2401823" y="10795"/>
                </a:lnTo>
                <a:close/>
              </a:path>
              <a:path w="4815840" h="60960">
                <a:moveTo>
                  <a:pt x="2422973" y="9550"/>
                </a:moveTo>
                <a:lnTo>
                  <a:pt x="2401823" y="10795"/>
                </a:lnTo>
                <a:lnTo>
                  <a:pt x="2403347" y="27559"/>
                </a:lnTo>
                <a:lnTo>
                  <a:pt x="2403347" y="10795"/>
                </a:lnTo>
                <a:lnTo>
                  <a:pt x="2422144" y="10795"/>
                </a:lnTo>
                <a:lnTo>
                  <a:pt x="2422973" y="9550"/>
                </a:lnTo>
                <a:close/>
              </a:path>
              <a:path w="4815840" h="60960">
                <a:moveTo>
                  <a:pt x="2407920" y="10795"/>
                </a:moveTo>
                <a:lnTo>
                  <a:pt x="2403347" y="10795"/>
                </a:lnTo>
                <a:lnTo>
                  <a:pt x="2403347" y="27559"/>
                </a:lnTo>
                <a:lnTo>
                  <a:pt x="2408101" y="27279"/>
                </a:lnTo>
                <a:lnTo>
                  <a:pt x="2410968" y="24511"/>
                </a:lnTo>
                <a:lnTo>
                  <a:pt x="2410883" y="13758"/>
                </a:lnTo>
                <a:lnTo>
                  <a:pt x="2407920" y="10795"/>
                </a:lnTo>
                <a:close/>
              </a:path>
              <a:path w="4815840" h="60960">
                <a:moveTo>
                  <a:pt x="2408205" y="27273"/>
                </a:moveTo>
                <a:lnTo>
                  <a:pt x="2403347" y="27559"/>
                </a:lnTo>
                <a:lnTo>
                  <a:pt x="2407920" y="27559"/>
                </a:lnTo>
                <a:lnTo>
                  <a:pt x="2408205" y="27273"/>
                </a:lnTo>
                <a:close/>
              </a:path>
              <a:path w="4815840" h="60960">
                <a:moveTo>
                  <a:pt x="4780788" y="13758"/>
                </a:moveTo>
                <a:lnTo>
                  <a:pt x="4780788" y="27559"/>
                </a:lnTo>
                <a:lnTo>
                  <a:pt x="4782213" y="26133"/>
                </a:lnTo>
                <a:lnTo>
                  <a:pt x="4782312" y="15239"/>
                </a:lnTo>
                <a:lnTo>
                  <a:pt x="4780788" y="13758"/>
                </a:lnTo>
                <a:close/>
              </a:path>
              <a:path w="4815840" h="60960">
                <a:moveTo>
                  <a:pt x="4791456" y="9271"/>
                </a:moveTo>
                <a:lnTo>
                  <a:pt x="4789424" y="9779"/>
                </a:lnTo>
                <a:lnTo>
                  <a:pt x="4788408" y="10795"/>
                </a:lnTo>
                <a:lnTo>
                  <a:pt x="4788495" y="13843"/>
                </a:lnTo>
                <a:lnTo>
                  <a:pt x="4789932" y="15239"/>
                </a:lnTo>
                <a:lnTo>
                  <a:pt x="4789973" y="26035"/>
                </a:lnTo>
                <a:lnTo>
                  <a:pt x="4791456" y="27559"/>
                </a:lnTo>
                <a:lnTo>
                  <a:pt x="4794269" y="27559"/>
                </a:lnTo>
                <a:lnTo>
                  <a:pt x="4793939" y="25412"/>
                </a:lnTo>
                <a:lnTo>
                  <a:pt x="4791579" y="22987"/>
                </a:lnTo>
                <a:lnTo>
                  <a:pt x="4791519" y="12255"/>
                </a:lnTo>
                <a:lnTo>
                  <a:pt x="4791760" y="12014"/>
                </a:lnTo>
                <a:lnTo>
                  <a:pt x="4791690" y="10795"/>
                </a:lnTo>
                <a:lnTo>
                  <a:pt x="4791456" y="9271"/>
                </a:lnTo>
                <a:close/>
              </a:path>
              <a:path w="4815840" h="60960">
                <a:moveTo>
                  <a:pt x="4797552" y="26035"/>
                </a:moveTo>
                <a:lnTo>
                  <a:pt x="4795936" y="27112"/>
                </a:lnTo>
                <a:lnTo>
                  <a:pt x="4795830" y="27356"/>
                </a:lnTo>
                <a:lnTo>
                  <a:pt x="4796028" y="27559"/>
                </a:lnTo>
                <a:lnTo>
                  <a:pt x="4797552" y="27559"/>
                </a:lnTo>
                <a:lnTo>
                  <a:pt x="4797552" y="26035"/>
                </a:lnTo>
                <a:close/>
              </a:path>
              <a:path w="4815840" h="60960">
                <a:moveTo>
                  <a:pt x="4797552" y="25209"/>
                </a:moveTo>
                <a:lnTo>
                  <a:pt x="4797552" y="27559"/>
                </a:lnTo>
                <a:lnTo>
                  <a:pt x="4799076" y="27559"/>
                </a:lnTo>
                <a:lnTo>
                  <a:pt x="4797552" y="25209"/>
                </a:lnTo>
                <a:close/>
              </a:path>
              <a:path w="4815840" h="60960">
                <a:moveTo>
                  <a:pt x="4797552" y="21462"/>
                </a:moveTo>
                <a:lnTo>
                  <a:pt x="4797552" y="25209"/>
                </a:lnTo>
                <a:lnTo>
                  <a:pt x="4799076" y="27559"/>
                </a:lnTo>
                <a:lnTo>
                  <a:pt x="4797552" y="21462"/>
                </a:lnTo>
                <a:close/>
              </a:path>
              <a:path w="4815840" h="60960">
                <a:moveTo>
                  <a:pt x="4801514" y="25425"/>
                </a:moveTo>
                <a:lnTo>
                  <a:pt x="4800092" y="27559"/>
                </a:lnTo>
                <a:lnTo>
                  <a:pt x="4802124" y="27559"/>
                </a:lnTo>
                <a:lnTo>
                  <a:pt x="4802081" y="25992"/>
                </a:lnTo>
                <a:lnTo>
                  <a:pt x="4801514" y="25425"/>
                </a:lnTo>
                <a:close/>
              </a:path>
              <a:path w="4815840" h="60960">
                <a:moveTo>
                  <a:pt x="4802124" y="26035"/>
                </a:moveTo>
                <a:lnTo>
                  <a:pt x="4802124" y="27559"/>
                </a:lnTo>
                <a:lnTo>
                  <a:pt x="4802590" y="26781"/>
                </a:lnTo>
                <a:lnTo>
                  <a:pt x="4802473" y="26384"/>
                </a:lnTo>
                <a:lnTo>
                  <a:pt x="4802124" y="26035"/>
                </a:lnTo>
                <a:close/>
              </a:path>
              <a:path w="4815840" h="60960">
                <a:moveTo>
                  <a:pt x="4802695" y="26606"/>
                </a:moveTo>
                <a:lnTo>
                  <a:pt x="4802124" y="27559"/>
                </a:lnTo>
                <a:lnTo>
                  <a:pt x="4802865" y="26797"/>
                </a:lnTo>
                <a:lnTo>
                  <a:pt x="4802695" y="26606"/>
                </a:lnTo>
                <a:close/>
              </a:path>
              <a:path w="4815840" h="60960">
                <a:moveTo>
                  <a:pt x="4802875" y="26786"/>
                </a:moveTo>
                <a:lnTo>
                  <a:pt x="4802124" y="27559"/>
                </a:lnTo>
                <a:lnTo>
                  <a:pt x="4803648" y="27559"/>
                </a:lnTo>
                <a:lnTo>
                  <a:pt x="4802875" y="26786"/>
                </a:lnTo>
                <a:close/>
              </a:path>
              <a:path w="4815840" h="60960">
                <a:moveTo>
                  <a:pt x="4803648" y="25992"/>
                </a:moveTo>
                <a:lnTo>
                  <a:pt x="4802947" y="26712"/>
                </a:lnTo>
                <a:lnTo>
                  <a:pt x="4803648" y="27559"/>
                </a:lnTo>
                <a:lnTo>
                  <a:pt x="4803648" y="25992"/>
                </a:lnTo>
                <a:close/>
              </a:path>
              <a:path w="4815840" h="60960">
                <a:moveTo>
                  <a:pt x="4806696" y="22860"/>
                </a:moveTo>
                <a:lnTo>
                  <a:pt x="4803764" y="25873"/>
                </a:lnTo>
                <a:lnTo>
                  <a:pt x="4803648" y="27559"/>
                </a:lnTo>
                <a:lnTo>
                  <a:pt x="4806696" y="27559"/>
                </a:lnTo>
                <a:lnTo>
                  <a:pt x="4806696" y="22860"/>
                </a:lnTo>
                <a:close/>
              </a:path>
              <a:path w="4815840" h="60960">
                <a:moveTo>
                  <a:pt x="4810155" y="14173"/>
                </a:moveTo>
                <a:lnTo>
                  <a:pt x="4806772" y="19812"/>
                </a:lnTo>
                <a:lnTo>
                  <a:pt x="4806696" y="27559"/>
                </a:lnTo>
                <a:lnTo>
                  <a:pt x="4808581" y="24511"/>
                </a:lnTo>
                <a:lnTo>
                  <a:pt x="4808220" y="24511"/>
                </a:lnTo>
                <a:lnTo>
                  <a:pt x="4809236" y="23452"/>
                </a:lnTo>
                <a:lnTo>
                  <a:pt x="4811224" y="20237"/>
                </a:lnTo>
                <a:lnTo>
                  <a:pt x="4811268" y="15239"/>
                </a:lnTo>
                <a:lnTo>
                  <a:pt x="4810155" y="14173"/>
                </a:lnTo>
                <a:close/>
              </a:path>
              <a:path w="4815840" h="60960">
                <a:moveTo>
                  <a:pt x="4811268" y="21336"/>
                </a:moveTo>
                <a:lnTo>
                  <a:pt x="4809236" y="23452"/>
                </a:lnTo>
                <a:lnTo>
                  <a:pt x="4806696" y="27559"/>
                </a:lnTo>
                <a:lnTo>
                  <a:pt x="4811144" y="22987"/>
                </a:lnTo>
                <a:lnTo>
                  <a:pt x="4811268" y="21336"/>
                </a:lnTo>
                <a:close/>
              </a:path>
              <a:path w="4815840" h="60960">
                <a:moveTo>
                  <a:pt x="4814316" y="15239"/>
                </a:moveTo>
                <a:lnTo>
                  <a:pt x="4811270" y="20163"/>
                </a:lnTo>
                <a:lnTo>
                  <a:pt x="4811144" y="22987"/>
                </a:lnTo>
                <a:lnTo>
                  <a:pt x="4806696" y="27559"/>
                </a:lnTo>
                <a:lnTo>
                  <a:pt x="4809744" y="27559"/>
                </a:lnTo>
                <a:lnTo>
                  <a:pt x="4814192" y="22987"/>
                </a:lnTo>
                <a:lnTo>
                  <a:pt x="4814316" y="15239"/>
                </a:lnTo>
                <a:close/>
              </a:path>
              <a:path w="4815840" h="60960">
                <a:moveTo>
                  <a:pt x="4812792" y="12319"/>
                </a:moveTo>
                <a:lnTo>
                  <a:pt x="4814077" y="13604"/>
                </a:lnTo>
                <a:lnTo>
                  <a:pt x="4814192" y="22987"/>
                </a:lnTo>
                <a:lnTo>
                  <a:pt x="4809744" y="27559"/>
                </a:lnTo>
                <a:lnTo>
                  <a:pt x="4812792" y="27559"/>
                </a:lnTo>
                <a:lnTo>
                  <a:pt x="4815840" y="24511"/>
                </a:lnTo>
                <a:lnTo>
                  <a:pt x="4815840" y="15239"/>
                </a:lnTo>
                <a:lnTo>
                  <a:pt x="4812792" y="12319"/>
                </a:lnTo>
                <a:close/>
              </a:path>
              <a:path w="4815840" h="60960">
                <a:moveTo>
                  <a:pt x="41147" y="25992"/>
                </a:moveTo>
                <a:lnTo>
                  <a:pt x="41147" y="27537"/>
                </a:lnTo>
                <a:lnTo>
                  <a:pt x="41899" y="26797"/>
                </a:lnTo>
                <a:lnTo>
                  <a:pt x="41147" y="25992"/>
                </a:lnTo>
                <a:close/>
              </a:path>
              <a:path w="4815840" h="60960">
                <a:moveTo>
                  <a:pt x="2083816" y="10795"/>
                </a:moveTo>
                <a:lnTo>
                  <a:pt x="2068068" y="10795"/>
                </a:lnTo>
                <a:lnTo>
                  <a:pt x="2072513" y="13758"/>
                </a:lnTo>
                <a:lnTo>
                  <a:pt x="2072516" y="22987"/>
                </a:lnTo>
                <a:lnTo>
                  <a:pt x="2068265" y="27356"/>
                </a:lnTo>
                <a:lnTo>
                  <a:pt x="2089404" y="26035"/>
                </a:lnTo>
                <a:lnTo>
                  <a:pt x="2084832" y="26035"/>
                </a:lnTo>
                <a:lnTo>
                  <a:pt x="2081905" y="22987"/>
                </a:lnTo>
                <a:lnTo>
                  <a:pt x="2081989" y="13534"/>
                </a:lnTo>
                <a:lnTo>
                  <a:pt x="2083816" y="10795"/>
                </a:lnTo>
                <a:close/>
              </a:path>
              <a:path w="4815840" h="60960">
                <a:moveTo>
                  <a:pt x="744474" y="12319"/>
                </a:moveTo>
                <a:lnTo>
                  <a:pt x="733044" y="12319"/>
                </a:lnTo>
                <a:lnTo>
                  <a:pt x="737615" y="15239"/>
                </a:lnTo>
                <a:lnTo>
                  <a:pt x="737615" y="24511"/>
                </a:lnTo>
                <a:lnTo>
                  <a:pt x="733409" y="27315"/>
                </a:lnTo>
                <a:lnTo>
                  <a:pt x="751332" y="26035"/>
                </a:lnTo>
                <a:lnTo>
                  <a:pt x="746759" y="26035"/>
                </a:lnTo>
                <a:lnTo>
                  <a:pt x="742279" y="22923"/>
                </a:lnTo>
                <a:lnTo>
                  <a:pt x="742314" y="13758"/>
                </a:lnTo>
                <a:lnTo>
                  <a:pt x="744474" y="12319"/>
                </a:lnTo>
                <a:close/>
              </a:path>
              <a:path w="4815840" h="60960">
                <a:moveTo>
                  <a:pt x="4762818" y="14930"/>
                </a:moveTo>
                <a:lnTo>
                  <a:pt x="4762500" y="15239"/>
                </a:lnTo>
                <a:lnTo>
                  <a:pt x="4762598" y="26133"/>
                </a:lnTo>
                <a:lnTo>
                  <a:pt x="4763770" y="27305"/>
                </a:lnTo>
                <a:lnTo>
                  <a:pt x="4762818" y="14930"/>
                </a:lnTo>
                <a:close/>
              </a:path>
              <a:path w="4815840" h="60960">
                <a:moveTo>
                  <a:pt x="34627" y="27084"/>
                </a:moveTo>
                <a:lnTo>
                  <a:pt x="34774" y="27281"/>
                </a:lnTo>
                <a:lnTo>
                  <a:pt x="34627" y="27084"/>
                </a:lnTo>
                <a:close/>
              </a:path>
              <a:path w="4815840" h="60960">
                <a:moveTo>
                  <a:pt x="2231135" y="9271"/>
                </a:moveTo>
                <a:lnTo>
                  <a:pt x="2231135" y="26035"/>
                </a:lnTo>
                <a:lnTo>
                  <a:pt x="2252290" y="27279"/>
                </a:lnTo>
                <a:lnTo>
                  <a:pt x="2251483" y="26035"/>
                </a:lnTo>
                <a:lnTo>
                  <a:pt x="2235708" y="26035"/>
                </a:lnTo>
                <a:lnTo>
                  <a:pt x="2238634" y="22987"/>
                </a:lnTo>
                <a:lnTo>
                  <a:pt x="2238550" y="13534"/>
                </a:lnTo>
                <a:lnTo>
                  <a:pt x="2235883" y="9534"/>
                </a:lnTo>
                <a:lnTo>
                  <a:pt x="2231135" y="9271"/>
                </a:lnTo>
                <a:close/>
              </a:path>
              <a:path w="4815840" h="60960">
                <a:moveTo>
                  <a:pt x="2422144" y="10795"/>
                </a:moveTo>
                <a:lnTo>
                  <a:pt x="2407920" y="10795"/>
                </a:lnTo>
                <a:lnTo>
                  <a:pt x="2410883" y="13758"/>
                </a:lnTo>
                <a:lnTo>
                  <a:pt x="2410968" y="24511"/>
                </a:lnTo>
                <a:lnTo>
                  <a:pt x="2408205" y="27273"/>
                </a:lnTo>
                <a:lnTo>
                  <a:pt x="2429256" y="26035"/>
                </a:lnTo>
                <a:lnTo>
                  <a:pt x="2423160" y="26035"/>
                </a:lnTo>
                <a:lnTo>
                  <a:pt x="2420233" y="22987"/>
                </a:lnTo>
                <a:lnTo>
                  <a:pt x="2420317" y="13534"/>
                </a:lnTo>
                <a:lnTo>
                  <a:pt x="2422144" y="10795"/>
                </a:lnTo>
                <a:close/>
              </a:path>
              <a:path w="4815840" h="60960">
                <a:moveTo>
                  <a:pt x="4771644" y="13758"/>
                </a:moveTo>
                <a:lnTo>
                  <a:pt x="4770120" y="15239"/>
                </a:lnTo>
                <a:lnTo>
                  <a:pt x="4770120" y="26035"/>
                </a:lnTo>
                <a:lnTo>
                  <a:pt x="4771948" y="27254"/>
                </a:lnTo>
                <a:lnTo>
                  <a:pt x="4773069" y="26133"/>
                </a:lnTo>
                <a:lnTo>
                  <a:pt x="4772943" y="19240"/>
                </a:lnTo>
                <a:lnTo>
                  <a:pt x="4772245" y="14703"/>
                </a:lnTo>
                <a:lnTo>
                  <a:pt x="4772121" y="14222"/>
                </a:lnTo>
                <a:lnTo>
                  <a:pt x="4771644" y="13758"/>
                </a:lnTo>
                <a:close/>
              </a:path>
              <a:path w="4815840" h="60960">
                <a:moveTo>
                  <a:pt x="4792980" y="10795"/>
                </a:moveTo>
                <a:lnTo>
                  <a:pt x="4791868" y="11906"/>
                </a:lnTo>
                <a:lnTo>
                  <a:pt x="4793908" y="25209"/>
                </a:lnTo>
                <a:lnTo>
                  <a:pt x="4794030" y="25505"/>
                </a:lnTo>
                <a:lnTo>
                  <a:pt x="4795728" y="27250"/>
                </a:lnTo>
                <a:lnTo>
                  <a:pt x="4797552" y="26035"/>
                </a:lnTo>
                <a:lnTo>
                  <a:pt x="4797428" y="25019"/>
                </a:lnTo>
                <a:lnTo>
                  <a:pt x="4796110" y="22987"/>
                </a:lnTo>
                <a:lnTo>
                  <a:pt x="4795996" y="15239"/>
                </a:lnTo>
                <a:lnTo>
                  <a:pt x="4795496" y="13241"/>
                </a:lnTo>
                <a:lnTo>
                  <a:pt x="4792980" y="10795"/>
                </a:lnTo>
                <a:close/>
              </a:path>
              <a:path w="4815840" h="60960">
                <a:moveTo>
                  <a:pt x="36575" y="24714"/>
                </a:moveTo>
                <a:lnTo>
                  <a:pt x="34738" y="26949"/>
                </a:lnTo>
                <a:lnTo>
                  <a:pt x="34696" y="27112"/>
                </a:lnTo>
                <a:lnTo>
                  <a:pt x="34917" y="27200"/>
                </a:lnTo>
                <a:lnTo>
                  <a:pt x="36345" y="26384"/>
                </a:lnTo>
                <a:lnTo>
                  <a:pt x="36575" y="24714"/>
                </a:lnTo>
                <a:close/>
              </a:path>
              <a:path w="4815840" h="60960">
                <a:moveTo>
                  <a:pt x="1298447" y="10795"/>
                </a:moveTo>
                <a:lnTo>
                  <a:pt x="1293876" y="10795"/>
                </a:lnTo>
                <a:lnTo>
                  <a:pt x="1293876" y="26035"/>
                </a:lnTo>
                <a:lnTo>
                  <a:pt x="1307330" y="27156"/>
                </a:lnTo>
                <a:lnTo>
                  <a:pt x="1306603" y="26035"/>
                </a:lnTo>
                <a:lnTo>
                  <a:pt x="1298447" y="26035"/>
                </a:lnTo>
                <a:lnTo>
                  <a:pt x="1301374" y="22987"/>
                </a:lnTo>
                <a:lnTo>
                  <a:pt x="1301411" y="13758"/>
                </a:lnTo>
                <a:lnTo>
                  <a:pt x="1298447" y="10795"/>
                </a:lnTo>
                <a:close/>
              </a:path>
              <a:path w="4815840" h="60960">
                <a:moveTo>
                  <a:pt x="35490" y="26035"/>
                </a:moveTo>
                <a:lnTo>
                  <a:pt x="35051" y="26035"/>
                </a:lnTo>
                <a:lnTo>
                  <a:pt x="34181" y="26470"/>
                </a:lnTo>
                <a:lnTo>
                  <a:pt x="34099" y="26606"/>
                </a:lnTo>
                <a:lnTo>
                  <a:pt x="34543" y="27050"/>
                </a:lnTo>
                <a:lnTo>
                  <a:pt x="35490" y="26035"/>
                </a:lnTo>
                <a:close/>
              </a:path>
              <a:path w="4815840" h="60960">
                <a:moveTo>
                  <a:pt x="34035" y="26543"/>
                </a:moveTo>
                <a:lnTo>
                  <a:pt x="33697" y="26712"/>
                </a:lnTo>
                <a:lnTo>
                  <a:pt x="34543" y="27050"/>
                </a:lnTo>
                <a:lnTo>
                  <a:pt x="34035" y="26543"/>
                </a:lnTo>
                <a:close/>
              </a:path>
              <a:path w="4815840" h="60960">
                <a:moveTo>
                  <a:pt x="4788408" y="24426"/>
                </a:moveTo>
                <a:lnTo>
                  <a:pt x="4788408" y="27050"/>
                </a:lnTo>
                <a:lnTo>
                  <a:pt x="4789169" y="26543"/>
                </a:lnTo>
                <a:lnTo>
                  <a:pt x="4789043" y="25526"/>
                </a:lnTo>
                <a:lnTo>
                  <a:pt x="4788916" y="25019"/>
                </a:lnTo>
                <a:lnTo>
                  <a:pt x="4788795" y="24824"/>
                </a:lnTo>
                <a:lnTo>
                  <a:pt x="4788408" y="24426"/>
                </a:lnTo>
                <a:close/>
              </a:path>
              <a:path w="4815840" h="60960">
                <a:moveTo>
                  <a:pt x="25070" y="26721"/>
                </a:moveTo>
                <a:lnTo>
                  <a:pt x="24978" y="26964"/>
                </a:lnTo>
                <a:lnTo>
                  <a:pt x="25145" y="26797"/>
                </a:lnTo>
                <a:close/>
              </a:path>
              <a:path w="4815840" h="60960">
                <a:moveTo>
                  <a:pt x="25907" y="26035"/>
                </a:moveTo>
                <a:lnTo>
                  <a:pt x="26003" y="26606"/>
                </a:lnTo>
                <a:lnTo>
                  <a:pt x="26517" y="26949"/>
                </a:lnTo>
                <a:lnTo>
                  <a:pt x="25907" y="26035"/>
                </a:lnTo>
                <a:close/>
              </a:path>
              <a:path w="4815840" h="60960">
                <a:moveTo>
                  <a:pt x="25293" y="26133"/>
                </a:moveTo>
                <a:lnTo>
                  <a:pt x="25244" y="26260"/>
                </a:lnTo>
                <a:lnTo>
                  <a:pt x="25145" y="26797"/>
                </a:lnTo>
                <a:lnTo>
                  <a:pt x="25558" y="26384"/>
                </a:lnTo>
                <a:lnTo>
                  <a:pt x="25293" y="26133"/>
                </a:lnTo>
                <a:close/>
              </a:path>
              <a:path w="4815840" h="60960">
                <a:moveTo>
                  <a:pt x="4803648" y="25019"/>
                </a:moveTo>
                <a:lnTo>
                  <a:pt x="4802902" y="26260"/>
                </a:lnTo>
                <a:lnTo>
                  <a:pt x="4802801" y="26712"/>
                </a:lnTo>
                <a:lnTo>
                  <a:pt x="4803606" y="26035"/>
                </a:lnTo>
                <a:lnTo>
                  <a:pt x="4803648" y="25019"/>
                </a:lnTo>
                <a:close/>
              </a:path>
              <a:path w="4815840" h="60960">
                <a:moveTo>
                  <a:pt x="42671" y="26035"/>
                </a:moveTo>
                <a:lnTo>
                  <a:pt x="41189" y="26035"/>
                </a:lnTo>
                <a:lnTo>
                  <a:pt x="41915" y="26781"/>
                </a:lnTo>
                <a:lnTo>
                  <a:pt x="42671" y="26035"/>
                </a:lnTo>
                <a:close/>
              </a:path>
              <a:path w="4815840" h="60960">
                <a:moveTo>
                  <a:pt x="16001" y="20574"/>
                </a:moveTo>
                <a:lnTo>
                  <a:pt x="15239" y="21336"/>
                </a:lnTo>
                <a:lnTo>
                  <a:pt x="15239" y="26733"/>
                </a:lnTo>
                <a:lnTo>
                  <a:pt x="17616" y="21336"/>
                </a:lnTo>
                <a:lnTo>
                  <a:pt x="16763" y="21336"/>
                </a:lnTo>
                <a:lnTo>
                  <a:pt x="16001" y="20574"/>
                </a:lnTo>
                <a:close/>
              </a:path>
              <a:path w="4815840" h="60960">
                <a:moveTo>
                  <a:pt x="24903" y="25873"/>
                </a:moveTo>
                <a:lnTo>
                  <a:pt x="24819" y="26470"/>
                </a:lnTo>
                <a:lnTo>
                  <a:pt x="25070" y="26721"/>
                </a:lnTo>
                <a:lnTo>
                  <a:pt x="25293" y="26133"/>
                </a:lnTo>
                <a:lnTo>
                  <a:pt x="24903" y="25873"/>
                </a:lnTo>
                <a:close/>
              </a:path>
              <a:path w="4815840" h="60960">
                <a:moveTo>
                  <a:pt x="36575" y="19812"/>
                </a:moveTo>
                <a:lnTo>
                  <a:pt x="33527" y="21589"/>
                </a:lnTo>
                <a:lnTo>
                  <a:pt x="33406" y="22987"/>
                </a:lnTo>
                <a:lnTo>
                  <a:pt x="31077" y="25412"/>
                </a:lnTo>
                <a:lnTo>
                  <a:pt x="32003" y="26035"/>
                </a:lnTo>
                <a:lnTo>
                  <a:pt x="33697" y="26712"/>
                </a:lnTo>
                <a:lnTo>
                  <a:pt x="33908" y="26606"/>
                </a:lnTo>
                <a:lnTo>
                  <a:pt x="33832" y="26339"/>
                </a:lnTo>
                <a:lnTo>
                  <a:pt x="33527" y="26035"/>
                </a:lnTo>
                <a:lnTo>
                  <a:pt x="35490" y="26035"/>
                </a:lnTo>
                <a:lnTo>
                  <a:pt x="36492" y="24815"/>
                </a:lnTo>
                <a:lnTo>
                  <a:pt x="36575" y="19812"/>
                </a:lnTo>
                <a:close/>
              </a:path>
              <a:path w="4815840" h="60960">
                <a:moveTo>
                  <a:pt x="4803648" y="19634"/>
                </a:moveTo>
                <a:lnTo>
                  <a:pt x="4802333" y="21736"/>
                </a:lnTo>
                <a:lnTo>
                  <a:pt x="4802222" y="26133"/>
                </a:lnTo>
                <a:lnTo>
                  <a:pt x="4802695" y="26606"/>
                </a:lnTo>
                <a:lnTo>
                  <a:pt x="4803533" y="25209"/>
                </a:lnTo>
                <a:lnTo>
                  <a:pt x="4803648" y="19634"/>
                </a:lnTo>
                <a:close/>
              </a:path>
              <a:path w="4815840" h="60960">
                <a:moveTo>
                  <a:pt x="25907" y="26035"/>
                </a:moveTo>
                <a:lnTo>
                  <a:pt x="25682" y="26260"/>
                </a:lnTo>
                <a:lnTo>
                  <a:pt x="25907" y="26543"/>
                </a:lnTo>
                <a:lnTo>
                  <a:pt x="25907" y="26035"/>
                </a:lnTo>
                <a:close/>
              </a:path>
              <a:path w="4815840" h="60960">
                <a:moveTo>
                  <a:pt x="35051" y="26035"/>
                </a:moveTo>
                <a:lnTo>
                  <a:pt x="33527" y="26035"/>
                </a:lnTo>
                <a:lnTo>
                  <a:pt x="34035" y="26543"/>
                </a:lnTo>
                <a:lnTo>
                  <a:pt x="35051" y="26035"/>
                </a:lnTo>
                <a:close/>
              </a:path>
              <a:path w="4815840" h="60960">
                <a:moveTo>
                  <a:pt x="475488" y="26035"/>
                </a:moveTo>
                <a:lnTo>
                  <a:pt x="472439" y="26035"/>
                </a:lnTo>
                <a:lnTo>
                  <a:pt x="472119" y="26516"/>
                </a:lnTo>
                <a:lnTo>
                  <a:pt x="475488" y="26035"/>
                </a:lnTo>
                <a:close/>
              </a:path>
              <a:path w="4815840" h="60960">
                <a:moveTo>
                  <a:pt x="4788892" y="24924"/>
                </a:moveTo>
                <a:lnTo>
                  <a:pt x="4789278" y="26470"/>
                </a:lnTo>
                <a:lnTo>
                  <a:pt x="4789932" y="26035"/>
                </a:lnTo>
                <a:lnTo>
                  <a:pt x="4789815" y="25873"/>
                </a:lnTo>
                <a:lnTo>
                  <a:pt x="4788892" y="24924"/>
                </a:lnTo>
                <a:close/>
              </a:path>
              <a:path w="4815840" h="60960">
                <a:moveTo>
                  <a:pt x="24383" y="25526"/>
                </a:moveTo>
                <a:lnTo>
                  <a:pt x="24482" y="26133"/>
                </a:lnTo>
                <a:lnTo>
                  <a:pt x="24733" y="26384"/>
                </a:lnTo>
                <a:lnTo>
                  <a:pt x="24849" y="26035"/>
                </a:lnTo>
                <a:lnTo>
                  <a:pt x="24718" y="25749"/>
                </a:lnTo>
                <a:lnTo>
                  <a:pt x="24383" y="25526"/>
                </a:lnTo>
                <a:close/>
              </a:path>
              <a:path w="4815840" h="60960">
                <a:moveTo>
                  <a:pt x="25907" y="24511"/>
                </a:moveTo>
                <a:lnTo>
                  <a:pt x="25293" y="26133"/>
                </a:lnTo>
                <a:lnTo>
                  <a:pt x="25603" y="26339"/>
                </a:lnTo>
                <a:lnTo>
                  <a:pt x="25809" y="26133"/>
                </a:lnTo>
                <a:lnTo>
                  <a:pt x="25907" y="24511"/>
                </a:lnTo>
                <a:close/>
              </a:path>
              <a:path w="4815840" h="60960">
                <a:moveTo>
                  <a:pt x="38100" y="22860"/>
                </a:moveTo>
                <a:lnTo>
                  <a:pt x="36575" y="24714"/>
                </a:lnTo>
                <a:lnTo>
                  <a:pt x="36526" y="26133"/>
                </a:lnTo>
                <a:lnTo>
                  <a:pt x="36423" y="26339"/>
                </a:lnTo>
                <a:lnTo>
                  <a:pt x="39624" y="24511"/>
                </a:lnTo>
                <a:lnTo>
                  <a:pt x="39383" y="24179"/>
                </a:lnTo>
                <a:lnTo>
                  <a:pt x="38100" y="22860"/>
                </a:lnTo>
                <a:close/>
              </a:path>
              <a:path w="4815840" h="60960">
                <a:moveTo>
                  <a:pt x="11902" y="21953"/>
                </a:moveTo>
                <a:lnTo>
                  <a:pt x="9761" y="26280"/>
                </a:lnTo>
                <a:lnTo>
                  <a:pt x="12869" y="22610"/>
                </a:lnTo>
                <a:lnTo>
                  <a:pt x="12750" y="22377"/>
                </a:lnTo>
                <a:lnTo>
                  <a:pt x="11902" y="21953"/>
                </a:lnTo>
                <a:close/>
              </a:path>
              <a:path w="4815840" h="60960">
                <a:moveTo>
                  <a:pt x="4283964" y="26035"/>
                </a:moveTo>
                <a:lnTo>
                  <a:pt x="4280916" y="26035"/>
                </a:lnTo>
                <a:lnTo>
                  <a:pt x="4280577" y="26260"/>
                </a:lnTo>
                <a:lnTo>
                  <a:pt x="4283964" y="26035"/>
                </a:lnTo>
                <a:close/>
              </a:path>
              <a:path w="4815840" h="60960">
                <a:moveTo>
                  <a:pt x="25461" y="24200"/>
                </a:moveTo>
                <a:lnTo>
                  <a:pt x="24903" y="25873"/>
                </a:lnTo>
                <a:lnTo>
                  <a:pt x="25293" y="26133"/>
                </a:lnTo>
                <a:lnTo>
                  <a:pt x="25830" y="24714"/>
                </a:lnTo>
                <a:lnTo>
                  <a:pt x="25786" y="24426"/>
                </a:lnTo>
                <a:lnTo>
                  <a:pt x="25461" y="24200"/>
                </a:lnTo>
                <a:close/>
              </a:path>
              <a:path w="4815840" h="60960">
                <a:moveTo>
                  <a:pt x="1524" y="15303"/>
                </a:moveTo>
                <a:lnTo>
                  <a:pt x="0" y="16764"/>
                </a:lnTo>
                <a:lnTo>
                  <a:pt x="0" y="24511"/>
                </a:lnTo>
                <a:lnTo>
                  <a:pt x="1524" y="26035"/>
                </a:lnTo>
                <a:lnTo>
                  <a:pt x="1524" y="15303"/>
                </a:lnTo>
                <a:close/>
              </a:path>
              <a:path w="4815840" h="60960">
                <a:moveTo>
                  <a:pt x="3047" y="23733"/>
                </a:moveTo>
                <a:lnTo>
                  <a:pt x="1524" y="24511"/>
                </a:lnTo>
                <a:lnTo>
                  <a:pt x="3047" y="26035"/>
                </a:lnTo>
                <a:lnTo>
                  <a:pt x="3047" y="23733"/>
                </a:lnTo>
                <a:close/>
              </a:path>
              <a:path w="4815840" h="60960">
                <a:moveTo>
                  <a:pt x="3569" y="23466"/>
                </a:moveTo>
                <a:lnTo>
                  <a:pt x="3141" y="23685"/>
                </a:lnTo>
                <a:lnTo>
                  <a:pt x="3047" y="26035"/>
                </a:lnTo>
                <a:lnTo>
                  <a:pt x="6033" y="24511"/>
                </a:lnTo>
                <a:lnTo>
                  <a:pt x="4571" y="24511"/>
                </a:lnTo>
                <a:lnTo>
                  <a:pt x="3569" y="23466"/>
                </a:lnTo>
                <a:close/>
              </a:path>
              <a:path w="4815840" h="60960">
                <a:moveTo>
                  <a:pt x="13715" y="22923"/>
                </a:moveTo>
                <a:lnTo>
                  <a:pt x="12273" y="24426"/>
                </a:lnTo>
                <a:lnTo>
                  <a:pt x="12192" y="26035"/>
                </a:lnTo>
                <a:lnTo>
                  <a:pt x="13715" y="24511"/>
                </a:lnTo>
                <a:lnTo>
                  <a:pt x="13715" y="22923"/>
                </a:lnTo>
                <a:close/>
              </a:path>
              <a:path w="4815840" h="60960">
                <a:moveTo>
                  <a:pt x="21336" y="22923"/>
                </a:moveTo>
                <a:lnTo>
                  <a:pt x="21396" y="24511"/>
                </a:lnTo>
                <a:lnTo>
                  <a:pt x="22859" y="26035"/>
                </a:lnTo>
                <a:lnTo>
                  <a:pt x="24383" y="26035"/>
                </a:lnTo>
                <a:lnTo>
                  <a:pt x="24352" y="25505"/>
                </a:lnTo>
                <a:lnTo>
                  <a:pt x="22859" y="24511"/>
                </a:lnTo>
                <a:lnTo>
                  <a:pt x="21336" y="22923"/>
                </a:lnTo>
                <a:close/>
              </a:path>
              <a:path w="4815840" h="60960">
                <a:moveTo>
                  <a:pt x="25907" y="22860"/>
                </a:moveTo>
                <a:lnTo>
                  <a:pt x="25710" y="23452"/>
                </a:lnTo>
                <a:lnTo>
                  <a:pt x="25589" y="24179"/>
                </a:lnTo>
                <a:lnTo>
                  <a:pt x="25826" y="24426"/>
                </a:lnTo>
                <a:lnTo>
                  <a:pt x="25907" y="26035"/>
                </a:lnTo>
                <a:lnTo>
                  <a:pt x="27323" y="25209"/>
                </a:lnTo>
                <a:lnTo>
                  <a:pt x="27431" y="24511"/>
                </a:lnTo>
                <a:lnTo>
                  <a:pt x="27913" y="24008"/>
                </a:lnTo>
                <a:lnTo>
                  <a:pt x="25907" y="22860"/>
                </a:lnTo>
                <a:close/>
              </a:path>
              <a:path w="4815840" h="60960">
                <a:moveTo>
                  <a:pt x="29679" y="24824"/>
                </a:moveTo>
                <a:lnTo>
                  <a:pt x="29577" y="25094"/>
                </a:lnTo>
                <a:lnTo>
                  <a:pt x="30480" y="26035"/>
                </a:lnTo>
                <a:lnTo>
                  <a:pt x="30987" y="25505"/>
                </a:lnTo>
                <a:lnTo>
                  <a:pt x="29679" y="24824"/>
                </a:lnTo>
                <a:close/>
              </a:path>
              <a:path w="4815840" h="60960">
                <a:moveTo>
                  <a:pt x="749807" y="10795"/>
                </a:moveTo>
                <a:lnTo>
                  <a:pt x="746394" y="11038"/>
                </a:lnTo>
                <a:lnTo>
                  <a:pt x="742314" y="13758"/>
                </a:lnTo>
                <a:lnTo>
                  <a:pt x="742279" y="22923"/>
                </a:lnTo>
                <a:lnTo>
                  <a:pt x="746759" y="26035"/>
                </a:lnTo>
                <a:lnTo>
                  <a:pt x="751332" y="26035"/>
                </a:lnTo>
                <a:lnTo>
                  <a:pt x="749807" y="10795"/>
                </a:lnTo>
                <a:close/>
              </a:path>
              <a:path w="4815840" h="60960">
                <a:moveTo>
                  <a:pt x="766820" y="9660"/>
                </a:moveTo>
                <a:lnTo>
                  <a:pt x="749807" y="10795"/>
                </a:lnTo>
                <a:lnTo>
                  <a:pt x="751332" y="26035"/>
                </a:lnTo>
                <a:lnTo>
                  <a:pt x="754703" y="25810"/>
                </a:lnTo>
                <a:lnTo>
                  <a:pt x="758860" y="22923"/>
                </a:lnTo>
                <a:lnTo>
                  <a:pt x="758825" y="13758"/>
                </a:lnTo>
                <a:lnTo>
                  <a:pt x="754380" y="10795"/>
                </a:lnTo>
                <a:lnTo>
                  <a:pt x="766063" y="10795"/>
                </a:lnTo>
                <a:lnTo>
                  <a:pt x="766820" y="9660"/>
                </a:lnTo>
                <a:close/>
              </a:path>
              <a:path w="4815840" h="60960">
                <a:moveTo>
                  <a:pt x="754703" y="25810"/>
                </a:moveTo>
                <a:lnTo>
                  <a:pt x="751332" y="26035"/>
                </a:lnTo>
                <a:lnTo>
                  <a:pt x="754380" y="26035"/>
                </a:lnTo>
                <a:lnTo>
                  <a:pt x="754703" y="25810"/>
                </a:lnTo>
                <a:close/>
              </a:path>
              <a:path w="4815840" h="60960">
                <a:moveTo>
                  <a:pt x="1288906" y="25620"/>
                </a:moveTo>
                <a:lnTo>
                  <a:pt x="1289303" y="26035"/>
                </a:lnTo>
                <a:lnTo>
                  <a:pt x="1293876" y="26035"/>
                </a:lnTo>
                <a:lnTo>
                  <a:pt x="1288906" y="25620"/>
                </a:lnTo>
                <a:close/>
              </a:path>
              <a:path w="4815840" h="60960">
                <a:moveTo>
                  <a:pt x="1293876" y="10795"/>
                </a:moveTo>
                <a:lnTo>
                  <a:pt x="1289303" y="10795"/>
                </a:lnTo>
                <a:lnTo>
                  <a:pt x="1286494" y="13604"/>
                </a:lnTo>
                <a:lnTo>
                  <a:pt x="1286377" y="22987"/>
                </a:lnTo>
                <a:lnTo>
                  <a:pt x="1288906" y="25620"/>
                </a:lnTo>
                <a:lnTo>
                  <a:pt x="1293876" y="26035"/>
                </a:lnTo>
                <a:lnTo>
                  <a:pt x="1293876" y="10795"/>
                </a:lnTo>
                <a:close/>
              </a:path>
              <a:path w="4815840" h="60960">
                <a:moveTo>
                  <a:pt x="1307592" y="10795"/>
                </a:moveTo>
                <a:lnTo>
                  <a:pt x="1298447" y="10795"/>
                </a:lnTo>
                <a:lnTo>
                  <a:pt x="1301257" y="13604"/>
                </a:lnTo>
                <a:lnTo>
                  <a:pt x="1301374" y="22987"/>
                </a:lnTo>
                <a:lnTo>
                  <a:pt x="1298447" y="26035"/>
                </a:lnTo>
                <a:lnTo>
                  <a:pt x="1306603" y="26035"/>
                </a:lnTo>
                <a:lnTo>
                  <a:pt x="1304626" y="22987"/>
                </a:lnTo>
                <a:lnTo>
                  <a:pt x="1304544" y="15239"/>
                </a:lnTo>
                <a:lnTo>
                  <a:pt x="1307592" y="10795"/>
                </a:lnTo>
                <a:close/>
              </a:path>
              <a:path w="4815840" h="60960">
                <a:moveTo>
                  <a:pt x="1368262" y="14963"/>
                </a:moveTo>
                <a:lnTo>
                  <a:pt x="1367027" y="16764"/>
                </a:lnTo>
                <a:lnTo>
                  <a:pt x="1367027" y="26035"/>
                </a:lnTo>
                <a:lnTo>
                  <a:pt x="1368552" y="24511"/>
                </a:lnTo>
                <a:lnTo>
                  <a:pt x="1368552" y="15239"/>
                </a:lnTo>
                <a:lnTo>
                  <a:pt x="1368262" y="14963"/>
                </a:lnTo>
                <a:close/>
              </a:path>
              <a:path w="4815840" h="60960">
                <a:moveTo>
                  <a:pt x="2089404" y="9271"/>
                </a:moveTo>
                <a:lnTo>
                  <a:pt x="2084645" y="9550"/>
                </a:lnTo>
                <a:lnTo>
                  <a:pt x="2081989" y="13534"/>
                </a:lnTo>
                <a:lnTo>
                  <a:pt x="2081905" y="22987"/>
                </a:lnTo>
                <a:lnTo>
                  <a:pt x="2084832" y="26035"/>
                </a:lnTo>
                <a:lnTo>
                  <a:pt x="2089404" y="26035"/>
                </a:lnTo>
                <a:lnTo>
                  <a:pt x="2089404" y="9271"/>
                </a:lnTo>
                <a:close/>
              </a:path>
              <a:path w="4815840" h="60960">
                <a:moveTo>
                  <a:pt x="2093975" y="9271"/>
                </a:moveTo>
                <a:lnTo>
                  <a:pt x="2089404" y="9271"/>
                </a:lnTo>
                <a:lnTo>
                  <a:pt x="2089404" y="26035"/>
                </a:lnTo>
                <a:lnTo>
                  <a:pt x="2093975" y="26035"/>
                </a:lnTo>
                <a:lnTo>
                  <a:pt x="2098456" y="22923"/>
                </a:lnTo>
                <a:lnTo>
                  <a:pt x="2098463" y="13758"/>
                </a:lnTo>
                <a:lnTo>
                  <a:pt x="2093975" y="9271"/>
                </a:lnTo>
                <a:close/>
              </a:path>
              <a:path w="4815840" h="60960">
                <a:moveTo>
                  <a:pt x="2110740" y="9271"/>
                </a:moveTo>
                <a:lnTo>
                  <a:pt x="2093975" y="9271"/>
                </a:lnTo>
                <a:lnTo>
                  <a:pt x="2098463" y="13758"/>
                </a:lnTo>
                <a:lnTo>
                  <a:pt x="2098456" y="22923"/>
                </a:lnTo>
                <a:lnTo>
                  <a:pt x="2093975" y="26035"/>
                </a:lnTo>
                <a:lnTo>
                  <a:pt x="2110740" y="26035"/>
                </a:lnTo>
                <a:lnTo>
                  <a:pt x="2106259" y="22923"/>
                </a:lnTo>
                <a:lnTo>
                  <a:pt x="2106252" y="13758"/>
                </a:lnTo>
                <a:lnTo>
                  <a:pt x="2110740" y="9271"/>
                </a:lnTo>
                <a:close/>
              </a:path>
              <a:path w="4815840" h="60960">
                <a:moveTo>
                  <a:pt x="2115311" y="9271"/>
                </a:moveTo>
                <a:lnTo>
                  <a:pt x="2110740" y="9271"/>
                </a:lnTo>
                <a:lnTo>
                  <a:pt x="2106252" y="13758"/>
                </a:lnTo>
                <a:lnTo>
                  <a:pt x="2106259" y="22923"/>
                </a:lnTo>
                <a:lnTo>
                  <a:pt x="2110740" y="26035"/>
                </a:lnTo>
                <a:lnTo>
                  <a:pt x="2115311" y="26035"/>
                </a:lnTo>
                <a:lnTo>
                  <a:pt x="2115311" y="9271"/>
                </a:lnTo>
                <a:close/>
              </a:path>
              <a:path w="4815840" h="60960">
                <a:moveTo>
                  <a:pt x="2119884" y="9271"/>
                </a:moveTo>
                <a:lnTo>
                  <a:pt x="2115311" y="9271"/>
                </a:lnTo>
                <a:lnTo>
                  <a:pt x="2115311" y="26035"/>
                </a:lnTo>
                <a:lnTo>
                  <a:pt x="2119884" y="26035"/>
                </a:lnTo>
                <a:lnTo>
                  <a:pt x="2122810" y="22987"/>
                </a:lnTo>
                <a:lnTo>
                  <a:pt x="2122726" y="13534"/>
                </a:lnTo>
                <a:lnTo>
                  <a:pt x="2119884" y="9271"/>
                </a:lnTo>
                <a:close/>
              </a:path>
              <a:path w="4815840" h="60960">
                <a:moveTo>
                  <a:pt x="2135123" y="9271"/>
                </a:moveTo>
                <a:lnTo>
                  <a:pt x="2119884" y="9271"/>
                </a:lnTo>
                <a:lnTo>
                  <a:pt x="2122726" y="13534"/>
                </a:lnTo>
                <a:lnTo>
                  <a:pt x="2122810" y="22987"/>
                </a:lnTo>
                <a:lnTo>
                  <a:pt x="2119884" y="26035"/>
                </a:lnTo>
                <a:lnTo>
                  <a:pt x="2135123" y="26035"/>
                </a:lnTo>
                <a:lnTo>
                  <a:pt x="2132197" y="22987"/>
                </a:lnTo>
                <a:lnTo>
                  <a:pt x="2132281" y="13534"/>
                </a:lnTo>
                <a:lnTo>
                  <a:pt x="2135123" y="9271"/>
                </a:lnTo>
                <a:close/>
              </a:path>
              <a:path w="4815840" h="60960">
                <a:moveTo>
                  <a:pt x="2139696" y="9271"/>
                </a:moveTo>
                <a:lnTo>
                  <a:pt x="2135123" y="9271"/>
                </a:lnTo>
                <a:lnTo>
                  <a:pt x="2132281" y="13534"/>
                </a:lnTo>
                <a:lnTo>
                  <a:pt x="2132197" y="22987"/>
                </a:lnTo>
                <a:lnTo>
                  <a:pt x="2135123" y="26035"/>
                </a:lnTo>
                <a:lnTo>
                  <a:pt x="2139696" y="26035"/>
                </a:lnTo>
                <a:lnTo>
                  <a:pt x="2139696" y="9271"/>
                </a:lnTo>
                <a:close/>
              </a:path>
              <a:path w="4815840" h="60960">
                <a:moveTo>
                  <a:pt x="2144268" y="9271"/>
                </a:moveTo>
                <a:lnTo>
                  <a:pt x="2139696" y="9271"/>
                </a:lnTo>
                <a:lnTo>
                  <a:pt x="2139696" y="26035"/>
                </a:lnTo>
                <a:lnTo>
                  <a:pt x="2144268" y="26035"/>
                </a:lnTo>
                <a:lnTo>
                  <a:pt x="2148748" y="22923"/>
                </a:lnTo>
                <a:lnTo>
                  <a:pt x="2148755" y="13758"/>
                </a:lnTo>
                <a:lnTo>
                  <a:pt x="2144268" y="9271"/>
                </a:lnTo>
                <a:close/>
              </a:path>
              <a:path w="4815840" h="60960">
                <a:moveTo>
                  <a:pt x="2157984" y="9271"/>
                </a:moveTo>
                <a:lnTo>
                  <a:pt x="2144268" y="9271"/>
                </a:lnTo>
                <a:lnTo>
                  <a:pt x="2148755" y="13758"/>
                </a:lnTo>
                <a:lnTo>
                  <a:pt x="2148748" y="22923"/>
                </a:lnTo>
                <a:lnTo>
                  <a:pt x="2144268" y="26035"/>
                </a:lnTo>
                <a:lnTo>
                  <a:pt x="2157984" y="26035"/>
                </a:lnTo>
                <a:lnTo>
                  <a:pt x="2153503" y="22923"/>
                </a:lnTo>
                <a:lnTo>
                  <a:pt x="2153496" y="13758"/>
                </a:lnTo>
                <a:lnTo>
                  <a:pt x="2157984" y="9271"/>
                </a:lnTo>
                <a:close/>
              </a:path>
              <a:path w="4815840" h="60960">
                <a:moveTo>
                  <a:pt x="2162556" y="9271"/>
                </a:moveTo>
                <a:lnTo>
                  <a:pt x="2157984" y="9271"/>
                </a:lnTo>
                <a:lnTo>
                  <a:pt x="2153496" y="13758"/>
                </a:lnTo>
                <a:lnTo>
                  <a:pt x="2153503" y="22923"/>
                </a:lnTo>
                <a:lnTo>
                  <a:pt x="2157984" y="26035"/>
                </a:lnTo>
                <a:lnTo>
                  <a:pt x="2162556" y="26035"/>
                </a:lnTo>
                <a:lnTo>
                  <a:pt x="2162556" y="9271"/>
                </a:lnTo>
                <a:close/>
              </a:path>
              <a:path w="4815840" h="60960">
                <a:moveTo>
                  <a:pt x="2167128" y="9271"/>
                </a:moveTo>
                <a:lnTo>
                  <a:pt x="2162556" y="9271"/>
                </a:lnTo>
                <a:lnTo>
                  <a:pt x="2162556" y="26035"/>
                </a:lnTo>
                <a:lnTo>
                  <a:pt x="2167128" y="26035"/>
                </a:lnTo>
                <a:lnTo>
                  <a:pt x="2170054" y="22987"/>
                </a:lnTo>
                <a:lnTo>
                  <a:pt x="2169970" y="13534"/>
                </a:lnTo>
                <a:lnTo>
                  <a:pt x="2167128" y="9271"/>
                </a:lnTo>
                <a:close/>
              </a:path>
              <a:path w="4815840" h="60960">
                <a:moveTo>
                  <a:pt x="2179320" y="9271"/>
                </a:moveTo>
                <a:lnTo>
                  <a:pt x="2167128" y="9271"/>
                </a:lnTo>
                <a:lnTo>
                  <a:pt x="2169970" y="13534"/>
                </a:lnTo>
                <a:lnTo>
                  <a:pt x="2170054" y="22987"/>
                </a:lnTo>
                <a:lnTo>
                  <a:pt x="2167128" y="26035"/>
                </a:lnTo>
                <a:lnTo>
                  <a:pt x="2179320" y="26035"/>
                </a:lnTo>
                <a:lnTo>
                  <a:pt x="2174839" y="22923"/>
                </a:lnTo>
                <a:lnTo>
                  <a:pt x="2174832" y="13758"/>
                </a:lnTo>
                <a:lnTo>
                  <a:pt x="2179320" y="9271"/>
                </a:lnTo>
                <a:close/>
              </a:path>
              <a:path w="4815840" h="60960">
                <a:moveTo>
                  <a:pt x="2183892" y="9271"/>
                </a:moveTo>
                <a:lnTo>
                  <a:pt x="2179320" y="9271"/>
                </a:lnTo>
                <a:lnTo>
                  <a:pt x="2174832" y="13758"/>
                </a:lnTo>
                <a:lnTo>
                  <a:pt x="2174839" y="22923"/>
                </a:lnTo>
                <a:lnTo>
                  <a:pt x="2179320" y="26035"/>
                </a:lnTo>
                <a:lnTo>
                  <a:pt x="2183892" y="26035"/>
                </a:lnTo>
                <a:lnTo>
                  <a:pt x="2183892" y="9271"/>
                </a:lnTo>
                <a:close/>
              </a:path>
              <a:path w="4815840" h="60960">
                <a:moveTo>
                  <a:pt x="2188464" y="9271"/>
                </a:moveTo>
                <a:lnTo>
                  <a:pt x="2183892" y="9271"/>
                </a:lnTo>
                <a:lnTo>
                  <a:pt x="2183892" y="26035"/>
                </a:lnTo>
                <a:lnTo>
                  <a:pt x="2188464" y="26035"/>
                </a:lnTo>
                <a:lnTo>
                  <a:pt x="2191390" y="22987"/>
                </a:lnTo>
                <a:lnTo>
                  <a:pt x="2191306" y="13534"/>
                </a:lnTo>
                <a:lnTo>
                  <a:pt x="2188464" y="9271"/>
                </a:lnTo>
                <a:close/>
              </a:path>
              <a:path w="4815840" h="60960">
                <a:moveTo>
                  <a:pt x="2202180" y="9271"/>
                </a:moveTo>
                <a:lnTo>
                  <a:pt x="2188464" y="9271"/>
                </a:lnTo>
                <a:lnTo>
                  <a:pt x="2191306" y="13534"/>
                </a:lnTo>
                <a:lnTo>
                  <a:pt x="2191390" y="22987"/>
                </a:lnTo>
                <a:lnTo>
                  <a:pt x="2188464" y="26035"/>
                </a:lnTo>
                <a:lnTo>
                  <a:pt x="2202180" y="26035"/>
                </a:lnTo>
                <a:lnTo>
                  <a:pt x="2199253" y="22987"/>
                </a:lnTo>
                <a:lnTo>
                  <a:pt x="2199337" y="13534"/>
                </a:lnTo>
                <a:lnTo>
                  <a:pt x="2202180" y="9271"/>
                </a:lnTo>
                <a:close/>
              </a:path>
              <a:path w="4815840" h="60960">
                <a:moveTo>
                  <a:pt x="2206752" y="9271"/>
                </a:moveTo>
                <a:lnTo>
                  <a:pt x="2202180" y="9271"/>
                </a:lnTo>
                <a:lnTo>
                  <a:pt x="2199337" y="13534"/>
                </a:lnTo>
                <a:lnTo>
                  <a:pt x="2199253" y="22987"/>
                </a:lnTo>
                <a:lnTo>
                  <a:pt x="2202180" y="26035"/>
                </a:lnTo>
                <a:lnTo>
                  <a:pt x="2206752" y="26035"/>
                </a:lnTo>
                <a:lnTo>
                  <a:pt x="2206752" y="9271"/>
                </a:lnTo>
                <a:close/>
              </a:path>
              <a:path w="4815840" h="60960">
                <a:moveTo>
                  <a:pt x="2211323" y="9271"/>
                </a:moveTo>
                <a:lnTo>
                  <a:pt x="2206752" y="9271"/>
                </a:lnTo>
                <a:lnTo>
                  <a:pt x="2206752" y="26035"/>
                </a:lnTo>
                <a:lnTo>
                  <a:pt x="2211323" y="26035"/>
                </a:lnTo>
                <a:lnTo>
                  <a:pt x="2215804" y="22923"/>
                </a:lnTo>
                <a:lnTo>
                  <a:pt x="2215811" y="13758"/>
                </a:lnTo>
                <a:lnTo>
                  <a:pt x="2211323" y="9271"/>
                </a:lnTo>
                <a:close/>
              </a:path>
              <a:path w="4815840" h="60960">
                <a:moveTo>
                  <a:pt x="2226564" y="9271"/>
                </a:moveTo>
                <a:lnTo>
                  <a:pt x="2211323" y="9271"/>
                </a:lnTo>
                <a:lnTo>
                  <a:pt x="2215811" y="13758"/>
                </a:lnTo>
                <a:lnTo>
                  <a:pt x="2215804" y="22923"/>
                </a:lnTo>
                <a:lnTo>
                  <a:pt x="2211323" y="26035"/>
                </a:lnTo>
                <a:lnTo>
                  <a:pt x="2226564" y="26035"/>
                </a:lnTo>
                <a:lnTo>
                  <a:pt x="2222083" y="22923"/>
                </a:lnTo>
                <a:lnTo>
                  <a:pt x="2222076" y="13758"/>
                </a:lnTo>
                <a:lnTo>
                  <a:pt x="2226564" y="9271"/>
                </a:lnTo>
                <a:close/>
              </a:path>
              <a:path w="4815840" h="60960">
                <a:moveTo>
                  <a:pt x="2231135" y="9271"/>
                </a:moveTo>
                <a:lnTo>
                  <a:pt x="2226564" y="9271"/>
                </a:lnTo>
                <a:lnTo>
                  <a:pt x="2222076" y="13758"/>
                </a:lnTo>
                <a:lnTo>
                  <a:pt x="2222083" y="22923"/>
                </a:lnTo>
                <a:lnTo>
                  <a:pt x="2226564" y="26035"/>
                </a:lnTo>
                <a:lnTo>
                  <a:pt x="2231135" y="26035"/>
                </a:lnTo>
                <a:lnTo>
                  <a:pt x="2231135" y="9271"/>
                </a:lnTo>
                <a:close/>
              </a:path>
              <a:path w="4815840" h="60960">
                <a:moveTo>
                  <a:pt x="2235883" y="9534"/>
                </a:moveTo>
                <a:lnTo>
                  <a:pt x="2238550" y="13534"/>
                </a:lnTo>
                <a:lnTo>
                  <a:pt x="2238634" y="22987"/>
                </a:lnTo>
                <a:lnTo>
                  <a:pt x="2235708" y="26035"/>
                </a:lnTo>
                <a:lnTo>
                  <a:pt x="2251483" y="26035"/>
                </a:lnTo>
                <a:lnTo>
                  <a:pt x="2249506" y="22987"/>
                </a:lnTo>
                <a:lnTo>
                  <a:pt x="2249508" y="13758"/>
                </a:lnTo>
                <a:lnTo>
                  <a:pt x="2252472" y="10795"/>
                </a:lnTo>
                <a:lnTo>
                  <a:pt x="2258568" y="10795"/>
                </a:lnTo>
                <a:lnTo>
                  <a:pt x="2235883" y="9534"/>
                </a:lnTo>
                <a:close/>
              </a:path>
              <a:path w="4815840" h="60960">
                <a:moveTo>
                  <a:pt x="2427732" y="9271"/>
                </a:moveTo>
                <a:lnTo>
                  <a:pt x="2422973" y="9550"/>
                </a:lnTo>
                <a:lnTo>
                  <a:pt x="2420317" y="13534"/>
                </a:lnTo>
                <a:lnTo>
                  <a:pt x="2420233" y="22987"/>
                </a:lnTo>
                <a:lnTo>
                  <a:pt x="2423160" y="26035"/>
                </a:lnTo>
                <a:lnTo>
                  <a:pt x="2429256" y="26035"/>
                </a:lnTo>
                <a:lnTo>
                  <a:pt x="2427732" y="9271"/>
                </a:lnTo>
                <a:close/>
              </a:path>
              <a:path w="4815840" h="60960">
                <a:moveTo>
                  <a:pt x="2429256" y="9271"/>
                </a:moveTo>
                <a:lnTo>
                  <a:pt x="2427732" y="9271"/>
                </a:lnTo>
                <a:lnTo>
                  <a:pt x="2429256" y="26035"/>
                </a:lnTo>
                <a:lnTo>
                  <a:pt x="2429256" y="9271"/>
                </a:lnTo>
                <a:close/>
              </a:path>
              <a:path w="4815840" h="60960">
                <a:moveTo>
                  <a:pt x="2433828" y="9271"/>
                </a:moveTo>
                <a:lnTo>
                  <a:pt x="2429256" y="9271"/>
                </a:lnTo>
                <a:lnTo>
                  <a:pt x="2429256" y="26035"/>
                </a:lnTo>
                <a:lnTo>
                  <a:pt x="2433828" y="26035"/>
                </a:lnTo>
                <a:lnTo>
                  <a:pt x="2436754" y="22987"/>
                </a:lnTo>
                <a:lnTo>
                  <a:pt x="2436670" y="13534"/>
                </a:lnTo>
                <a:lnTo>
                  <a:pt x="2433828" y="9271"/>
                </a:lnTo>
                <a:close/>
              </a:path>
              <a:path w="4815840" h="60960">
                <a:moveTo>
                  <a:pt x="2449068" y="9271"/>
                </a:moveTo>
                <a:lnTo>
                  <a:pt x="2433828" y="9271"/>
                </a:lnTo>
                <a:lnTo>
                  <a:pt x="2436670" y="13534"/>
                </a:lnTo>
                <a:lnTo>
                  <a:pt x="2436754" y="22987"/>
                </a:lnTo>
                <a:lnTo>
                  <a:pt x="2433828" y="26035"/>
                </a:lnTo>
                <a:lnTo>
                  <a:pt x="2449068" y="26035"/>
                </a:lnTo>
                <a:lnTo>
                  <a:pt x="2444587" y="22923"/>
                </a:lnTo>
                <a:lnTo>
                  <a:pt x="2444580" y="13758"/>
                </a:lnTo>
                <a:lnTo>
                  <a:pt x="2449068" y="9271"/>
                </a:lnTo>
                <a:close/>
              </a:path>
              <a:path w="4815840" h="60960">
                <a:moveTo>
                  <a:pt x="2453640" y="9271"/>
                </a:moveTo>
                <a:lnTo>
                  <a:pt x="2449068" y="9271"/>
                </a:lnTo>
                <a:lnTo>
                  <a:pt x="2444580" y="13758"/>
                </a:lnTo>
                <a:lnTo>
                  <a:pt x="2444587" y="22923"/>
                </a:lnTo>
                <a:lnTo>
                  <a:pt x="2449068" y="26035"/>
                </a:lnTo>
                <a:lnTo>
                  <a:pt x="2453640" y="26035"/>
                </a:lnTo>
                <a:lnTo>
                  <a:pt x="2453640" y="9271"/>
                </a:lnTo>
                <a:close/>
              </a:path>
              <a:path w="4815840" h="60960">
                <a:moveTo>
                  <a:pt x="2458211" y="9271"/>
                </a:moveTo>
                <a:lnTo>
                  <a:pt x="2453640" y="9271"/>
                </a:lnTo>
                <a:lnTo>
                  <a:pt x="2453640" y="26035"/>
                </a:lnTo>
                <a:lnTo>
                  <a:pt x="2458211" y="26035"/>
                </a:lnTo>
                <a:lnTo>
                  <a:pt x="2461138" y="22987"/>
                </a:lnTo>
                <a:lnTo>
                  <a:pt x="2461054" y="13534"/>
                </a:lnTo>
                <a:lnTo>
                  <a:pt x="2458211" y="9271"/>
                </a:lnTo>
                <a:close/>
              </a:path>
              <a:path w="4815840" h="60960">
                <a:moveTo>
                  <a:pt x="2471928" y="9271"/>
                </a:moveTo>
                <a:lnTo>
                  <a:pt x="2458211" y="9271"/>
                </a:lnTo>
                <a:lnTo>
                  <a:pt x="2461054" y="13534"/>
                </a:lnTo>
                <a:lnTo>
                  <a:pt x="2461138" y="22987"/>
                </a:lnTo>
                <a:lnTo>
                  <a:pt x="2458211" y="26035"/>
                </a:lnTo>
                <a:lnTo>
                  <a:pt x="2471928" y="26035"/>
                </a:lnTo>
                <a:lnTo>
                  <a:pt x="2469001" y="22987"/>
                </a:lnTo>
                <a:lnTo>
                  <a:pt x="2469085" y="13534"/>
                </a:lnTo>
                <a:lnTo>
                  <a:pt x="2471928" y="9271"/>
                </a:lnTo>
                <a:close/>
              </a:path>
              <a:path w="4815840" h="60960">
                <a:moveTo>
                  <a:pt x="2476499" y="9271"/>
                </a:moveTo>
                <a:lnTo>
                  <a:pt x="2471928" y="9271"/>
                </a:lnTo>
                <a:lnTo>
                  <a:pt x="2469085" y="13534"/>
                </a:lnTo>
                <a:lnTo>
                  <a:pt x="2469001" y="22987"/>
                </a:lnTo>
                <a:lnTo>
                  <a:pt x="2471928" y="26035"/>
                </a:lnTo>
                <a:lnTo>
                  <a:pt x="2476499" y="26035"/>
                </a:lnTo>
                <a:lnTo>
                  <a:pt x="2476499" y="9271"/>
                </a:lnTo>
                <a:close/>
              </a:path>
              <a:path w="4815840" h="60960">
                <a:moveTo>
                  <a:pt x="2481072" y="9271"/>
                </a:moveTo>
                <a:lnTo>
                  <a:pt x="2476499" y="9271"/>
                </a:lnTo>
                <a:lnTo>
                  <a:pt x="2476499" y="26035"/>
                </a:lnTo>
                <a:lnTo>
                  <a:pt x="2481072" y="26035"/>
                </a:lnTo>
                <a:lnTo>
                  <a:pt x="2485552" y="22923"/>
                </a:lnTo>
                <a:lnTo>
                  <a:pt x="2485559" y="13758"/>
                </a:lnTo>
                <a:lnTo>
                  <a:pt x="2481072" y="9271"/>
                </a:lnTo>
                <a:close/>
              </a:path>
              <a:path w="4815840" h="60960">
                <a:moveTo>
                  <a:pt x="2496311" y="9271"/>
                </a:moveTo>
                <a:lnTo>
                  <a:pt x="2481072" y="9271"/>
                </a:lnTo>
                <a:lnTo>
                  <a:pt x="2485559" y="13758"/>
                </a:lnTo>
                <a:lnTo>
                  <a:pt x="2485552" y="22923"/>
                </a:lnTo>
                <a:lnTo>
                  <a:pt x="2481072" y="26035"/>
                </a:lnTo>
                <a:lnTo>
                  <a:pt x="2496311" y="26035"/>
                </a:lnTo>
                <a:lnTo>
                  <a:pt x="2491863" y="21462"/>
                </a:lnTo>
                <a:lnTo>
                  <a:pt x="2491835" y="12255"/>
                </a:lnTo>
                <a:lnTo>
                  <a:pt x="2496311" y="9271"/>
                </a:lnTo>
                <a:close/>
              </a:path>
              <a:path w="4815840" h="60960">
                <a:moveTo>
                  <a:pt x="2499360" y="9271"/>
                </a:moveTo>
                <a:lnTo>
                  <a:pt x="2496311" y="9271"/>
                </a:lnTo>
                <a:lnTo>
                  <a:pt x="2491835" y="12255"/>
                </a:lnTo>
                <a:lnTo>
                  <a:pt x="2491863" y="21462"/>
                </a:lnTo>
                <a:lnTo>
                  <a:pt x="2496311" y="26035"/>
                </a:lnTo>
                <a:lnTo>
                  <a:pt x="2500884" y="26035"/>
                </a:lnTo>
                <a:lnTo>
                  <a:pt x="2499360" y="9271"/>
                </a:lnTo>
                <a:close/>
              </a:path>
              <a:path w="4815840" h="60960">
                <a:moveTo>
                  <a:pt x="2520410" y="8032"/>
                </a:moveTo>
                <a:lnTo>
                  <a:pt x="2499360" y="9271"/>
                </a:lnTo>
                <a:lnTo>
                  <a:pt x="2500884" y="26035"/>
                </a:lnTo>
                <a:lnTo>
                  <a:pt x="2505637" y="25755"/>
                </a:lnTo>
                <a:lnTo>
                  <a:pt x="2508421" y="21462"/>
                </a:lnTo>
                <a:lnTo>
                  <a:pt x="2508440" y="12255"/>
                </a:lnTo>
                <a:lnTo>
                  <a:pt x="2505456" y="9271"/>
                </a:lnTo>
                <a:lnTo>
                  <a:pt x="2519172" y="9271"/>
                </a:lnTo>
                <a:lnTo>
                  <a:pt x="2520410" y="8032"/>
                </a:lnTo>
                <a:close/>
              </a:path>
              <a:path w="4815840" h="60960">
                <a:moveTo>
                  <a:pt x="2505637" y="25755"/>
                </a:moveTo>
                <a:lnTo>
                  <a:pt x="2500884" y="26035"/>
                </a:lnTo>
                <a:lnTo>
                  <a:pt x="2505456" y="26035"/>
                </a:lnTo>
                <a:lnTo>
                  <a:pt x="2505637" y="25755"/>
                </a:lnTo>
                <a:close/>
              </a:path>
              <a:path w="4815840" h="60960">
                <a:moveTo>
                  <a:pt x="3003526" y="25749"/>
                </a:moveTo>
                <a:lnTo>
                  <a:pt x="3003804" y="26035"/>
                </a:lnTo>
                <a:lnTo>
                  <a:pt x="3008375" y="26035"/>
                </a:lnTo>
                <a:lnTo>
                  <a:pt x="3003526" y="25749"/>
                </a:lnTo>
                <a:close/>
              </a:path>
              <a:path w="4815840" h="60960">
                <a:moveTo>
                  <a:pt x="3008375" y="9271"/>
                </a:moveTo>
                <a:lnTo>
                  <a:pt x="3003804" y="9271"/>
                </a:lnTo>
                <a:lnTo>
                  <a:pt x="2999327" y="12255"/>
                </a:lnTo>
                <a:lnTo>
                  <a:pt x="2999355" y="21462"/>
                </a:lnTo>
                <a:lnTo>
                  <a:pt x="3003526" y="25749"/>
                </a:lnTo>
                <a:lnTo>
                  <a:pt x="3008375" y="26035"/>
                </a:lnTo>
                <a:lnTo>
                  <a:pt x="3008375" y="9271"/>
                </a:lnTo>
                <a:close/>
              </a:path>
              <a:path w="4815840" h="60960">
                <a:moveTo>
                  <a:pt x="3012947" y="9271"/>
                </a:moveTo>
                <a:lnTo>
                  <a:pt x="3008375" y="9271"/>
                </a:lnTo>
                <a:lnTo>
                  <a:pt x="3008375" y="26035"/>
                </a:lnTo>
                <a:lnTo>
                  <a:pt x="3012947" y="26035"/>
                </a:lnTo>
                <a:lnTo>
                  <a:pt x="3015913" y="21462"/>
                </a:lnTo>
                <a:lnTo>
                  <a:pt x="3015932" y="12255"/>
                </a:lnTo>
                <a:lnTo>
                  <a:pt x="3012947" y="9271"/>
                </a:lnTo>
                <a:close/>
              </a:path>
              <a:path w="4815840" h="60960">
                <a:moveTo>
                  <a:pt x="3029711" y="9271"/>
                </a:moveTo>
                <a:lnTo>
                  <a:pt x="3012947" y="9271"/>
                </a:lnTo>
                <a:lnTo>
                  <a:pt x="3015932" y="12255"/>
                </a:lnTo>
                <a:lnTo>
                  <a:pt x="3015913" y="21462"/>
                </a:lnTo>
                <a:lnTo>
                  <a:pt x="3012947" y="26035"/>
                </a:lnTo>
                <a:lnTo>
                  <a:pt x="3029711" y="26035"/>
                </a:lnTo>
                <a:lnTo>
                  <a:pt x="3025231" y="22923"/>
                </a:lnTo>
                <a:lnTo>
                  <a:pt x="3025224" y="13758"/>
                </a:lnTo>
                <a:lnTo>
                  <a:pt x="3029711" y="9271"/>
                </a:lnTo>
                <a:close/>
              </a:path>
              <a:path w="4815840" h="60960">
                <a:moveTo>
                  <a:pt x="3034284" y="9271"/>
                </a:moveTo>
                <a:lnTo>
                  <a:pt x="3029711" y="9271"/>
                </a:lnTo>
                <a:lnTo>
                  <a:pt x="3025224" y="13758"/>
                </a:lnTo>
                <a:lnTo>
                  <a:pt x="3025231" y="22923"/>
                </a:lnTo>
                <a:lnTo>
                  <a:pt x="3029711" y="26035"/>
                </a:lnTo>
                <a:lnTo>
                  <a:pt x="3032760" y="26035"/>
                </a:lnTo>
                <a:lnTo>
                  <a:pt x="3034284" y="9271"/>
                </a:lnTo>
                <a:close/>
              </a:path>
              <a:path w="4815840" h="60960">
                <a:moveTo>
                  <a:pt x="3034284" y="9271"/>
                </a:moveTo>
                <a:lnTo>
                  <a:pt x="3034284" y="26035"/>
                </a:lnTo>
                <a:lnTo>
                  <a:pt x="3038856" y="26035"/>
                </a:lnTo>
                <a:lnTo>
                  <a:pt x="3041782" y="22987"/>
                </a:lnTo>
                <a:lnTo>
                  <a:pt x="3041698" y="13534"/>
                </a:lnTo>
                <a:lnTo>
                  <a:pt x="3039031" y="9534"/>
                </a:lnTo>
                <a:lnTo>
                  <a:pt x="3034284" y="9271"/>
                </a:lnTo>
                <a:close/>
              </a:path>
              <a:path w="4815840" h="60960">
                <a:moveTo>
                  <a:pt x="3039031" y="9534"/>
                </a:moveTo>
                <a:lnTo>
                  <a:pt x="3041698" y="13534"/>
                </a:lnTo>
                <a:lnTo>
                  <a:pt x="3041782" y="22987"/>
                </a:lnTo>
                <a:lnTo>
                  <a:pt x="3038856" y="26035"/>
                </a:lnTo>
                <a:lnTo>
                  <a:pt x="3054096" y="26035"/>
                </a:lnTo>
                <a:lnTo>
                  <a:pt x="3052572" y="24511"/>
                </a:lnTo>
                <a:lnTo>
                  <a:pt x="3052572" y="15239"/>
                </a:lnTo>
                <a:lnTo>
                  <a:pt x="3057144" y="10795"/>
                </a:lnTo>
                <a:lnTo>
                  <a:pt x="3061716" y="10795"/>
                </a:lnTo>
                <a:lnTo>
                  <a:pt x="3039031" y="9534"/>
                </a:lnTo>
                <a:close/>
              </a:path>
              <a:path w="4815840" h="60960">
                <a:moveTo>
                  <a:pt x="4802124" y="24511"/>
                </a:moveTo>
                <a:lnTo>
                  <a:pt x="4801700" y="25146"/>
                </a:lnTo>
                <a:lnTo>
                  <a:pt x="4801594" y="25505"/>
                </a:lnTo>
                <a:lnTo>
                  <a:pt x="4802124" y="26035"/>
                </a:lnTo>
                <a:lnTo>
                  <a:pt x="4802124" y="24511"/>
                </a:lnTo>
                <a:close/>
              </a:path>
              <a:path w="4815840" h="60960">
                <a:moveTo>
                  <a:pt x="38100" y="21336"/>
                </a:moveTo>
                <a:lnTo>
                  <a:pt x="37564" y="21336"/>
                </a:lnTo>
                <a:lnTo>
                  <a:pt x="39504" y="24303"/>
                </a:lnTo>
                <a:lnTo>
                  <a:pt x="41147" y="25992"/>
                </a:lnTo>
                <a:lnTo>
                  <a:pt x="41066" y="24426"/>
                </a:lnTo>
                <a:lnTo>
                  <a:pt x="38100" y="21336"/>
                </a:lnTo>
                <a:close/>
              </a:path>
              <a:path w="4815840" h="60960">
                <a:moveTo>
                  <a:pt x="4788408" y="13758"/>
                </a:moveTo>
                <a:lnTo>
                  <a:pt x="4788524" y="23452"/>
                </a:lnTo>
                <a:lnTo>
                  <a:pt x="4788865" y="24815"/>
                </a:lnTo>
                <a:lnTo>
                  <a:pt x="4788984" y="25019"/>
                </a:lnTo>
                <a:lnTo>
                  <a:pt x="4789932" y="25992"/>
                </a:lnTo>
                <a:lnTo>
                  <a:pt x="4789932" y="15239"/>
                </a:lnTo>
                <a:lnTo>
                  <a:pt x="4788408" y="13758"/>
                </a:lnTo>
                <a:close/>
              </a:path>
              <a:path w="4815840" h="60960">
                <a:moveTo>
                  <a:pt x="4806696" y="19938"/>
                </a:moveTo>
                <a:lnTo>
                  <a:pt x="4803769" y="24815"/>
                </a:lnTo>
                <a:lnTo>
                  <a:pt x="4803648" y="25992"/>
                </a:lnTo>
                <a:lnTo>
                  <a:pt x="4806572" y="22987"/>
                </a:lnTo>
                <a:lnTo>
                  <a:pt x="4806696" y="19938"/>
                </a:lnTo>
                <a:close/>
              </a:path>
              <a:path w="4815840" h="60960">
                <a:moveTo>
                  <a:pt x="24383" y="23452"/>
                </a:moveTo>
                <a:lnTo>
                  <a:pt x="24383" y="25526"/>
                </a:lnTo>
                <a:lnTo>
                  <a:pt x="24903" y="25873"/>
                </a:lnTo>
                <a:lnTo>
                  <a:pt x="25378" y="24447"/>
                </a:lnTo>
                <a:lnTo>
                  <a:pt x="25429" y="24179"/>
                </a:lnTo>
                <a:lnTo>
                  <a:pt x="24383" y="23452"/>
                </a:lnTo>
                <a:close/>
              </a:path>
              <a:path w="4815840" h="60960">
                <a:moveTo>
                  <a:pt x="766063" y="10795"/>
                </a:moveTo>
                <a:lnTo>
                  <a:pt x="754380" y="10795"/>
                </a:lnTo>
                <a:lnTo>
                  <a:pt x="758825" y="13758"/>
                </a:lnTo>
                <a:lnTo>
                  <a:pt x="758860" y="22923"/>
                </a:lnTo>
                <a:lnTo>
                  <a:pt x="754703" y="25810"/>
                </a:lnTo>
                <a:lnTo>
                  <a:pt x="774192" y="24511"/>
                </a:lnTo>
                <a:lnTo>
                  <a:pt x="768095" y="24511"/>
                </a:lnTo>
                <a:lnTo>
                  <a:pt x="765130" y="19938"/>
                </a:lnTo>
                <a:lnTo>
                  <a:pt x="765090" y="12255"/>
                </a:lnTo>
                <a:lnTo>
                  <a:pt x="766063" y="10795"/>
                </a:lnTo>
                <a:close/>
              </a:path>
              <a:path w="4815840" h="60960">
                <a:moveTo>
                  <a:pt x="2519172" y="9271"/>
                </a:moveTo>
                <a:lnTo>
                  <a:pt x="2505456" y="9271"/>
                </a:lnTo>
                <a:lnTo>
                  <a:pt x="2508440" y="12255"/>
                </a:lnTo>
                <a:lnTo>
                  <a:pt x="2508421" y="21462"/>
                </a:lnTo>
                <a:lnTo>
                  <a:pt x="2505637" y="25755"/>
                </a:lnTo>
                <a:lnTo>
                  <a:pt x="2526792" y="24511"/>
                </a:lnTo>
                <a:lnTo>
                  <a:pt x="2520696" y="24511"/>
                </a:lnTo>
                <a:lnTo>
                  <a:pt x="2517769" y="21462"/>
                </a:lnTo>
                <a:lnTo>
                  <a:pt x="2517647" y="10795"/>
                </a:lnTo>
                <a:lnTo>
                  <a:pt x="2519172" y="9271"/>
                </a:lnTo>
                <a:close/>
              </a:path>
              <a:path w="4815840" h="60960">
                <a:moveTo>
                  <a:pt x="2983992" y="7747"/>
                </a:moveTo>
                <a:lnTo>
                  <a:pt x="2982468" y="24511"/>
                </a:lnTo>
                <a:lnTo>
                  <a:pt x="3003526" y="25749"/>
                </a:lnTo>
                <a:lnTo>
                  <a:pt x="3002321" y="24511"/>
                </a:lnTo>
                <a:lnTo>
                  <a:pt x="2988564" y="24511"/>
                </a:lnTo>
                <a:lnTo>
                  <a:pt x="2991490" y="21462"/>
                </a:lnTo>
                <a:lnTo>
                  <a:pt x="2991611" y="10795"/>
                </a:lnTo>
                <a:lnTo>
                  <a:pt x="2988868" y="8051"/>
                </a:lnTo>
                <a:lnTo>
                  <a:pt x="2983992" y="7747"/>
                </a:lnTo>
                <a:close/>
              </a:path>
              <a:path w="4815840" h="60960">
                <a:moveTo>
                  <a:pt x="1275588" y="9271"/>
                </a:moveTo>
                <a:lnTo>
                  <a:pt x="1275588" y="24511"/>
                </a:lnTo>
                <a:lnTo>
                  <a:pt x="1288906" y="25620"/>
                </a:lnTo>
                <a:lnTo>
                  <a:pt x="1287840" y="24511"/>
                </a:lnTo>
                <a:lnTo>
                  <a:pt x="1280159" y="24511"/>
                </a:lnTo>
                <a:lnTo>
                  <a:pt x="1283086" y="21462"/>
                </a:lnTo>
                <a:lnTo>
                  <a:pt x="1283144" y="12255"/>
                </a:lnTo>
                <a:lnTo>
                  <a:pt x="1280575" y="9686"/>
                </a:lnTo>
                <a:lnTo>
                  <a:pt x="1275588" y="9271"/>
                </a:lnTo>
                <a:close/>
              </a:path>
              <a:path w="4815840" h="60960">
                <a:moveTo>
                  <a:pt x="23870" y="23096"/>
                </a:moveTo>
                <a:lnTo>
                  <a:pt x="22859" y="24511"/>
                </a:lnTo>
                <a:lnTo>
                  <a:pt x="24383" y="25526"/>
                </a:lnTo>
                <a:lnTo>
                  <a:pt x="24383" y="23452"/>
                </a:lnTo>
                <a:lnTo>
                  <a:pt x="23870" y="23096"/>
                </a:lnTo>
                <a:close/>
              </a:path>
              <a:path w="4815840" h="60960">
                <a:moveTo>
                  <a:pt x="33527" y="21589"/>
                </a:moveTo>
                <a:lnTo>
                  <a:pt x="31224" y="22944"/>
                </a:lnTo>
                <a:lnTo>
                  <a:pt x="29679" y="24824"/>
                </a:lnTo>
                <a:lnTo>
                  <a:pt x="30987" y="25505"/>
                </a:lnTo>
                <a:lnTo>
                  <a:pt x="33406" y="22987"/>
                </a:lnTo>
                <a:lnTo>
                  <a:pt x="33527" y="21589"/>
                </a:lnTo>
                <a:close/>
              </a:path>
              <a:path w="4815840" h="60960">
                <a:moveTo>
                  <a:pt x="4801200" y="23549"/>
                </a:moveTo>
                <a:lnTo>
                  <a:pt x="4800600" y="24511"/>
                </a:lnTo>
                <a:lnTo>
                  <a:pt x="4801514" y="25425"/>
                </a:lnTo>
                <a:lnTo>
                  <a:pt x="4801988" y="24714"/>
                </a:lnTo>
                <a:lnTo>
                  <a:pt x="4801880" y="24257"/>
                </a:lnTo>
                <a:lnTo>
                  <a:pt x="4801200" y="23549"/>
                </a:lnTo>
                <a:close/>
              </a:path>
              <a:path w="4815840" h="60960">
                <a:moveTo>
                  <a:pt x="4791862" y="11912"/>
                </a:moveTo>
                <a:lnTo>
                  <a:pt x="4791519" y="12255"/>
                </a:lnTo>
                <a:lnTo>
                  <a:pt x="4791579" y="22987"/>
                </a:lnTo>
                <a:lnTo>
                  <a:pt x="4793939" y="25412"/>
                </a:lnTo>
                <a:lnTo>
                  <a:pt x="4791862" y="11912"/>
                </a:lnTo>
                <a:close/>
              </a:path>
              <a:path w="4815840" h="60960">
                <a:moveTo>
                  <a:pt x="4796028" y="15367"/>
                </a:moveTo>
                <a:lnTo>
                  <a:pt x="4796110" y="22987"/>
                </a:lnTo>
                <a:lnTo>
                  <a:pt x="4797552" y="25209"/>
                </a:lnTo>
                <a:lnTo>
                  <a:pt x="4797453" y="21070"/>
                </a:lnTo>
                <a:lnTo>
                  <a:pt x="4796028" y="15367"/>
                </a:lnTo>
                <a:close/>
              </a:path>
              <a:path w="4815840" h="60960">
                <a:moveTo>
                  <a:pt x="27980" y="23939"/>
                </a:moveTo>
                <a:lnTo>
                  <a:pt x="27513" y="24426"/>
                </a:lnTo>
                <a:lnTo>
                  <a:pt x="27431" y="25146"/>
                </a:lnTo>
                <a:lnTo>
                  <a:pt x="28665" y="24426"/>
                </a:lnTo>
                <a:lnTo>
                  <a:pt x="28590" y="24257"/>
                </a:lnTo>
                <a:lnTo>
                  <a:pt x="27980" y="23939"/>
                </a:lnTo>
                <a:close/>
              </a:path>
              <a:path w="4815840" h="60960">
                <a:moveTo>
                  <a:pt x="3240023" y="24511"/>
                </a:moveTo>
                <a:lnTo>
                  <a:pt x="3235452" y="24511"/>
                </a:lnTo>
                <a:lnTo>
                  <a:pt x="3240413" y="25094"/>
                </a:lnTo>
                <a:lnTo>
                  <a:pt x="3240023" y="24511"/>
                </a:lnTo>
                <a:close/>
              </a:path>
              <a:path w="4815840" h="60960">
                <a:moveTo>
                  <a:pt x="28956" y="24447"/>
                </a:moveTo>
                <a:lnTo>
                  <a:pt x="29512" y="25027"/>
                </a:lnTo>
                <a:lnTo>
                  <a:pt x="29663" y="24815"/>
                </a:lnTo>
                <a:lnTo>
                  <a:pt x="28956" y="24447"/>
                </a:lnTo>
                <a:close/>
              </a:path>
              <a:path w="4815840" h="60960">
                <a:moveTo>
                  <a:pt x="4806696" y="14757"/>
                </a:moveTo>
                <a:lnTo>
                  <a:pt x="4803691" y="19564"/>
                </a:lnTo>
                <a:lnTo>
                  <a:pt x="4803648" y="25019"/>
                </a:lnTo>
                <a:lnTo>
                  <a:pt x="4806589" y="20116"/>
                </a:lnTo>
                <a:lnTo>
                  <a:pt x="4806696" y="14757"/>
                </a:lnTo>
                <a:close/>
              </a:path>
              <a:path w="4815840" h="60960">
                <a:moveTo>
                  <a:pt x="4788408" y="22987"/>
                </a:moveTo>
                <a:lnTo>
                  <a:pt x="4788490" y="24511"/>
                </a:lnTo>
                <a:lnTo>
                  <a:pt x="4788892" y="24924"/>
                </a:lnTo>
                <a:lnTo>
                  <a:pt x="4788408" y="22987"/>
                </a:lnTo>
                <a:close/>
              </a:path>
              <a:path w="4815840" h="60960">
                <a:moveTo>
                  <a:pt x="31241" y="22923"/>
                </a:moveTo>
                <a:lnTo>
                  <a:pt x="29052" y="24200"/>
                </a:lnTo>
                <a:lnTo>
                  <a:pt x="28956" y="24447"/>
                </a:lnTo>
                <a:lnTo>
                  <a:pt x="29679" y="24824"/>
                </a:lnTo>
                <a:lnTo>
                  <a:pt x="31241" y="22923"/>
                </a:lnTo>
                <a:close/>
              </a:path>
              <a:path w="4815840" h="60960">
                <a:moveTo>
                  <a:pt x="4332732" y="24511"/>
                </a:moveTo>
                <a:lnTo>
                  <a:pt x="4328159" y="24511"/>
                </a:lnTo>
                <a:lnTo>
                  <a:pt x="4327855" y="24815"/>
                </a:lnTo>
                <a:lnTo>
                  <a:pt x="4332732" y="24511"/>
                </a:lnTo>
                <a:close/>
              </a:path>
              <a:path w="4815840" h="60960">
                <a:moveTo>
                  <a:pt x="1352847" y="14562"/>
                </a:moveTo>
                <a:lnTo>
                  <a:pt x="1351788" y="15239"/>
                </a:lnTo>
                <a:lnTo>
                  <a:pt x="1351788" y="24511"/>
                </a:lnTo>
                <a:lnTo>
                  <a:pt x="1352109" y="24714"/>
                </a:lnTo>
                <a:lnTo>
                  <a:pt x="1353229" y="22987"/>
                </a:lnTo>
                <a:lnTo>
                  <a:pt x="1353312" y="15239"/>
                </a:lnTo>
                <a:lnTo>
                  <a:pt x="1352847" y="14562"/>
                </a:lnTo>
                <a:close/>
              </a:path>
              <a:path w="4815840" h="60960">
                <a:moveTo>
                  <a:pt x="36575" y="19812"/>
                </a:moveTo>
                <a:lnTo>
                  <a:pt x="36575" y="24714"/>
                </a:lnTo>
                <a:lnTo>
                  <a:pt x="38100" y="22860"/>
                </a:lnTo>
                <a:lnTo>
                  <a:pt x="38553" y="22860"/>
                </a:lnTo>
                <a:lnTo>
                  <a:pt x="36575" y="19812"/>
                </a:lnTo>
                <a:close/>
              </a:path>
              <a:path w="4815840" h="60960">
                <a:moveTo>
                  <a:pt x="1524" y="21336"/>
                </a:moveTo>
                <a:lnTo>
                  <a:pt x="1524" y="24511"/>
                </a:lnTo>
                <a:lnTo>
                  <a:pt x="3047" y="23733"/>
                </a:lnTo>
                <a:lnTo>
                  <a:pt x="2987" y="22860"/>
                </a:lnTo>
                <a:lnTo>
                  <a:pt x="1524" y="21336"/>
                </a:lnTo>
                <a:close/>
              </a:path>
              <a:path w="4815840" h="60960">
                <a:moveTo>
                  <a:pt x="5644" y="22408"/>
                </a:moveTo>
                <a:lnTo>
                  <a:pt x="3597" y="23452"/>
                </a:lnTo>
                <a:lnTo>
                  <a:pt x="4571" y="24511"/>
                </a:lnTo>
                <a:lnTo>
                  <a:pt x="6033" y="24511"/>
                </a:lnTo>
                <a:lnTo>
                  <a:pt x="7557" y="23733"/>
                </a:lnTo>
                <a:lnTo>
                  <a:pt x="7619" y="22860"/>
                </a:lnTo>
                <a:lnTo>
                  <a:pt x="6095" y="22860"/>
                </a:lnTo>
                <a:lnTo>
                  <a:pt x="5644" y="22408"/>
                </a:lnTo>
                <a:close/>
              </a:path>
              <a:path w="4815840" h="60960">
                <a:moveTo>
                  <a:pt x="21336" y="21336"/>
                </a:moveTo>
                <a:lnTo>
                  <a:pt x="20964" y="22488"/>
                </a:lnTo>
                <a:lnTo>
                  <a:pt x="21336" y="22860"/>
                </a:lnTo>
                <a:lnTo>
                  <a:pt x="21396" y="22987"/>
                </a:lnTo>
                <a:lnTo>
                  <a:pt x="22859" y="24511"/>
                </a:lnTo>
                <a:lnTo>
                  <a:pt x="23870" y="23096"/>
                </a:lnTo>
                <a:lnTo>
                  <a:pt x="21336" y="21336"/>
                </a:lnTo>
                <a:close/>
              </a:path>
              <a:path w="4815840" h="60960">
                <a:moveTo>
                  <a:pt x="25499" y="24085"/>
                </a:moveTo>
                <a:lnTo>
                  <a:pt x="25542" y="24257"/>
                </a:lnTo>
                <a:lnTo>
                  <a:pt x="25907" y="24511"/>
                </a:lnTo>
                <a:lnTo>
                  <a:pt x="25499" y="24085"/>
                </a:lnTo>
                <a:close/>
              </a:path>
              <a:path w="4815840" h="60960">
                <a:moveTo>
                  <a:pt x="772668" y="9271"/>
                </a:moveTo>
                <a:lnTo>
                  <a:pt x="766820" y="9660"/>
                </a:lnTo>
                <a:lnTo>
                  <a:pt x="765251" y="12014"/>
                </a:lnTo>
                <a:lnTo>
                  <a:pt x="765130" y="19938"/>
                </a:lnTo>
                <a:lnTo>
                  <a:pt x="768095" y="24511"/>
                </a:lnTo>
                <a:lnTo>
                  <a:pt x="774192" y="24511"/>
                </a:lnTo>
                <a:lnTo>
                  <a:pt x="772668" y="9271"/>
                </a:lnTo>
                <a:close/>
              </a:path>
              <a:path w="4815840" h="60960">
                <a:moveTo>
                  <a:pt x="777770" y="8542"/>
                </a:moveTo>
                <a:lnTo>
                  <a:pt x="772816" y="9249"/>
                </a:lnTo>
                <a:lnTo>
                  <a:pt x="772744" y="10033"/>
                </a:lnTo>
                <a:lnTo>
                  <a:pt x="774192" y="24511"/>
                </a:lnTo>
                <a:lnTo>
                  <a:pt x="777565" y="24008"/>
                </a:lnTo>
                <a:lnTo>
                  <a:pt x="780205" y="19938"/>
                </a:lnTo>
                <a:lnTo>
                  <a:pt x="780245" y="12255"/>
                </a:lnTo>
                <a:lnTo>
                  <a:pt x="777770" y="8542"/>
                </a:lnTo>
                <a:close/>
              </a:path>
              <a:path w="4815840" h="60960">
                <a:moveTo>
                  <a:pt x="777565" y="24008"/>
                </a:moveTo>
                <a:lnTo>
                  <a:pt x="774192" y="24511"/>
                </a:lnTo>
                <a:lnTo>
                  <a:pt x="777239" y="24511"/>
                </a:lnTo>
                <a:lnTo>
                  <a:pt x="777565" y="24008"/>
                </a:lnTo>
                <a:close/>
              </a:path>
              <a:path w="4815840" h="60960">
                <a:moveTo>
                  <a:pt x="1252404" y="24179"/>
                </a:moveTo>
                <a:lnTo>
                  <a:pt x="1252727" y="24511"/>
                </a:lnTo>
                <a:lnTo>
                  <a:pt x="1255776" y="24511"/>
                </a:lnTo>
                <a:lnTo>
                  <a:pt x="1252404" y="24179"/>
                </a:lnTo>
                <a:close/>
              </a:path>
              <a:path w="4815840" h="60960">
                <a:moveTo>
                  <a:pt x="1257300" y="7747"/>
                </a:moveTo>
                <a:lnTo>
                  <a:pt x="1252727" y="7747"/>
                </a:lnTo>
                <a:lnTo>
                  <a:pt x="1248219" y="12255"/>
                </a:lnTo>
                <a:lnTo>
                  <a:pt x="1248279" y="19938"/>
                </a:lnTo>
                <a:lnTo>
                  <a:pt x="1252404" y="24179"/>
                </a:lnTo>
                <a:lnTo>
                  <a:pt x="1255776" y="24511"/>
                </a:lnTo>
                <a:lnTo>
                  <a:pt x="1257300" y="7747"/>
                </a:lnTo>
                <a:close/>
              </a:path>
              <a:path w="4815840" h="60960">
                <a:moveTo>
                  <a:pt x="1257300" y="7747"/>
                </a:moveTo>
                <a:lnTo>
                  <a:pt x="1255776" y="24511"/>
                </a:lnTo>
                <a:lnTo>
                  <a:pt x="1260347" y="24511"/>
                </a:lnTo>
                <a:lnTo>
                  <a:pt x="1264796" y="19938"/>
                </a:lnTo>
                <a:lnTo>
                  <a:pt x="1264856" y="12255"/>
                </a:lnTo>
                <a:lnTo>
                  <a:pt x="1260625" y="8024"/>
                </a:lnTo>
                <a:lnTo>
                  <a:pt x="1257300" y="7747"/>
                </a:lnTo>
                <a:close/>
              </a:path>
              <a:path w="4815840" h="60960">
                <a:moveTo>
                  <a:pt x="1260625" y="8024"/>
                </a:moveTo>
                <a:lnTo>
                  <a:pt x="1264856" y="12255"/>
                </a:lnTo>
                <a:lnTo>
                  <a:pt x="1264796" y="19938"/>
                </a:lnTo>
                <a:lnTo>
                  <a:pt x="1260347" y="24511"/>
                </a:lnTo>
                <a:lnTo>
                  <a:pt x="1271015" y="24511"/>
                </a:lnTo>
                <a:lnTo>
                  <a:pt x="1268089" y="21462"/>
                </a:lnTo>
                <a:lnTo>
                  <a:pt x="1268031" y="12255"/>
                </a:lnTo>
                <a:lnTo>
                  <a:pt x="1271015" y="9271"/>
                </a:lnTo>
                <a:lnTo>
                  <a:pt x="1275588" y="9271"/>
                </a:lnTo>
                <a:lnTo>
                  <a:pt x="1260625" y="8024"/>
                </a:lnTo>
                <a:close/>
              </a:path>
              <a:path w="4815840" h="60960">
                <a:moveTo>
                  <a:pt x="1275588" y="9271"/>
                </a:moveTo>
                <a:lnTo>
                  <a:pt x="1271015" y="9271"/>
                </a:lnTo>
                <a:lnTo>
                  <a:pt x="1268031" y="12255"/>
                </a:lnTo>
                <a:lnTo>
                  <a:pt x="1268089" y="21462"/>
                </a:lnTo>
                <a:lnTo>
                  <a:pt x="1271015" y="24511"/>
                </a:lnTo>
                <a:lnTo>
                  <a:pt x="1275588" y="24511"/>
                </a:lnTo>
                <a:lnTo>
                  <a:pt x="1275588" y="9271"/>
                </a:lnTo>
                <a:close/>
              </a:path>
              <a:path w="4815840" h="60960">
                <a:moveTo>
                  <a:pt x="1280575" y="9686"/>
                </a:moveTo>
                <a:lnTo>
                  <a:pt x="1283144" y="12255"/>
                </a:lnTo>
                <a:lnTo>
                  <a:pt x="1283086" y="21462"/>
                </a:lnTo>
                <a:lnTo>
                  <a:pt x="1280159" y="24511"/>
                </a:lnTo>
                <a:lnTo>
                  <a:pt x="1287840" y="24511"/>
                </a:lnTo>
                <a:lnTo>
                  <a:pt x="1286377" y="22987"/>
                </a:lnTo>
                <a:lnTo>
                  <a:pt x="1286340" y="13758"/>
                </a:lnTo>
                <a:lnTo>
                  <a:pt x="1289303" y="10795"/>
                </a:lnTo>
                <a:lnTo>
                  <a:pt x="1293876" y="10795"/>
                </a:lnTo>
                <a:lnTo>
                  <a:pt x="1280575" y="9686"/>
                </a:lnTo>
                <a:close/>
              </a:path>
              <a:path w="4815840" h="60960">
                <a:moveTo>
                  <a:pt x="2525268" y="7747"/>
                </a:moveTo>
                <a:lnTo>
                  <a:pt x="2520410" y="8032"/>
                </a:lnTo>
                <a:lnTo>
                  <a:pt x="2517647" y="10795"/>
                </a:lnTo>
                <a:lnTo>
                  <a:pt x="2517769" y="21462"/>
                </a:lnTo>
                <a:lnTo>
                  <a:pt x="2520696" y="24511"/>
                </a:lnTo>
                <a:lnTo>
                  <a:pt x="2525268" y="24511"/>
                </a:lnTo>
                <a:lnTo>
                  <a:pt x="2525268" y="7747"/>
                </a:lnTo>
                <a:close/>
              </a:path>
              <a:path w="4815840" h="60960">
                <a:moveTo>
                  <a:pt x="2525268" y="7747"/>
                </a:moveTo>
                <a:lnTo>
                  <a:pt x="2525268" y="24511"/>
                </a:lnTo>
                <a:lnTo>
                  <a:pt x="2526792" y="24511"/>
                </a:lnTo>
                <a:lnTo>
                  <a:pt x="2525268" y="7747"/>
                </a:lnTo>
                <a:close/>
              </a:path>
              <a:path w="4815840" h="60960">
                <a:moveTo>
                  <a:pt x="2529840" y="7747"/>
                </a:moveTo>
                <a:lnTo>
                  <a:pt x="2525268" y="7747"/>
                </a:lnTo>
                <a:lnTo>
                  <a:pt x="2526792" y="24511"/>
                </a:lnTo>
                <a:lnTo>
                  <a:pt x="2529840" y="24511"/>
                </a:lnTo>
                <a:lnTo>
                  <a:pt x="2534391" y="21349"/>
                </a:lnTo>
                <a:lnTo>
                  <a:pt x="2534411" y="10795"/>
                </a:lnTo>
                <a:lnTo>
                  <a:pt x="2529840" y="7747"/>
                </a:lnTo>
                <a:close/>
              </a:path>
              <a:path w="4815840" h="60960">
                <a:moveTo>
                  <a:pt x="2549651" y="7747"/>
                </a:moveTo>
                <a:lnTo>
                  <a:pt x="2529840" y="7747"/>
                </a:lnTo>
                <a:lnTo>
                  <a:pt x="2534411" y="10795"/>
                </a:lnTo>
                <a:lnTo>
                  <a:pt x="2534391" y="21349"/>
                </a:lnTo>
                <a:lnTo>
                  <a:pt x="2529840" y="24511"/>
                </a:lnTo>
                <a:lnTo>
                  <a:pt x="2549652" y="24511"/>
                </a:lnTo>
                <a:lnTo>
                  <a:pt x="2546725" y="21462"/>
                </a:lnTo>
                <a:lnTo>
                  <a:pt x="2546604" y="10795"/>
                </a:lnTo>
                <a:lnTo>
                  <a:pt x="2549651" y="7747"/>
                </a:lnTo>
                <a:close/>
              </a:path>
              <a:path w="4815840" h="60960">
                <a:moveTo>
                  <a:pt x="2554223" y="7747"/>
                </a:moveTo>
                <a:lnTo>
                  <a:pt x="2549651" y="7747"/>
                </a:lnTo>
                <a:lnTo>
                  <a:pt x="2546604" y="10795"/>
                </a:lnTo>
                <a:lnTo>
                  <a:pt x="2546725" y="21462"/>
                </a:lnTo>
                <a:lnTo>
                  <a:pt x="2549652" y="24511"/>
                </a:lnTo>
                <a:lnTo>
                  <a:pt x="2554223" y="24511"/>
                </a:lnTo>
                <a:lnTo>
                  <a:pt x="2554223" y="7747"/>
                </a:lnTo>
                <a:close/>
              </a:path>
              <a:path w="4815840" h="60960">
                <a:moveTo>
                  <a:pt x="2558796" y="7747"/>
                </a:moveTo>
                <a:lnTo>
                  <a:pt x="2554223" y="7747"/>
                </a:lnTo>
                <a:lnTo>
                  <a:pt x="2554223" y="24511"/>
                </a:lnTo>
                <a:lnTo>
                  <a:pt x="2558796" y="24511"/>
                </a:lnTo>
                <a:lnTo>
                  <a:pt x="2563347" y="21349"/>
                </a:lnTo>
                <a:lnTo>
                  <a:pt x="2563368" y="10795"/>
                </a:lnTo>
                <a:lnTo>
                  <a:pt x="2558796" y="7747"/>
                </a:lnTo>
                <a:close/>
              </a:path>
              <a:path w="4815840" h="60960">
                <a:moveTo>
                  <a:pt x="2578607" y="7747"/>
                </a:moveTo>
                <a:lnTo>
                  <a:pt x="2558796" y="7747"/>
                </a:lnTo>
                <a:lnTo>
                  <a:pt x="2563368" y="10795"/>
                </a:lnTo>
                <a:lnTo>
                  <a:pt x="2563347" y="21349"/>
                </a:lnTo>
                <a:lnTo>
                  <a:pt x="2558796" y="24511"/>
                </a:lnTo>
                <a:lnTo>
                  <a:pt x="2578608" y="24511"/>
                </a:lnTo>
                <a:lnTo>
                  <a:pt x="2575681" y="21462"/>
                </a:lnTo>
                <a:lnTo>
                  <a:pt x="2575560" y="10795"/>
                </a:lnTo>
                <a:lnTo>
                  <a:pt x="2578607" y="7747"/>
                </a:lnTo>
                <a:close/>
              </a:path>
              <a:path w="4815840" h="60960">
                <a:moveTo>
                  <a:pt x="2583180" y="7747"/>
                </a:moveTo>
                <a:lnTo>
                  <a:pt x="2578607" y="7747"/>
                </a:lnTo>
                <a:lnTo>
                  <a:pt x="2575560" y="10795"/>
                </a:lnTo>
                <a:lnTo>
                  <a:pt x="2575681" y="21462"/>
                </a:lnTo>
                <a:lnTo>
                  <a:pt x="2578608" y="24511"/>
                </a:lnTo>
                <a:lnTo>
                  <a:pt x="2583180" y="24511"/>
                </a:lnTo>
                <a:lnTo>
                  <a:pt x="2583180" y="7747"/>
                </a:lnTo>
                <a:close/>
              </a:path>
              <a:path w="4815840" h="60960">
                <a:moveTo>
                  <a:pt x="2587752" y="7747"/>
                </a:moveTo>
                <a:lnTo>
                  <a:pt x="2583180" y="7747"/>
                </a:lnTo>
                <a:lnTo>
                  <a:pt x="2583180" y="24511"/>
                </a:lnTo>
                <a:lnTo>
                  <a:pt x="2587752" y="24511"/>
                </a:lnTo>
                <a:lnTo>
                  <a:pt x="2592303" y="21349"/>
                </a:lnTo>
                <a:lnTo>
                  <a:pt x="2592323" y="10795"/>
                </a:lnTo>
                <a:lnTo>
                  <a:pt x="2587752" y="7747"/>
                </a:lnTo>
                <a:close/>
              </a:path>
              <a:path w="4815840" h="60960">
                <a:moveTo>
                  <a:pt x="2608847" y="6463"/>
                </a:moveTo>
                <a:lnTo>
                  <a:pt x="2583179" y="7747"/>
                </a:lnTo>
                <a:lnTo>
                  <a:pt x="2587752" y="7747"/>
                </a:lnTo>
                <a:lnTo>
                  <a:pt x="2592323" y="10795"/>
                </a:lnTo>
                <a:lnTo>
                  <a:pt x="2592303" y="21349"/>
                </a:lnTo>
                <a:lnTo>
                  <a:pt x="2587752" y="24511"/>
                </a:lnTo>
                <a:lnTo>
                  <a:pt x="2609087" y="24511"/>
                </a:lnTo>
                <a:lnTo>
                  <a:pt x="2604639" y="19938"/>
                </a:lnTo>
                <a:lnTo>
                  <a:pt x="2604516" y="10795"/>
                </a:lnTo>
                <a:lnTo>
                  <a:pt x="2608847" y="6463"/>
                </a:lnTo>
                <a:close/>
              </a:path>
              <a:path w="4815840" h="60960">
                <a:moveTo>
                  <a:pt x="2613660" y="6223"/>
                </a:moveTo>
                <a:lnTo>
                  <a:pt x="2608847" y="6463"/>
                </a:lnTo>
                <a:lnTo>
                  <a:pt x="2604516" y="10795"/>
                </a:lnTo>
                <a:lnTo>
                  <a:pt x="2604639" y="19938"/>
                </a:lnTo>
                <a:lnTo>
                  <a:pt x="2609087" y="24511"/>
                </a:lnTo>
                <a:lnTo>
                  <a:pt x="2613660" y="24511"/>
                </a:lnTo>
                <a:lnTo>
                  <a:pt x="2613660" y="6223"/>
                </a:lnTo>
                <a:close/>
              </a:path>
              <a:path w="4815840" h="60960">
                <a:moveTo>
                  <a:pt x="2618232" y="6223"/>
                </a:moveTo>
                <a:lnTo>
                  <a:pt x="2613660" y="6223"/>
                </a:lnTo>
                <a:lnTo>
                  <a:pt x="2613660" y="24511"/>
                </a:lnTo>
                <a:lnTo>
                  <a:pt x="2618232" y="24511"/>
                </a:lnTo>
                <a:lnTo>
                  <a:pt x="2622680" y="19938"/>
                </a:lnTo>
                <a:lnTo>
                  <a:pt x="2622804" y="10795"/>
                </a:lnTo>
                <a:lnTo>
                  <a:pt x="2618232" y="6223"/>
                </a:lnTo>
                <a:close/>
              </a:path>
              <a:path w="4815840" h="60960">
                <a:moveTo>
                  <a:pt x="2634996" y="6223"/>
                </a:moveTo>
                <a:lnTo>
                  <a:pt x="2618232" y="6223"/>
                </a:lnTo>
                <a:lnTo>
                  <a:pt x="2622804" y="10795"/>
                </a:lnTo>
                <a:lnTo>
                  <a:pt x="2622680" y="19938"/>
                </a:lnTo>
                <a:lnTo>
                  <a:pt x="2618232" y="24511"/>
                </a:lnTo>
                <a:lnTo>
                  <a:pt x="2634996" y="24511"/>
                </a:lnTo>
                <a:lnTo>
                  <a:pt x="2632030" y="19938"/>
                </a:lnTo>
                <a:lnTo>
                  <a:pt x="2631947" y="10795"/>
                </a:lnTo>
                <a:lnTo>
                  <a:pt x="2634996" y="6223"/>
                </a:lnTo>
                <a:close/>
              </a:path>
              <a:path w="4815840" h="60960">
                <a:moveTo>
                  <a:pt x="2639568" y="6223"/>
                </a:moveTo>
                <a:lnTo>
                  <a:pt x="2634996" y="6223"/>
                </a:lnTo>
                <a:lnTo>
                  <a:pt x="2631947" y="10795"/>
                </a:lnTo>
                <a:lnTo>
                  <a:pt x="2632030" y="19938"/>
                </a:lnTo>
                <a:lnTo>
                  <a:pt x="2634996" y="24511"/>
                </a:lnTo>
                <a:lnTo>
                  <a:pt x="2639568" y="24511"/>
                </a:lnTo>
                <a:lnTo>
                  <a:pt x="2639568" y="6223"/>
                </a:lnTo>
                <a:close/>
              </a:path>
              <a:path w="4815840" h="60960">
                <a:moveTo>
                  <a:pt x="2645664" y="6223"/>
                </a:moveTo>
                <a:lnTo>
                  <a:pt x="2639568" y="6223"/>
                </a:lnTo>
                <a:lnTo>
                  <a:pt x="2639568" y="24511"/>
                </a:lnTo>
                <a:lnTo>
                  <a:pt x="2645664" y="24511"/>
                </a:lnTo>
                <a:lnTo>
                  <a:pt x="2648629" y="19938"/>
                </a:lnTo>
                <a:lnTo>
                  <a:pt x="2648711" y="10795"/>
                </a:lnTo>
                <a:lnTo>
                  <a:pt x="2645664" y="6223"/>
                </a:lnTo>
                <a:close/>
              </a:path>
              <a:path w="4815840" h="60960">
                <a:moveTo>
                  <a:pt x="2660904" y="6223"/>
                </a:moveTo>
                <a:lnTo>
                  <a:pt x="2645664" y="6223"/>
                </a:lnTo>
                <a:lnTo>
                  <a:pt x="2648711" y="10795"/>
                </a:lnTo>
                <a:lnTo>
                  <a:pt x="2648629" y="19938"/>
                </a:lnTo>
                <a:lnTo>
                  <a:pt x="2645664" y="24511"/>
                </a:lnTo>
                <a:lnTo>
                  <a:pt x="2660904" y="24511"/>
                </a:lnTo>
                <a:lnTo>
                  <a:pt x="2657938" y="19938"/>
                </a:lnTo>
                <a:lnTo>
                  <a:pt x="2657856" y="10795"/>
                </a:lnTo>
                <a:lnTo>
                  <a:pt x="2660904" y="6223"/>
                </a:lnTo>
                <a:close/>
              </a:path>
              <a:path w="4815840" h="60960">
                <a:moveTo>
                  <a:pt x="2665475" y="6223"/>
                </a:moveTo>
                <a:lnTo>
                  <a:pt x="2660904" y="6223"/>
                </a:lnTo>
                <a:lnTo>
                  <a:pt x="2657856" y="10795"/>
                </a:lnTo>
                <a:lnTo>
                  <a:pt x="2657938" y="19938"/>
                </a:lnTo>
                <a:lnTo>
                  <a:pt x="2660904" y="24511"/>
                </a:lnTo>
                <a:lnTo>
                  <a:pt x="2665475" y="24511"/>
                </a:lnTo>
                <a:lnTo>
                  <a:pt x="2665475" y="6223"/>
                </a:lnTo>
                <a:close/>
              </a:path>
              <a:path w="4815840" h="60960">
                <a:moveTo>
                  <a:pt x="2665475" y="6223"/>
                </a:moveTo>
                <a:lnTo>
                  <a:pt x="2665475" y="24511"/>
                </a:lnTo>
                <a:lnTo>
                  <a:pt x="2666999" y="24511"/>
                </a:lnTo>
                <a:lnTo>
                  <a:pt x="2665475" y="6223"/>
                </a:lnTo>
                <a:close/>
              </a:path>
              <a:path w="4815840" h="60960">
                <a:moveTo>
                  <a:pt x="2670047" y="6223"/>
                </a:moveTo>
                <a:lnTo>
                  <a:pt x="2665475" y="6223"/>
                </a:lnTo>
                <a:lnTo>
                  <a:pt x="2666999" y="24511"/>
                </a:lnTo>
                <a:lnTo>
                  <a:pt x="2670249" y="24303"/>
                </a:lnTo>
                <a:lnTo>
                  <a:pt x="2674496" y="19938"/>
                </a:lnTo>
                <a:lnTo>
                  <a:pt x="2674620" y="10795"/>
                </a:lnTo>
                <a:lnTo>
                  <a:pt x="2670047" y="6223"/>
                </a:lnTo>
                <a:close/>
              </a:path>
              <a:path w="4815840" h="60960">
                <a:moveTo>
                  <a:pt x="2670249" y="24303"/>
                </a:moveTo>
                <a:lnTo>
                  <a:pt x="2666999" y="24511"/>
                </a:lnTo>
                <a:lnTo>
                  <a:pt x="2670047" y="24511"/>
                </a:lnTo>
                <a:lnTo>
                  <a:pt x="2670249" y="24303"/>
                </a:lnTo>
                <a:close/>
              </a:path>
              <a:path w="4815840" h="60960">
                <a:moveTo>
                  <a:pt x="2928733" y="23902"/>
                </a:moveTo>
                <a:lnTo>
                  <a:pt x="2929128" y="24511"/>
                </a:lnTo>
                <a:lnTo>
                  <a:pt x="2933699" y="24511"/>
                </a:lnTo>
                <a:lnTo>
                  <a:pt x="2928733" y="23902"/>
                </a:lnTo>
                <a:close/>
              </a:path>
              <a:path w="4815840" h="60960">
                <a:moveTo>
                  <a:pt x="2933699" y="6223"/>
                </a:moveTo>
                <a:lnTo>
                  <a:pt x="2929128" y="6223"/>
                </a:lnTo>
                <a:lnTo>
                  <a:pt x="2926080" y="10795"/>
                </a:lnTo>
                <a:lnTo>
                  <a:pt x="2926162" y="19938"/>
                </a:lnTo>
                <a:lnTo>
                  <a:pt x="2928733" y="23902"/>
                </a:lnTo>
                <a:lnTo>
                  <a:pt x="2933699" y="24511"/>
                </a:lnTo>
                <a:lnTo>
                  <a:pt x="2933699" y="6223"/>
                </a:lnTo>
                <a:close/>
              </a:path>
              <a:path w="4815840" h="60960">
                <a:moveTo>
                  <a:pt x="2935223" y="6223"/>
                </a:moveTo>
                <a:lnTo>
                  <a:pt x="2933699" y="6223"/>
                </a:lnTo>
                <a:lnTo>
                  <a:pt x="2933699" y="24511"/>
                </a:lnTo>
                <a:lnTo>
                  <a:pt x="2935223" y="6223"/>
                </a:lnTo>
                <a:close/>
              </a:path>
              <a:path w="4815840" h="60960">
                <a:moveTo>
                  <a:pt x="2938272" y="6223"/>
                </a:moveTo>
                <a:lnTo>
                  <a:pt x="2935223" y="6223"/>
                </a:lnTo>
                <a:lnTo>
                  <a:pt x="2933699" y="24511"/>
                </a:lnTo>
                <a:lnTo>
                  <a:pt x="2938272" y="24511"/>
                </a:lnTo>
                <a:lnTo>
                  <a:pt x="2942720" y="19938"/>
                </a:lnTo>
                <a:lnTo>
                  <a:pt x="2942844" y="10795"/>
                </a:lnTo>
                <a:lnTo>
                  <a:pt x="2938272" y="6223"/>
                </a:lnTo>
                <a:close/>
              </a:path>
              <a:path w="4815840" h="60960">
                <a:moveTo>
                  <a:pt x="2955035" y="6223"/>
                </a:moveTo>
                <a:lnTo>
                  <a:pt x="2938272" y="6223"/>
                </a:lnTo>
                <a:lnTo>
                  <a:pt x="2942844" y="10795"/>
                </a:lnTo>
                <a:lnTo>
                  <a:pt x="2942720" y="19938"/>
                </a:lnTo>
                <a:lnTo>
                  <a:pt x="2938272" y="24511"/>
                </a:lnTo>
                <a:lnTo>
                  <a:pt x="2955035" y="24511"/>
                </a:lnTo>
                <a:lnTo>
                  <a:pt x="2952070" y="19938"/>
                </a:lnTo>
                <a:lnTo>
                  <a:pt x="2951987" y="10795"/>
                </a:lnTo>
                <a:lnTo>
                  <a:pt x="2955035" y="6223"/>
                </a:lnTo>
                <a:close/>
              </a:path>
              <a:path w="4815840" h="60960">
                <a:moveTo>
                  <a:pt x="2959608" y="6223"/>
                </a:moveTo>
                <a:lnTo>
                  <a:pt x="2955035" y="6223"/>
                </a:lnTo>
                <a:lnTo>
                  <a:pt x="2951987" y="10795"/>
                </a:lnTo>
                <a:lnTo>
                  <a:pt x="2952070" y="19938"/>
                </a:lnTo>
                <a:lnTo>
                  <a:pt x="2955035" y="24511"/>
                </a:lnTo>
                <a:lnTo>
                  <a:pt x="2959608" y="24511"/>
                </a:lnTo>
                <a:lnTo>
                  <a:pt x="2959608" y="6223"/>
                </a:lnTo>
                <a:close/>
              </a:path>
              <a:path w="4815840" h="60960">
                <a:moveTo>
                  <a:pt x="2959608" y="6223"/>
                </a:moveTo>
                <a:lnTo>
                  <a:pt x="2959608" y="24511"/>
                </a:lnTo>
                <a:lnTo>
                  <a:pt x="2964180" y="24511"/>
                </a:lnTo>
                <a:lnTo>
                  <a:pt x="2968628" y="19938"/>
                </a:lnTo>
                <a:lnTo>
                  <a:pt x="2968752" y="10795"/>
                </a:lnTo>
                <a:lnTo>
                  <a:pt x="2964484" y="6527"/>
                </a:lnTo>
                <a:lnTo>
                  <a:pt x="2959608" y="6223"/>
                </a:lnTo>
                <a:close/>
              </a:path>
              <a:path w="4815840" h="60960">
                <a:moveTo>
                  <a:pt x="2964484" y="6527"/>
                </a:moveTo>
                <a:lnTo>
                  <a:pt x="2968752" y="10795"/>
                </a:lnTo>
                <a:lnTo>
                  <a:pt x="2968628" y="19938"/>
                </a:lnTo>
                <a:lnTo>
                  <a:pt x="2964180" y="24511"/>
                </a:lnTo>
                <a:lnTo>
                  <a:pt x="2979420" y="24511"/>
                </a:lnTo>
                <a:lnTo>
                  <a:pt x="2974868" y="21349"/>
                </a:lnTo>
                <a:lnTo>
                  <a:pt x="2974847" y="10795"/>
                </a:lnTo>
                <a:lnTo>
                  <a:pt x="2979419" y="7747"/>
                </a:lnTo>
                <a:lnTo>
                  <a:pt x="2983992" y="7747"/>
                </a:lnTo>
                <a:lnTo>
                  <a:pt x="2964484" y="6527"/>
                </a:lnTo>
                <a:close/>
              </a:path>
              <a:path w="4815840" h="60960">
                <a:moveTo>
                  <a:pt x="2983992" y="7747"/>
                </a:moveTo>
                <a:lnTo>
                  <a:pt x="2979419" y="7747"/>
                </a:lnTo>
                <a:lnTo>
                  <a:pt x="2974847" y="10795"/>
                </a:lnTo>
                <a:lnTo>
                  <a:pt x="2974868" y="21349"/>
                </a:lnTo>
                <a:lnTo>
                  <a:pt x="2979420" y="24511"/>
                </a:lnTo>
                <a:lnTo>
                  <a:pt x="2982468" y="24511"/>
                </a:lnTo>
                <a:lnTo>
                  <a:pt x="2983992" y="7747"/>
                </a:lnTo>
                <a:close/>
              </a:path>
              <a:path w="4815840" h="60960">
                <a:moveTo>
                  <a:pt x="2988868" y="8051"/>
                </a:moveTo>
                <a:lnTo>
                  <a:pt x="2991611" y="10795"/>
                </a:lnTo>
                <a:lnTo>
                  <a:pt x="2991490" y="21462"/>
                </a:lnTo>
                <a:lnTo>
                  <a:pt x="2988564" y="24511"/>
                </a:lnTo>
                <a:lnTo>
                  <a:pt x="3002321" y="24511"/>
                </a:lnTo>
                <a:lnTo>
                  <a:pt x="2999355" y="21462"/>
                </a:lnTo>
                <a:lnTo>
                  <a:pt x="2999327" y="12255"/>
                </a:lnTo>
                <a:lnTo>
                  <a:pt x="3003804" y="9271"/>
                </a:lnTo>
                <a:lnTo>
                  <a:pt x="3008375" y="9271"/>
                </a:lnTo>
                <a:lnTo>
                  <a:pt x="2988868" y="8051"/>
                </a:lnTo>
                <a:close/>
              </a:path>
              <a:path w="4815840" h="60960">
                <a:moveTo>
                  <a:pt x="4799076" y="21336"/>
                </a:moveTo>
                <a:lnTo>
                  <a:pt x="4800600" y="24511"/>
                </a:lnTo>
                <a:lnTo>
                  <a:pt x="4800539" y="22860"/>
                </a:lnTo>
                <a:lnTo>
                  <a:pt x="4799076" y="21336"/>
                </a:lnTo>
                <a:close/>
              </a:path>
              <a:path w="4815840" h="60960">
                <a:moveTo>
                  <a:pt x="4800600" y="22923"/>
                </a:moveTo>
                <a:lnTo>
                  <a:pt x="4800600" y="24511"/>
                </a:lnTo>
                <a:lnTo>
                  <a:pt x="4801106" y="23701"/>
                </a:lnTo>
                <a:lnTo>
                  <a:pt x="4800985" y="23325"/>
                </a:lnTo>
                <a:lnTo>
                  <a:pt x="4800600" y="22923"/>
                </a:lnTo>
                <a:close/>
              </a:path>
              <a:path w="4815840" h="60960">
                <a:moveTo>
                  <a:pt x="4802124" y="22072"/>
                </a:moveTo>
                <a:lnTo>
                  <a:pt x="4801341" y="23325"/>
                </a:lnTo>
                <a:lnTo>
                  <a:pt x="4801293" y="23645"/>
                </a:lnTo>
                <a:lnTo>
                  <a:pt x="4802124" y="24511"/>
                </a:lnTo>
                <a:lnTo>
                  <a:pt x="4802124" y="22072"/>
                </a:lnTo>
                <a:close/>
              </a:path>
              <a:path w="4815840" h="60960">
                <a:moveTo>
                  <a:pt x="4809236" y="23452"/>
                </a:moveTo>
                <a:lnTo>
                  <a:pt x="4808220" y="24511"/>
                </a:lnTo>
                <a:lnTo>
                  <a:pt x="4808581" y="24511"/>
                </a:lnTo>
                <a:lnTo>
                  <a:pt x="4809236" y="23452"/>
                </a:lnTo>
                <a:close/>
              </a:path>
              <a:path w="4815840" h="60960">
                <a:moveTo>
                  <a:pt x="9143" y="22923"/>
                </a:moveTo>
                <a:lnTo>
                  <a:pt x="7729" y="23645"/>
                </a:lnTo>
                <a:lnTo>
                  <a:pt x="7619" y="24468"/>
                </a:lnTo>
                <a:lnTo>
                  <a:pt x="9143" y="22923"/>
                </a:lnTo>
                <a:close/>
              </a:path>
              <a:path w="4815840" h="60960">
                <a:moveTo>
                  <a:pt x="18287" y="21336"/>
                </a:moveTo>
                <a:lnTo>
                  <a:pt x="18287" y="24447"/>
                </a:lnTo>
                <a:lnTo>
                  <a:pt x="19812" y="22860"/>
                </a:lnTo>
                <a:lnTo>
                  <a:pt x="18287" y="21336"/>
                </a:lnTo>
                <a:close/>
              </a:path>
              <a:path w="4815840" h="60960">
                <a:moveTo>
                  <a:pt x="20943" y="22514"/>
                </a:moveTo>
                <a:lnTo>
                  <a:pt x="20749" y="23096"/>
                </a:lnTo>
                <a:lnTo>
                  <a:pt x="20650" y="23733"/>
                </a:lnTo>
                <a:lnTo>
                  <a:pt x="21336" y="24447"/>
                </a:lnTo>
                <a:lnTo>
                  <a:pt x="21275" y="22860"/>
                </a:lnTo>
                <a:lnTo>
                  <a:pt x="20943" y="22514"/>
                </a:lnTo>
                <a:close/>
              </a:path>
              <a:path w="4815840" h="60960">
                <a:moveTo>
                  <a:pt x="28838" y="24325"/>
                </a:moveTo>
                <a:close/>
              </a:path>
              <a:path w="4815840" h="60960">
                <a:moveTo>
                  <a:pt x="4734711" y="14189"/>
                </a:moveTo>
                <a:lnTo>
                  <a:pt x="4724400" y="15239"/>
                </a:lnTo>
                <a:lnTo>
                  <a:pt x="4725924" y="24447"/>
                </a:lnTo>
                <a:lnTo>
                  <a:pt x="4725924" y="15239"/>
                </a:lnTo>
                <a:lnTo>
                  <a:pt x="4733631" y="15239"/>
                </a:lnTo>
                <a:lnTo>
                  <a:pt x="4734711" y="14189"/>
                </a:lnTo>
                <a:close/>
              </a:path>
              <a:path w="4815840" h="60960">
                <a:moveTo>
                  <a:pt x="4786884" y="16891"/>
                </a:moveTo>
                <a:lnTo>
                  <a:pt x="4787007" y="22987"/>
                </a:lnTo>
                <a:lnTo>
                  <a:pt x="4788408" y="24426"/>
                </a:lnTo>
                <a:lnTo>
                  <a:pt x="4788283" y="22488"/>
                </a:lnTo>
                <a:lnTo>
                  <a:pt x="4786884" y="16891"/>
                </a:lnTo>
                <a:close/>
              </a:path>
              <a:path w="4815840" h="60960">
                <a:moveTo>
                  <a:pt x="28224" y="23685"/>
                </a:moveTo>
                <a:lnTo>
                  <a:pt x="27980" y="23939"/>
                </a:lnTo>
                <a:lnTo>
                  <a:pt x="28783" y="24357"/>
                </a:lnTo>
                <a:lnTo>
                  <a:pt x="28698" y="24179"/>
                </a:lnTo>
                <a:lnTo>
                  <a:pt x="28224" y="23685"/>
                </a:lnTo>
                <a:close/>
              </a:path>
              <a:path w="4815840" h="60960">
                <a:moveTo>
                  <a:pt x="32546" y="21336"/>
                </a:moveTo>
                <a:lnTo>
                  <a:pt x="30480" y="21336"/>
                </a:lnTo>
                <a:lnTo>
                  <a:pt x="28355" y="23549"/>
                </a:lnTo>
                <a:lnTo>
                  <a:pt x="28270" y="23733"/>
                </a:lnTo>
                <a:lnTo>
                  <a:pt x="28838" y="24325"/>
                </a:lnTo>
                <a:lnTo>
                  <a:pt x="31241" y="22923"/>
                </a:lnTo>
                <a:lnTo>
                  <a:pt x="32546" y="21336"/>
                </a:lnTo>
                <a:close/>
              </a:path>
              <a:path w="4815840" h="60960">
                <a:moveTo>
                  <a:pt x="2688335" y="6223"/>
                </a:moveTo>
                <a:lnTo>
                  <a:pt x="2670047" y="6223"/>
                </a:lnTo>
                <a:lnTo>
                  <a:pt x="2674620" y="10795"/>
                </a:lnTo>
                <a:lnTo>
                  <a:pt x="2674496" y="19938"/>
                </a:lnTo>
                <a:lnTo>
                  <a:pt x="2670249" y="24303"/>
                </a:lnTo>
                <a:lnTo>
                  <a:pt x="2692908" y="22860"/>
                </a:lnTo>
                <a:lnTo>
                  <a:pt x="2688335" y="22860"/>
                </a:lnTo>
                <a:lnTo>
                  <a:pt x="2683764" y="18287"/>
                </a:lnTo>
                <a:lnTo>
                  <a:pt x="2683795" y="9249"/>
                </a:lnTo>
                <a:lnTo>
                  <a:pt x="2688335" y="6223"/>
                </a:lnTo>
                <a:close/>
              </a:path>
              <a:path w="4815840" h="60960">
                <a:moveTo>
                  <a:pt x="38553" y="22860"/>
                </a:moveTo>
                <a:lnTo>
                  <a:pt x="38100" y="22860"/>
                </a:lnTo>
                <a:lnTo>
                  <a:pt x="39459" y="24257"/>
                </a:lnTo>
                <a:lnTo>
                  <a:pt x="38553" y="22860"/>
                </a:lnTo>
                <a:close/>
              </a:path>
              <a:path w="4815840" h="60960">
                <a:moveTo>
                  <a:pt x="24383" y="22923"/>
                </a:moveTo>
                <a:lnTo>
                  <a:pt x="24404" y="23466"/>
                </a:lnTo>
                <a:lnTo>
                  <a:pt x="25461" y="24200"/>
                </a:lnTo>
                <a:lnTo>
                  <a:pt x="25359" y="23939"/>
                </a:lnTo>
                <a:lnTo>
                  <a:pt x="24383" y="22923"/>
                </a:lnTo>
                <a:close/>
              </a:path>
              <a:path w="4815840" h="60960">
                <a:moveTo>
                  <a:pt x="1243584" y="7747"/>
                </a:moveTo>
                <a:lnTo>
                  <a:pt x="1240536" y="7747"/>
                </a:lnTo>
                <a:lnTo>
                  <a:pt x="1239012" y="22860"/>
                </a:lnTo>
                <a:lnTo>
                  <a:pt x="1252404" y="24179"/>
                </a:lnTo>
                <a:lnTo>
                  <a:pt x="1251121" y="22860"/>
                </a:lnTo>
                <a:lnTo>
                  <a:pt x="1243583" y="22860"/>
                </a:lnTo>
                <a:lnTo>
                  <a:pt x="1248058" y="19876"/>
                </a:lnTo>
                <a:lnTo>
                  <a:pt x="1248156" y="10795"/>
                </a:lnTo>
                <a:lnTo>
                  <a:pt x="1243584" y="7747"/>
                </a:lnTo>
                <a:close/>
              </a:path>
              <a:path w="4815840" h="60960">
                <a:moveTo>
                  <a:pt x="30480" y="13843"/>
                </a:moveTo>
                <a:lnTo>
                  <a:pt x="27522" y="17983"/>
                </a:lnTo>
                <a:lnTo>
                  <a:pt x="27431" y="18287"/>
                </a:lnTo>
                <a:lnTo>
                  <a:pt x="26978" y="18745"/>
                </a:lnTo>
                <a:lnTo>
                  <a:pt x="24383" y="22377"/>
                </a:lnTo>
                <a:lnTo>
                  <a:pt x="24444" y="22987"/>
                </a:lnTo>
                <a:lnTo>
                  <a:pt x="25499" y="24085"/>
                </a:lnTo>
                <a:lnTo>
                  <a:pt x="25907" y="22860"/>
                </a:lnTo>
                <a:lnTo>
                  <a:pt x="27431" y="22860"/>
                </a:lnTo>
                <a:lnTo>
                  <a:pt x="30353" y="19938"/>
                </a:lnTo>
                <a:lnTo>
                  <a:pt x="30480" y="13843"/>
                </a:lnTo>
                <a:close/>
              </a:path>
              <a:path w="4815840" h="60960">
                <a:moveTo>
                  <a:pt x="788950" y="6944"/>
                </a:moveTo>
                <a:lnTo>
                  <a:pt x="777770" y="8542"/>
                </a:lnTo>
                <a:lnTo>
                  <a:pt x="780084" y="12014"/>
                </a:lnTo>
                <a:lnTo>
                  <a:pt x="780205" y="19938"/>
                </a:lnTo>
                <a:lnTo>
                  <a:pt x="777565" y="24008"/>
                </a:lnTo>
                <a:lnTo>
                  <a:pt x="795527" y="21336"/>
                </a:lnTo>
                <a:lnTo>
                  <a:pt x="789432" y="21336"/>
                </a:lnTo>
                <a:lnTo>
                  <a:pt x="786383" y="18287"/>
                </a:lnTo>
                <a:lnTo>
                  <a:pt x="786383" y="10795"/>
                </a:lnTo>
                <a:lnTo>
                  <a:pt x="788950" y="6944"/>
                </a:lnTo>
                <a:close/>
              </a:path>
              <a:path w="4815840" h="60960">
                <a:moveTo>
                  <a:pt x="27431" y="22860"/>
                </a:moveTo>
                <a:lnTo>
                  <a:pt x="25907" y="22860"/>
                </a:lnTo>
                <a:lnTo>
                  <a:pt x="27980" y="23939"/>
                </a:lnTo>
                <a:lnTo>
                  <a:pt x="28178" y="23733"/>
                </a:lnTo>
                <a:lnTo>
                  <a:pt x="28093" y="23549"/>
                </a:lnTo>
                <a:lnTo>
                  <a:pt x="27431" y="22860"/>
                </a:lnTo>
                <a:close/>
              </a:path>
              <a:path w="4815840" h="60960">
                <a:moveTo>
                  <a:pt x="2909316" y="4699"/>
                </a:moveTo>
                <a:lnTo>
                  <a:pt x="2908031" y="18723"/>
                </a:lnTo>
                <a:lnTo>
                  <a:pt x="2907906" y="21349"/>
                </a:lnTo>
                <a:lnTo>
                  <a:pt x="2928733" y="23902"/>
                </a:lnTo>
                <a:lnTo>
                  <a:pt x="2927068" y="21336"/>
                </a:lnTo>
                <a:lnTo>
                  <a:pt x="2913887" y="21336"/>
                </a:lnTo>
                <a:lnTo>
                  <a:pt x="2916935" y="18287"/>
                </a:lnTo>
                <a:lnTo>
                  <a:pt x="2916835" y="9119"/>
                </a:lnTo>
                <a:lnTo>
                  <a:pt x="2914074" y="4978"/>
                </a:lnTo>
                <a:lnTo>
                  <a:pt x="2909316" y="4699"/>
                </a:lnTo>
                <a:close/>
              </a:path>
              <a:path w="4815840" h="60960">
                <a:moveTo>
                  <a:pt x="3047" y="22923"/>
                </a:moveTo>
                <a:lnTo>
                  <a:pt x="3047" y="23733"/>
                </a:lnTo>
                <a:lnTo>
                  <a:pt x="3569" y="23466"/>
                </a:lnTo>
                <a:lnTo>
                  <a:pt x="3047" y="22923"/>
                </a:lnTo>
                <a:close/>
              </a:path>
              <a:path w="4815840" h="60960">
                <a:moveTo>
                  <a:pt x="4608576" y="19812"/>
                </a:moveTo>
                <a:lnTo>
                  <a:pt x="4600956" y="19812"/>
                </a:lnTo>
                <a:lnTo>
                  <a:pt x="4604766" y="23727"/>
                </a:lnTo>
                <a:lnTo>
                  <a:pt x="4608576" y="19812"/>
                </a:lnTo>
                <a:close/>
              </a:path>
              <a:path w="4815840" h="60960">
                <a:moveTo>
                  <a:pt x="9651" y="20827"/>
                </a:moveTo>
                <a:lnTo>
                  <a:pt x="7619" y="22860"/>
                </a:lnTo>
                <a:lnTo>
                  <a:pt x="7619" y="23701"/>
                </a:lnTo>
                <a:lnTo>
                  <a:pt x="9143" y="22923"/>
                </a:lnTo>
                <a:lnTo>
                  <a:pt x="10584" y="21462"/>
                </a:lnTo>
                <a:lnTo>
                  <a:pt x="9651" y="20827"/>
                </a:lnTo>
                <a:close/>
              </a:path>
              <a:path w="4815840" h="60960">
                <a:moveTo>
                  <a:pt x="30480" y="13843"/>
                </a:moveTo>
                <a:lnTo>
                  <a:pt x="30353" y="19938"/>
                </a:lnTo>
                <a:lnTo>
                  <a:pt x="27601" y="22690"/>
                </a:lnTo>
                <a:lnTo>
                  <a:pt x="27553" y="22987"/>
                </a:lnTo>
                <a:lnTo>
                  <a:pt x="28224" y="23685"/>
                </a:lnTo>
                <a:lnTo>
                  <a:pt x="30480" y="21336"/>
                </a:lnTo>
                <a:lnTo>
                  <a:pt x="32546" y="21336"/>
                </a:lnTo>
                <a:lnTo>
                  <a:pt x="33449" y="20237"/>
                </a:lnTo>
                <a:lnTo>
                  <a:pt x="33484" y="16764"/>
                </a:lnTo>
                <a:lnTo>
                  <a:pt x="30480" y="13843"/>
                </a:lnTo>
                <a:close/>
              </a:path>
              <a:path w="4815840" h="60960">
                <a:moveTo>
                  <a:pt x="19812" y="21336"/>
                </a:moveTo>
                <a:lnTo>
                  <a:pt x="19933" y="22987"/>
                </a:lnTo>
                <a:lnTo>
                  <a:pt x="20566" y="23645"/>
                </a:lnTo>
                <a:lnTo>
                  <a:pt x="20911" y="22610"/>
                </a:lnTo>
                <a:lnTo>
                  <a:pt x="20811" y="22377"/>
                </a:lnTo>
                <a:lnTo>
                  <a:pt x="19812" y="21336"/>
                </a:lnTo>
                <a:close/>
              </a:path>
              <a:path w="4815840" h="60960">
                <a:moveTo>
                  <a:pt x="4802124" y="16827"/>
                </a:moveTo>
                <a:lnTo>
                  <a:pt x="4800781" y="18812"/>
                </a:lnTo>
                <a:lnTo>
                  <a:pt x="4800660" y="22987"/>
                </a:lnTo>
                <a:lnTo>
                  <a:pt x="4801200" y="23549"/>
                </a:lnTo>
                <a:lnTo>
                  <a:pt x="4802124" y="22072"/>
                </a:lnTo>
                <a:lnTo>
                  <a:pt x="4802124" y="16827"/>
                </a:lnTo>
                <a:close/>
              </a:path>
              <a:path w="4815840" h="60960">
                <a:moveTo>
                  <a:pt x="3809" y="20574"/>
                </a:moveTo>
                <a:lnTo>
                  <a:pt x="3047" y="21336"/>
                </a:lnTo>
                <a:lnTo>
                  <a:pt x="3108" y="22987"/>
                </a:lnTo>
                <a:lnTo>
                  <a:pt x="3569" y="23466"/>
                </a:lnTo>
                <a:lnTo>
                  <a:pt x="5625" y="22417"/>
                </a:lnTo>
                <a:lnTo>
                  <a:pt x="3809" y="20574"/>
                </a:lnTo>
                <a:close/>
              </a:path>
              <a:path w="4815840" h="60960">
                <a:moveTo>
                  <a:pt x="24160" y="22690"/>
                </a:moveTo>
                <a:lnTo>
                  <a:pt x="24039" y="22860"/>
                </a:lnTo>
                <a:lnTo>
                  <a:pt x="23951" y="23152"/>
                </a:lnTo>
                <a:lnTo>
                  <a:pt x="24383" y="23452"/>
                </a:lnTo>
                <a:lnTo>
                  <a:pt x="24323" y="22860"/>
                </a:lnTo>
                <a:lnTo>
                  <a:pt x="24160" y="22690"/>
                </a:lnTo>
                <a:close/>
              </a:path>
              <a:path w="4815840" h="60960">
                <a:moveTo>
                  <a:pt x="4811268" y="20167"/>
                </a:moveTo>
                <a:lnTo>
                  <a:pt x="4809236" y="23452"/>
                </a:lnTo>
                <a:lnTo>
                  <a:pt x="4811146" y="21462"/>
                </a:lnTo>
                <a:lnTo>
                  <a:pt x="4811268" y="20167"/>
                </a:lnTo>
                <a:close/>
              </a:path>
              <a:path w="4815840" h="60960">
                <a:moveTo>
                  <a:pt x="498347" y="22860"/>
                </a:moveTo>
                <a:lnTo>
                  <a:pt x="495300" y="22860"/>
                </a:lnTo>
                <a:lnTo>
                  <a:pt x="494998" y="23325"/>
                </a:lnTo>
                <a:lnTo>
                  <a:pt x="498347" y="22860"/>
                </a:lnTo>
                <a:close/>
              </a:path>
              <a:path w="4815840" h="60960">
                <a:moveTo>
                  <a:pt x="4357116" y="22860"/>
                </a:moveTo>
                <a:lnTo>
                  <a:pt x="4352544" y="22860"/>
                </a:lnTo>
                <a:lnTo>
                  <a:pt x="4352221" y="23191"/>
                </a:lnTo>
                <a:lnTo>
                  <a:pt x="4357116" y="22860"/>
                </a:lnTo>
                <a:close/>
              </a:path>
              <a:path w="4815840" h="60960">
                <a:moveTo>
                  <a:pt x="4407408" y="22860"/>
                </a:moveTo>
                <a:lnTo>
                  <a:pt x="4402835" y="22860"/>
                </a:lnTo>
                <a:lnTo>
                  <a:pt x="4402513" y="23191"/>
                </a:lnTo>
                <a:lnTo>
                  <a:pt x="4407408" y="22860"/>
                </a:lnTo>
                <a:close/>
              </a:path>
              <a:path w="4815840" h="60960">
                <a:moveTo>
                  <a:pt x="4363211" y="22860"/>
                </a:moveTo>
                <a:lnTo>
                  <a:pt x="4358640" y="22860"/>
                </a:lnTo>
                <a:lnTo>
                  <a:pt x="4363422" y="23183"/>
                </a:lnTo>
                <a:lnTo>
                  <a:pt x="4363211" y="22860"/>
                </a:lnTo>
                <a:close/>
              </a:path>
              <a:path w="4815840" h="60960">
                <a:moveTo>
                  <a:pt x="3212592" y="22860"/>
                </a:moveTo>
                <a:lnTo>
                  <a:pt x="3208020" y="22860"/>
                </a:lnTo>
                <a:lnTo>
                  <a:pt x="3212876" y="23152"/>
                </a:lnTo>
                <a:lnTo>
                  <a:pt x="3212592" y="22860"/>
                </a:lnTo>
                <a:close/>
              </a:path>
              <a:path w="4815840" h="60960">
                <a:moveTo>
                  <a:pt x="27431" y="10795"/>
                </a:moveTo>
                <a:lnTo>
                  <a:pt x="24442" y="14930"/>
                </a:lnTo>
                <a:lnTo>
                  <a:pt x="24362" y="15261"/>
                </a:lnTo>
                <a:lnTo>
                  <a:pt x="23745" y="15894"/>
                </a:lnTo>
                <a:lnTo>
                  <a:pt x="20362" y="20574"/>
                </a:lnTo>
                <a:lnTo>
                  <a:pt x="20319" y="20827"/>
                </a:lnTo>
                <a:lnTo>
                  <a:pt x="21356" y="21349"/>
                </a:lnTo>
                <a:lnTo>
                  <a:pt x="23870" y="23096"/>
                </a:lnTo>
                <a:lnTo>
                  <a:pt x="24039" y="22860"/>
                </a:lnTo>
                <a:lnTo>
                  <a:pt x="23957" y="22478"/>
                </a:lnTo>
                <a:lnTo>
                  <a:pt x="22859" y="21336"/>
                </a:lnTo>
                <a:lnTo>
                  <a:pt x="24383" y="21336"/>
                </a:lnTo>
                <a:lnTo>
                  <a:pt x="24469" y="19726"/>
                </a:lnTo>
                <a:lnTo>
                  <a:pt x="27307" y="16888"/>
                </a:lnTo>
                <a:lnTo>
                  <a:pt x="27431" y="10795"/>
                </a:lnTo>
                <a:close/>
              </a:path>
              <a:path w="4815840" h="60960">
                <a:moveTo>
                  <a:pt x="4786905" y="12297"/>
                </a:moveTo>
                <a:lnTo>
                  <a:pt x="4786978" y="17268"/>
                </a:lnTo>
                <a:lnTo>
                  <a:pt x="4788408" y="22987"/>
                </a:lnTo>
                <a:lnTo>
                  <a:pt x="4788408" y="13758"/>
                </a:lnTo>
                <a:lnTo>
                  <a:pt x="4786905" y="12297"/>
                </a:lnTo>
                <a:close/>
              </a:path>
              <a:path w="4815840" h="60960">
                <a:moveTo>
                  <a:pt x="4623816" y="19812"/>
                </a:moveTo>
                <a:lnTo>
                  <a:pt x="4617720" y="19812"/>
                </a:lnTo>
                <a:lnTo>
                  <a:pt x="4620768" y="22944"/>
                </a:lnTo>
                <a:lnTo>
                  <a:pt x="4623816" y="19812"/>
                </a:lnTo>
                <a:close/>
              </a:path>
              <a:path w="4815840" h="60960">
                <a:moveTo>
                  <a:pt x="2539" y="17272"/>
                </a:moveTo>
                <a:lnTo>
                  <a:pt x="1756" y="18055"/>
                </a:lnTo>
                <a:lnTo>
                  <a:pt x="1645" y="21462"/>
                </a:lnTo>
                <a:lnTo>
                  <a:pt x="3047" y="22923"/>
                </a:lnTo>
                <a:lnTo>
                  <a:pt x="3047" y="21336"/>
                </a:lnTo>
                <a:lnTo>
                  <a:pt x="3809" y="20574"/>
                </a:lnTo>
                <a:lnTo>
                  <a:pt x="3174" y="19938"/>
                </a:lnTo>
                <a:lnTo>
                  <a:pt x="3047" y="17525"/>
                </a:lnTo>
                <a:lnTo>
                  <a:pt x="2539" y="17272"/>
                </a:lnTo>
                <a:close/>
              </a:path>
              <a:path w="4815840" h="60960">
                <a:moveTo>
                  <a:pt x="10695" y="21349"/>
                </a:moveTo>
                <a:lnTo>
                  <a:pt x="9143" y="22923"/>
                </a:lnTo>
                <a:lnTo>
                  <a:pt x="11469" y="21736"/>
                </a:lnTo>
                <a:lnTo>
                  <a:pt x="10695" y="21349"/>
                </a:lnTo>
                <a:close/>
              </a:path>
              <a:path w="4815840" h="60960">
                <a:moveTo>
                  <a:pt x="15239" y="21336"/>
                </a:moveTo>
                <a:lnTo>
                  <a:pt x="13715" y="22860"/>
                </a:lnTo>
                <a:lnTo>
                  <a:pt x="15239" y="21336"/>
                </a:lnTo>
                <a:close/>
              </a:path>
              <a:path w="4815840" h="60960">
                <a:moveTo>
                  <a:pt x="20955" y="22478"/>
                </a:moveTo>
                <a:lnTo>
                  <a:pt x="21035" y="22610"/>
                </a:lnTo>
                <a:lnTo>
                  <a:pt x="21336" y="22923"/>
                </a:lnTo>
                <a:lnTo>
                  <a:pt x="20955" y="22478"/>
                </a:lnTo>
                <a:close/>
              </a:path>
              <a:path w="4815840" h="60960">
                <a:moveTo>
                  <a:pt x="24383" y="22377"/>
                </a:moveTo>
                <a:lnTo>
                  <a:pt x="24160" y="22690"/>
                </a:lnTo>
                <a:lnTo>
                  <a:pt x="24383" y="22923"/>
                </a:lnTo>
                <a:lnTo>
                  <a:pt x="24383" y="22377"/>
                </a:lnTo>
                <a:close/>
              </a:path>
              <a:path w="4815840" h="60960">
                <a:moveTo>
                  <a:pt x="33527" y="20142"/>
                </a:moveTo>
                <a:lnTo>
                  <a:pt x="31241" y="22923"/>
                </a:lnTo>
                <a:lnTo>
                  <a:pt x="33440" y="21640"/>
                </a:lnTo>
                <a:lnTo>
                  <a:pt x="33527" y="20142"/>
                </a:lnTo>
                <a:close/>
              </a:path>
              <a:path w="4815840" h="60960">
                <a:moveTo>
                  <a:pt x="4800600" y="19081"/>
                </a:moveTo>
                <a:lnTo>
                  <a:pt x="4799255" y="21070"/>
                </a:lnTo>
                <a:lnTo>
                  <a:pt x="4799197" y="21462"/>
                </a:lnTo>
                <a:lnTo>
                  <a:pt x="4800600" y="22923"/>
                </a:lnTo>
                <a:lnTo>
                  <a:pt x="4800600" y="19081"/>
                </a:lnTo>
                <a:close/>
              </a:path>
              <a:path w="4815840" h="60960">
                <a:moveTo>
                  <a:pt x="9191" y="20597"/>
                </a:moveTo>
                <a:lnTo>
                  <a:pt x="5704" y="22377"/>
                </a:lnTo>
                <a:lnTo>
                  <a:pt x="6095" y="22860"/>
                </a:lnTo>
                <a:lnTo>
                  <a:pt x="7619" y="22860"/>
                </a:lnTo>
                <a:lnTo>
                  <a:pt x="9538" y="20941"/>
                </a:lnTo>
                <a:lnTo>
                  <a:pt x="9548" y="20776"/>
                </a:lnTo>
                <a:lnTo>
                  <a:pt x="9191" y="20597"/>
                </a:lnTo>
                <a:close/>
              </a:path>
              <a:path w="4815840" h="60960">
                <a:moveTo>
                  <a:pt x="13715" y="21611"/>
                </a:moveTo>
                <a:lnTo>
                  <a:pt x="13066" y="22377"/>
                </a:lnTo>
                <a:lnTo>
                  <a:pt x="13024" y="22514"/>
                </a:lnTo>
                <a:lnTo>
                  <a:pt x="13715" y="22860"/>
                </a:lnTo>
                <a:lnTo>
                  <a:pt x="13715" y="21611"/>
                </a:lnTo>
                <a:close/>
              </a:path>
              <a:path w="4815840" h="60960">
                <a:moveTo>
                  <a:pt x="15239" y="19812"/>
                </a:moveTo>
                <a:lnTo>
                  <a:pt x="13841" y="21462"/>
                </a:lnTo>
                <a:lnTo>
                  <a:pt x="13715" y="22860"/>
                </a:lnTo>
                <a:lnTo>
                  <a:pt x="15112" y="21462"/>
                </a:lnTo>
                <a:lnTo>
                  <a:pt x="15239" y="19812"/>
                </a:lnTo>
                <a:close/>
              </a:path>
              <a:path w="4815840" h="60960">
                <a:moveTo>
                  <a:pt x="18012" y="20436"/>
                </a:moveTo>
                <a:lnTo>
                  <a:pt x="17893" y="20941"/>
                </a:lnTo>
                <a:lnTo>
                  <a:pt x="19812" y="22860"/>
                </a:lnTo>
                <a:lnTo>
                  <a:pt x="19812" y="21336"/>
                </a:lnTo>
                <a:lnTo>
                  <a:pt x="18012" y="20436"/>
                </a:lnTo>
                <a:close/>
              </a:path>
              <a:path w="4815840" h="60960">
                <a:moveTo>
                  <a:pt x="1217381" y="22417"/>
                </a:moveTo>
                <a:lnTo>
                  <a:pt x="1217676" y="22860"/>
                </a:lnTo>
                <a:lnTo>
                  <a:pt x="1222247" y="22860"/>
                </a:lnTo>
                <a:lnTo>
                  <a:pt x="1217381" y="22417"/>
                </a:lnTo>
                <a:close/>
              </a:path>
              <a:path w="4815840" h="60960">
                <a:moveTo>
                  <a:pt x="1222247" y="6223"/>
                </a:moveTo>
                <a:lnTo>
                  <a:pt x="1217676" y="6223"/>
                </a:lnTo>
                <a:lnTo>
                  <a:pt x="1214627" y="10795"/>
                </a:lnTo>
                <a:lnTo>
                  <a:pt x="1214627" y="18287"/>
                </a:lnTo>
                <a:lnTo>
                  <a:pt x="1217381" y="22417"/>
                </a:lnTo>
                <a:lnTo>
                  <a:pt x="1222247" y="22860"/>
                </a:lnTo>
                <a:lnTo>
                  <a:pt x="1222247" y="6223"/>
                </a:lnTo>
                <a:close/>
              </a:path>
              <a:path w="4815840" h="60960">
                <a:moveTo>
                  <a:pt x="1222247" y="21336"/>
                </a:moveTo>
                <a:lnTo>
                  <a:pt x="1222247" y="22860"/>
                </a:lnTo>
                <a:lnTo>
                  <a:pt x="1226820" y="22860"/>
                </a:lnTo>
                <a:lnTo>
                  <a:pt x="1227516" y="21814"/>
                </a:lnTo>
                <a:lnTo>
                  <a:pt x="1222247" y="21336"/>
                </a:lnTo>
                <a:close/>
              </a:path>
              <a:path w="4815840" h="60960">
                <a:moveTo>
                  <a:pt x="1233982" y="22402"/>
                </a:moveTo>
                <a:lnTo>
                  <a:pt x="1234439" y="22860"/>
                </a:lnTo>
                <a:lnTo>
                  <a:pt x="1239012" y="22860"/>
                </a:lnTo>
                <a:lnTo>
                  <a:pt x="1233982" y="22402"/>
                </a:lnTo>
                <a:close/>
              </a:path>
              <a:path w="4815840" h="60960">
                <a:moveTo>
                  <a:pt x="1240536" y="7747"/>
                </a:moveTo>
                <a:lnTo>
                  <a:pt x="1234439" y="7747"/>
                </a:lnTo>
                <a:lnTo>
                  <a:pt x="1231392" y="10795"/>
                </a:lnTo>
                <a:lnTo>
                  <a:pt x="1231519" y="19938"/>
                </a:lnTo>
                <a:lnTo>
                  <a:pt x="1233957" y="22377"/>
                </a:lnTo>
                <a:lnTo>
                  <a:pt x="1234145" y="22417"/>
                </a:lnTo>
                <a:lnTo>
                  <a:pt x="1239012" y="22860"/>
                </a:lnTo>
                <a:lnTo>
                  <a:pt x="1240536" y="7747"/>
                </a:lnTo>
                <a:close/>
              </a:path>
              <a:path w="4815840" h="60960">
                <a:moveTo>
                  <a:pt x="1248156" y="19812"/>
                </a:moveTo>
                <a:lnTo>
                  <a:pt x="1243583" y="22860"/>
                </a:lnTo>
                <a:lnTo>
                  <a:pt x="1251121" y="22860"/>
                </a:lnTo>
                <a:lnTo>
                  <a:pt x="1248156" y="19812"/>
                </a:lnTo>
                <a:close/>
              </a:path>
              <a:path w="4815840" h="60960">
                <a:moveTo>
                  <a:pt x="2692908" y="6223"/>
                </a:moveTo>
                <a:lnTo>
                  <a:pt x="2688335" y="6223"/>
                </a:lnTo>
                <a:lnTo>
                  <a:pt x="2683795" y="9249"/>
                </a:lnTo>
                <a:lnTo>
                  <a:pt x="2683764" y="18287"/>
                </a:lnTo>
                <a:lnTo>
                  <a:pt x="2688335" y="22860"/>
                </a:lnTo>
                <a:lnTo>
                  <a:pt x="2692908" y="22860"/>
                </a:lnTo>
                <a:lnTo>
                  <a:pt x="2692908" y="6223"/>
                </a:lnTo>
                <a:close/>
              </a:path>
              <a:path w="4815840" h="60960">
                <a:moveTo>
                  <a:pt x="2697480" y="6223"/>
                </a:moveTo>
                <a:lnTo>
                  <a:pt x="2692908" y="6223"/>
                </a:lnTo>
                <a:lnTo>
                  <a:pt x="2692908" y="22860"/>
                </a:lnTo>
                <a:lnTo>
                  <a:pt x="2697480" y="22860"/>
                </a:lnTo>
                <a:lnTo>
                  <a:pt x="2700528" y="18287"/>
                </a:lnTo>
                <a:lnTo>
                  <a:pt x="2700506" y="9249"/>
                </a:lnTo>
                <a:lnTo>
                  <a:pt x="2697480" y="6223"/>
                </a:lnTo>
                <a:close/>
              </a:path>
              <a:path w="4815840" h="60960">
                <a:moveTo>
                  <a:pt x="2717292" y="6223"/>
                </a:moveTo>
                <a:lnTo>
                  <a:pt x="2697480" y="6223"/>
                </a:lnTo>
                <a:lnTo>
                  <a:pt x="2700506" y="9249"/>
                </a:lnTo>
                <a:lnTo>
                  <a:pt x="2700528" y="18287"/>
                </a:lnTo>
                <a:lnTo>
                  <a:pt x="2697480" y="22860"/>
                </a:lnTo>
                <a:lnTo>
                  <a:pt x="2717292" y="22860"/>
                </a:lnTo>
                <a:lnTo>
                  <a:pt x="2712720" y="18287"/>
                </a:lnTo>
                <a:lnTo>
                  <a:pt x="2712751" y="9249"/>
                </a:lnTo>
                <a:lnTo>
                  <a:pt x="2717292" y="6223"/>
                </a:lnTo>
                <a:close/>
              </a:path>
              <a:path w="4815840" h="60960">
                <a:moveTo>
                  <a:pt x="2721864" y="6223"/>
                </a:moveTo>
                <a:lnTo>
                  <a:pt x="2717292" y="6223"/>
                </a:lnTo>
                <a:lnTo>
                  <a:pt x="2712751" y="9249"/>
                </a:lnTo>
                <a:lnTo>
                  <a:pt x="2712720" y="18287"/>
                </a:lnTo>
                <a:lnTo>
                  <a:pt x="2717292" y="22860"/>
                </a:lnTo>
                <a:lnTo>
                  <a:pt x="2721864" y="22860"/>
                </a:lnTo>
                <a:lnTo>
                  <a:pt x="2721864" y="6223"/>
                </a:lnTo>
                <a:close/>
              </a:path>
              <a:path w="4815840" h="60960">
                <a:moveTo>
                  <a:pt x="2745994" y="4952"/>
                </a:moveTo>
                <a:lnTo>
                  <a:pt x="2721864" y="6223"/>
                </a:lnTo>
                <a:lnTo>
                  <a:pt x="2721864" y="22860"/>
                </a:lnTo>
                <a:lnTo>
                  <a:pt x="2726602" y="22610"/>
                </a:lnTo>
                <a:lnTo>
                  <a:pt x="2729484" y="18287"/>
                </a:lnTo>
                <a:lnTo>
                  <a:pt x="2729462" y="9249"/>
                </a:lnTo>
                <a:lnTo>
                  <a:pt x="2726435" y="6223"/>
                </a:lnTo>
                <a:lnTo>
                  <a:pt x="2744723" y="6223"/>
                </a:lnTo>
                <a:lnTo>
                  <a:pt x="2745994" y="4952"/>
                </a:lnTo>
                <a:close/>
              </a:path>
              <a:path w="4815840" h="60960">
                <a:moveTo>
                  <a:pt x="2726602" y="22610"/>
                </a:moveTo>
                <a:lnTo>
                  <a:pt x="2721864" y="22860"/>
                </a:lnTo>
                <a:lnTo>
                  <a:pt x="2726435" y="22860"/>
                </a:lnTo>
                <a:lnTo>
                  <a:pt x="2726602" y="22610"/>
                </a:lnTo>
                <a:close/>
              </a:path>
              <a:path w="4815840" h="60960">
                <a:moveTo>
                  <a:pt x="24383" y="21336"/>
                </a:moveTo>
                <a:lnTo>
                  <a:pt x="22859" y="21336"/>
                </a:lnTo>
                <a:lnTo>
                  <a:pt x="24160" y="22690"/>
                </a:lnTo>
                <a:lnTo>
                  <a:pt x="24286" y="22514"/>
                </a:lnTo>
                <a:lnTo>
                  <a:pt x="24383" y="21336"/>
                </a:lnTo>
                <a:close/>
              </a:path>
              <a:path w="4815840" h="60960">
                <a:moveTo>
                  <a:pt x="2744723" y="6223"/>
                </a:moveTo>
                <a:lnTo>
                  <a:pt x="2726435" y="6223"/>
                </a:lnTo>
                <a:lnTo>
                  <a:pt x="2729462" y="9249"/>
                </a:lnTo>
                <a:lnTo>
                  <a:pt x="2729484" y="18287"/>
                </a:lnTo>
                <a:lnTo>
                  <a:pt x="2726602" y="22610"/>
                </a:lnTo>
                <a:lnTo>
                  <a:pt x="2750820" y="21336"/>
                </a:lnTo>
                <a:lnTo>
                  <a:pt x="2746247" y="21336"/>
                </a:lnTo>
                <a:lnTo>
                  <a:pt x="2741675" y="18287"/>
                </a:lnTo>
                <a:lnTo>
                  <a:pt x="2741697" y="9249"/>
                </a:lnTo>
                <a:lnTo>
                  <a:pt x="2744723" y="6223"/>
                </a:lnTo>
                <a:close/>
              </a:path>
              <a:path w="4815840" h="60960">
                <a:moveTo>
                  <a:pt x="19812" y="21336"/>
                </a:moveTo>
                <a:lnTo>
                  <a:pt x="20943" y="22514"/>
                </a:lnTo>
                <a:lnTo>
                  <a:pt x="20853" y="22377"/>
                </a:lnTo>
                <a:lnTo>
                  <a:pt x="19812" y="21336"/>
                </a:lnTo>
                <a:close/>
              </a:path>
              <a:path w="4815840" h="60960">
                <a:moveTo>
                  <a:pt x="13026" y="20941"/>
                </a:moveTo>
                <a:lnTo>
                  <a:pt x="12192" y="21367"/>
                </a:lnTo>
                <a:lnTo>
                  <a:pt x="11902" y="21953"/>
                </a:lnTo>
                <a:lnTo>
                  <a:pt x="12972" y="22488"/>
                </a:lnTo>
                <a:lnTo>
                  <a:pt x="13651" y="21686"/>
                </a:lnTo>
                <a:lnTo>
                  <a:pt x="13715" y="21336"/>
                </a:lnTo>
                <a:lnTo>
                  <a:pt x="13026" y="20941"/>
                </a:lnTo>
                <a:close/>
              </a:path>
              <a:path w="4815840" h="60960">
                <a:moveTo>
                  <a:pt x="20216" y="20776"/>
                </a:moveTo>
                <a:lnTo>
                  <a:pt x="20003" y="21070"/>
                </a:lnTo>
                <a:lnTo>
                  <a:pt x="19938" y="21462"/>
                </a:lnTo>
                <a:lnTo>
                  <a:pt x="20955" y="22478"/>
                </a:lnTo>
                <a:lnTo>
                  <a:pt x="21336" y="21336"/>
                </a:lnTo>
                <a:lnTo>
                  <a:pt x="20216" y="20776"/>
                </a:lnTo>
                <a:close/>
              </a:path>
              <a:path w="4815840" h="60960">
                <a:moveTo>
                  <a:pt x="1210056" y="6223"/>
                </a:moveTo>
                <a:lnTo>
                  <a:pt x="1207008" y="6223"/>
                </a:lnTo>
                <a:lnTo>
                  <a:pt x="1205483" y="21336"/>
                </a:lnTo>
                <a:lnTo>
                  <a:pt x="1217381" y="22417"/>
                </a:lnTo>
                <a:lnTo>
                  <a:pt x="1216660" y="21336"/>
                </a:lnTo>
                <a:lnTo>
                  <a:pt x="1210056" y="21336"/>
                </a:lnTo>
                <a:lnTo>
                  <a:pt x="1214627" y="18287"/>
                </a:lnTo>
                <a:lnTo>
                  <a:pt x="1214627" y="10795"/>
                </a:lnTo>
                <a:lnTo>
                  <a:pt x="1210056" y="6223"/>
                </a:lnTo>
                <a:close/>
              </a:path>
              <a:path w="4815840" h="60960">
                <a:moveTo>
                  <a:pt x="5333" y="19050"/>
                </a:moveTo>
                <a:lnTo>
                  <a:pt x="3947" y="20436"/>
                </a:lnTo>
                <a:lnTo>
                  <a:pt x="3825" y="20589"/>
                </a:lnTo>
                <a:lnTo>
                  <a:pt x="5644" y="22408"/>
                </a:lnTo>
                <a:lnTo>
                  <a:pt x="7682" y="21367"/>
                </a:lnTo>
                <a:lnTo>
                  <a:pt x="5333" y="19050"/>
                </a:lnTo>
                <a:close/>
              </a:path>
              <a:path w="4815840" h="60960">
                <a:moveTo>
                  <a:pt x="1227088" y="6626"/>
                </a:moveTo>
                <a:lnTo>
                  <a:pt x="1229868" y="10795"/>
                </a:lnTo>
                <a:lnTo>
                  <a:pt x="1229868" y="18287"/>
                </a:lnTo>
                <a:lnTo>
                  <a:pt x="1227516" y="21814"/>
                </a:lnTo>
                <a:lnTo>
                  <a:pt x="1233982" y="22402"/>
                </a:lnTo>
                <a:lnTo>
                  <a:pt x="1231519" y="19938"/>
                </a:lnTo>
                <a:lnTo>
                  <a:pt x="1231392" y="10795"/>
                </a:lnTo>
                <a:lnTo>
                  <a:pt x="1234439" y="7747"/>
                </a:lnTo>
                <a:lnTo>
                  <a:pt x="1240536" y="7747"/>
                </a:lnTo>
                <a:lnTo>
                  <a:pt x="1227088" y="6626"/>
                </a:lnTo>
                <a:close/>
              </a:path>
              <a:path w="4815840" h="60960">
                <a:moveTo>
                  <a:pt x="26987" y="18732"/>
                </a:moveTo>
                <a:lnTo>
                  <a:pt x="24383" y="21336"/>
                </a:lnTo>
                <a:lnTo>
                  <a:pt x="24383" y="22377"/>
                </a:lnTo>
                <a:lnTo>
                  <a:pt x="26987" y="18732"/>
                </a:lnTo>
                <a:close/>
              </a:path>
              <a:path w="4815840" h="60960">
                <a:moveTo>
                  <a:pt x="4803648" y="14573"/>
                </a:moveTo>
                <a:lnTo>
                  <a:pt x="4802166" y="16764"/>
                </a:lnTo>
                <a:lnTo>
                  <a:pt x="4802124" y="22072"/>
                </a:lnTo>
                <a:lnTo>
                  <a:pt x="4803536" y="19812"/>
                </a:lnTo>
                <a:lnTo>
                  <a:pt x="4803648" y="14573"/>
                </a:lnTo>
                <a:close/>
              </a:path>
              <a:path w="4815840" h="60960">
                <a:moveTo>
                  <a:pt x="12192" y="21367"/>
                </a:moveTo>
                <a:lnTo>
                  <a:pt x="11469" y="21736"/>
                </a:lnTo>
                <a:lnTo>
                  <a:pt x="11902" y="21953"/>
                </a:lnTo>
                <a:lnTo>
                  <a:pt x="12192" y="21367"/>
                </a:lnTo>
                <a:close/>
              </a:path>
              <a:path w="4815840" h="60960">
                <a:moveTo>
                  <a:pt x="1222247" y="6223"/>
                </a:moveTo>
                <a:lnTo>
                  <a:pt x="1222247" y="21336"/>
                </a:lnTo>
                <a:lnTo>
                  <a:pt x="1227516" y="21814"/>
                </a:lnTo>
                <a:lnTo>
                  <a:pt x="1229868" y="18287"/>
                </a:lnTo>
                <a:lnTo>
                  <a:pt x="1229868" y="10795"/>
                </a:lnTo>
                <a:lnTo>
                  <a:pt x="1227088" y="6626"/>
                </a:lnTo>
                <a:lnTo>
                  <a:pt x="1222247" y="6223"/>
                </a:lnTo>
                <a:close/>
              </a:path>
              <a:path w="4815840" h="60960">
                <a:moveTo>
                  <a:pt x="11793" y="20237"/>
                </a:moveTo>
                <a:lnTo>
                  <a:pt x="10709" y="21336"/>
                </a:lnTo>
                <a:lnTo>
                  <a:pt x="11469" y="21736"/>
                </a:lnTo>
                <a:lnTo>
                  <a:pt x="12191" y="21367"/>
                </a:lnTo>
                <a:lnTo>
                  <a:pt x="12459" y="20827"/>
                </a:lnTo>
                <a:lnTo>
                  <a:pt x="12382" y="20574"/>
                </a:lnTo>
                <a:lnTo>
                  <a:pt x="11793" y="20237"/>
                </a:lnTo>
                <a:close/>
              </a:path>
              <a:path w="4815840" h="60960">
                <a:moveTo>
                  <a:pt x="4451604" y="21336"/>
                </a:moveTo>
                <a:lnTo>
                  <a:pt x="4447032" y="21336"/>
                </a:lnTo>
                <a:lnTo>
                  <a:pt x="4446690" y="21686"/>
                </a:lnTo>
                <a:lnTo>
                  <a:pt x="4451604" y="21336"/>
                </a:lnTo>
                <a:close/>
              </a:path>
              <a:path w="4815840" h="60960">
                <a:moveTo>
                  <a:pt x="3188208" y="21336"/>
                </a:moveTo>
                <a:lnTo>
                  <a:pt x="3185160" y="21336"/>
                </a:lnTo>
                <a:lnTo>
                  <a:pt x="3188660" y="21650"/>
                </a:lnTo>
                <a:lnTo>
                  <a:pt x="3188208" y="21336"/>
                </a:lnTo>
                <a:close/>
              </a:path>
              <a:path w="4815840" h="60960">
                <a:moveTo>
                  <a:pt x="4639056" y="19812"/>
                </a:moveTo>
                <a:lnTo>
                  <a:pt x="4634483" y="19812"/>
                </a:lnTo>
                <a:lnTo>
                  <a:pt x="4637227" y="21640"/>
                </a:lnTo>
                <a:lnTo>
                  <a:pt x="4639056" y="19812"/>
                </a:lnTo>
                <a:close/>
              </a:path>
              <a:path w="4815840" h="60960">
                <a:moveTo>
                  <a:pt x="15239" y="19812"/>
                </a:moveTo>
                <a:lnTo>
                  <a:pt x="13715" y="21336"/>
                </a:lnTo>
                <a:lnTo>
                  <a:pt x="13715" y="21611"/>
                </a:lnTo>
                <a:lnTo>
                  <a:pt x="15239" y="19812"/>
                </a:lnTo>
                <a:close/>
              </a:path>
              <a:path w="4815840" h="60960">
                <a:moveTo>
                  <a:pt x="35052" y="16764"/>
                </a:moveTo>
                <a:lnTo>
                  <a:pt x="33527" y="16764"/>
                </a:lnTo>
                <a:lnTo>
                  <a:pt x="35051" y="18287"/>
                </a:lnTo>
                <a:lnTo>
                  <a:pt x="33548" y="20116"/>
                </a:lnTo>
                <a:lnTo>
                  <a:pt x="33527" y="21589"/>
                </a:lnTo>
                <a:lnTo>
                  <a:pt x="36464" y="19876"/>
                </a:lnTo>
                <a:lnTo>
                  <a:pt x="36363" y="19386"/>
                </a:lnTo>
                <a:lnTo>
                  <a:pt x="35052" y="16764"/>
                </a:lnTo>
                <a:close/>
              </a:path>
              <a:path w="4815840" h="60960">
                <a:moveTo>
                  <a:pt x="518159" y="21336"/>
                </a:moveTo>
                <a:lnTo>
                  <a:pt x="515112" y="21336"/>
                </a:lnTo>
                <a:lnTo>
                  <a:pt x="514951" y="21582"/>
                </a:lnTo>
                <a:lnTo>
                  <a:pt x="518159" y="21336"/>
                </a:lnTo>
                <a:close/>
              </a:path>
              <a:path w="4815840" h="60960">
                <a:moveTo>
                  <a:pt x="4796062" y="13791"/>
                </a:moveTo>
                <a:lnTo>
                  <a:pt x="4796133" y="15790"/>
                </a:lnTo>
                <a:lnTo>
                  <a:pt x="4797552" y="21462"/>
                </a:lnTo>
                <a:lnTo>
                  <a:pt x="4797552" y="15239"/>
                </a:lnTo>
                <a:lnTo>
                  <a:pt x="4796062" y="13791"/>
                </a:lnTo>
                <a:close/>
              </a:path>
              <a:path w="4815840" h="60960">
                <a:moveTo>
                  <a:pt x="3185160" y="21336"/>
                </a:moveTo>
                <a:lnTo>
                  <a:pt x="3183635" y="21336"/>
                </a:lnTo>
                <a:lnTo>
                  <a:pt x="3185142" y="21430"/>
                </a:lnTo>
                <a:close/>
              </a:path>
              <a:path w="4815840" h="60960">
                <a:moveTo>
                  <a:pt x="12540" y="20664"/>
                </a:moveTo>
                <a:lnTo>
                  <a:pt x="12192" y="21367"/>
                </a:lnTo>
                <a:lnTo>
                  <a:pt x="13026" y="20941"/>
                </a:lnTo>
                <a:lnTo>
                  <a:pt x="12540" y="20664"/>
                </a:lnTo>
                <a:close/>
              </a:path>
              <a:path w="4815840" h="60960">
                <a:moveTo>
                  <a:pt x="10898" y="19726"/>
                </a:moveTo>
                <a:lnTo>
                  <a:pt x="10603" y="19876"/>
                </a:lnTo>
                <a:lnTo>
                  <a:pt x="9815" y="20664"/>
                </a:lnTo>
                <a:lnTo>
                  <a:pt x="9736" y="20870"/>
                </a:lnTo>
                <a:lnTo>
                  <a:pt x="10695" y="21349"/>
                </a:lnTo>
                <a:lnTo>
                  <a:pt x="11793" y="20237"/>
                </a:lnTo>
                <a:lnTo>
                  <a:pt x="10898" y="19726"/>
                </a:lnTo>
                <a:close/>
              </a:path>
              <a:path w="4815840" h="60960">
                <a:moveTo>
                  <a:pt x="5587" y="18796"/>
                </a:moveTo>
                <a:lnTo>
                  <a:pt x="5365" y="19081"/>
                </a:lnTo>
                <a:lnTo>
                  <a:pt x="7619" y="21336"/>
                </a:lnTo>
                <a:lnTo>
                  <a:pt x="9060" y="20664"/>
                </a:lnTo>
                <a:lnTo>
                  <a:pt x="5587" y="18796"/>
                </a:lnTo>
                <a:close/>
              </a:path>
              <a:path w="4815840" h="60960">
                <a:moveTo>
                  <a:pt x="13715" y="20589"/>
                </a:moveTo>
                <a:lnTo>
                  <a:pt x="13026" y="20941"/>
                </a:lnTo>
                <a:lnTo>
                  <a:pt x="13715" y="21336"/>
                </a:lnTo>
                <a:lnTo>
                  <a:pt x="13715" y="20589"/>
                </a:lnTo>
                <a:close/>
              </a:path>
              <a:path w="4815840" h="60960">
                <a:moveTo>
                  <a:pt x="15239" y="19812"/>
                </a:moveTo>
                <a:lnTo>
                  <a:pt x="13747" y="20574"/>
                </a:lnTo>
                <a:lnTo>
                  <a:pt x="13715" y="21336"/>
                </a:lnTo>
                <a:lnTo>
                  <a:pt x="15239" y="19812"/>
                </a:lnTo>
                <a:close/>
              </a:path>
              <a:path w="4815840" h="60960">
                <a:moveTo>
                  <a:pt x="15239" y="19812"/>
                </a:moveTo>
                <a:lnTo>
                  <a:pt x="15239" y="21336"/>
                </a:lnTo>
                <a:lnTo>
                  <a:pt x="16001" y="20574"/>
                </a:lnTo>
                <a:lnTo>
                  <a:pt x="15239" y="19812"/>
                </a:lnTo>
                <a:close/>
              </a:path>
              <a:path w="4815840" h="60960">
                <a:moveTo>
                  <a:pt x="16763" y="19812"/>
                </a:moveTo>
                <a:lnTo>
                  <a:pt x="16139" y="20436"/>
                </a:lnTo>
                <a:lnTo>
                  <a:pt x="16017" y="20589"/>
                </a:lnTo>
                <a:lnTo>
                  <a:pt x="16763" y="21336"/>
                </a:lnTo>
                <a:lnTo>
                  <a:pt x="17616" y="21336"/>
                </a:lnTo>
                <a:lnTo>
                  <a:pt x="17733" y="21070"/>
                </a:lnTo>
                <a:lnTo>
                  <a:pt x="17616" y="20664"/>
                </a:lnTo>
                <a:lnTo>
                  <a:pt x="16763" y="19812"/>
                </a:lnTo>
                <a:close/>
              </a:path>
              <a:path w="4815840" h="60960">
                <a:moveTo>
                  <a:pt x="18287" y="19812"/>
                </a:moveTo>
                <a:lnTo>
                  <a:pt x="18012" y="20436"/>
                </a:lnTo>
                <a:lnTo>
                  <a:pt x="19812" y="21336"/>
                </a:lnTo>
                <a:lnTo>
                  <a:pt x="18287" y="19812"/>
                </a:lnTo>
                <a:close/>
              </a:path>
              <a:path w="4815840" h="60960">
                <a:moveTo>
                  <a:pt x="18287" y="19812"/>
                </a:moveTo>
                <a:lnTo>
                  <a:pt x="19812" y="21336"/>
                </a:lnTo>
                <a:lnTo>
                  <a:pt x="19812" y="20574"/>
                </a:lnTo>
                <a:lnTo>
                  <a:pt x="18287" y="19812"/>
                </a:lnTo>
                <a:close/>
              </a:path>
              <a:path w="4815840" h="60960">
                <a:moveTo>
                  <a:pt x="19812" y="20574"/>
                </a:moveTo>
                <a:lnTo>
                  <a:pt x="19812" y="21336"/>
                </a:lnTo>
                <a:lnTo>
                  <a:pt x="20216" y="20776"/>
                </a:lnTo>
                <a:lnTo>
                  <a:pt x="19812" y="20574"/>
                </a:lnTo>
                <a:close/>
              </a:path>
              <a:path w="4815840" h="60960">
                <a:moveTo>
                  <a:pt x="27431" y="16764"/>
                </a:moveTo>
                <a:lnTo>
                  <a:pt x="24469" y="19726"/>
                </a:lnTo>
                <a:lnTo>
                  <a:pt x="24383" y="21336"/>
                </a:lnTo>
                <a:lnTo>
                  <a:pt x="27021" y="18685"/>
                </a:lnTo>
                <a:lnTo>
                  <a:pt x="27305" y="18287"/>
                </a:lnTo>
                <a:lnTo>
                  <a:pt x="27431" y="16764"/>
                </a:lnTo>
                <a:close/>
              </a:path>
              <a:path w="4815840" h="60960">
                <a:moveTo>
                  <a:pt x="794003" y="6223"/>
                </a:moveTo>
                <a:lnTo>
                  <a:pt x="788950" y="6944"/>
                </a:lnTo>
                <a:lnTo>
                  <a:pt x="786383" y="10795"/>
                </a:lnTo>
                <a:lnTo>
                  <a:pt x="786383" y="18287"/>
                </a:lnTo>
                <a:lnTo>
                  <a:pt x="789432" y="21336"/>
                </a:lnTo>
                <a:lnTo>
                  <a:pt x="795527" y="21336"/>
                </a:lnTo>
                <a:lnTo>
                  <a:pt x="794003" y="6223"/>
                </a:lnTo>
                <a:close/>
              </a:path>
              <a:path w="4815840" h="60960">
                <a:moveTo>
                  <a:pt x="798576" y="6223"/>
                </a:moveTo>
                <a:lnTo>
                  <a:pt x="794003" y="6223"/>
                </a:lnTo>
                <a:lnTo>
                  <a:pt x="795527" y="21336"/>
                </a:lnTo>
                <a:lnTo>
                  <a:pt x="798576" y="21336"/>
                </a:lnTo>
                <a:lnTo>
                  <a:pt x="801624" y="18287"/>
                </a:lnTo>
                <a:lnTo>
                  <a:pt x="801624" y="10795"/>
                </a:lnTo>
                <a:lnTo>
                  <a:pt x="798576" y="6223"/>
                </a:lnTo>
                <a:close/>
              </a:path>
              <a:path w="4815840" h="60960">
                <a:moveTo>
                  <a:pt x="812292" y="6223"/>
                </a:moveTo>
                <a:lnTo>
                  <a:pt x="798576" y="6223"/>
                </a:lnTo>
                <a:lnTo>
                  <a:pt x="801624" y="10795"/>
                </a:lnTo>
                <a:lnTo>
                  <a:pt x="801624" y="18287"/>
                </a:lnTo>
                <a:lnTo>
                  <a:pt x="798576" y="21336"/>
                </a:lnTo>
                <a:lnTo>
                  <a:pt x="812292" y="21336"/>
                </a:lnTo>
                <a:lnTo>
                  <a:pt x="807719" y="18287"/>
                </a:lnTo>
                <a:lnTo>
                  <a:pt x="807751" y="9249"/>
                </a:lnTo>
                <a:lnTo>
                  <a:pt x="812292" y="6223"/>
                </a:lnTo>
                <a:close/>
              </a:path>
              <a:path w="4815840" h="60960">
                <a:moveTo>
                  <a:pt x="815339" y="6223"/>
                </a:moveTo>
                <a:lnTo>
                  <a:pt x="812292" y="6223"/>
                </a:lnTo>
                <a:lnTo>
                  <a:pt x="807751" y="9249"/>
                </a:lnTo>
                <a:lnTo>
                  <a:pt x="807719" y="18287"/>
                </a:lnTo>
                <a:lnTo>
                  <a:pt x="812292" y="21336"/>
                </a:lnTo>
                <a:lnTo>
                  <a:pt x="816863" y="21336"/>
                </a:lnTo>
                <a:lnTo>
                  <a:pt x="815339" y="6223"/>
                </a:lnTo>
                <a:close/>
              </a:path>
              <a:path w="4815840" h="60960">
                <a:moveTo>
                  <a:pt x="831849" y="4952"/>
                </a:moveTo>
                <a:lnTo>
                  <a:pt x="815339" y="6223"/>
                </a:lnTo>
                <a:lnTo>
                  <a:pt x="816863" y="21336"/>
                </a:lnTo>
                <a:lnTo>
                  <a:pt x="820309" y="21070"/>
                </a:lnTo>
                <a:lnTo>
                  <a:pt x="824483" y="18287"/>
                </a:lnTo>
                <a:lnTo>
                  <a:pt x="824452" y="9249"/>
                </a:lnTo>
                <a:lnTo>
                  <a:pt x="819912" y="6223"/>
                </a:lnTo>
                <a:lnTo>
                  <a:pt x="830579" y="6223"/>
                </a:lnTo>
                <a:lnTo>
                  <a:pt x="831849" y="4952"/>
                </a:lnTo>
                <a:close/>
              </a:path>
              <a:path w="4815840" h="60960">
                <a:moveTo>
                  <a:pt x="820309" y="21070"/>
                </a:moveTo>
                <a:lnTo>
                  <a:pt x="816863" y="21336"/>
                </a:lnTo>
                <a:lnTo>
                  <a:pt x="819912" y="21336"/>
                </a:lnTo>
                <a:lnTo>
                  <a:pt x="820309" y="21070"/>
                </a:lnTo>
                <a:close/>
              </a:path>
              <a:path w="4815840" h="60960">
                <a:moveTo>
                  <a:pt x="1185164" y="20827"/>
                </a:moveTo>
                <a:lnTo>
                  <a:pt x="1185671" y="21336"/>
                </a:lnTo>
                <a:lnTo>
                  <a:pt x="1190244" y="21336"/>
                </a:lnTo>
                <a:lnTo>
                  <a:pt x="1185164" y="20827"/>
                </a:lnTo>
                <a:close/>
              </a:path>
              <a:path w="4815840" h="60960">
                <a:moveTo>
                  <a:pt x="1190244" y="6223"/>
                </a:moveTo>
                <a:lnTo>
                  <a:pt x="1185671" y="6223"/>
                </a:lnTo>
                <a:lnTo>
                  <a:pt x="1182645" y="9249"/>
                </a:lnTo>
                <a:lnTo>
                  <a:pt x="1182624" y="18287"/>
                </a:lnTo>
                <a:lnTo>
                  <a:pt x="1185164" y="20827"/>
                </a:lnTo>
                <a:lnTo>
                  <a:pt x="1190244" y="21336"/>
                </a:lnTo>
                <a:lnTo>
                  <a:pt x="1190244" y="6223"/>
                </a:lnTo>
                <a:close/>
              </a:path>
              <a:path w="4815840" h="60960">
                <a:moveTo>
                  <a:pt x="1194815" y="6223"/>
                </a:moveTo>
                <a:lnTo>
                  <a:pt x="1190244" y="6223"/>
                </a:lnTo>
                <a:lnTo>
                  <a:pt x="1190244" y="21336"/>
                </a:lnTo>
                <a:lnTo>
                  <a:pt x="1194815" y="21336"/>
                </a:lnTo>
                <a:lnTo>
                  <a:pt x="1197864" y="18287"/>
                </a:lnTo>
                <a:lnTo>
                  <a:pt x="1197842" y="9249"/>
                </a:lnTo>
                <a:lnTo>
                  <a:pt x="1194815" y="6223"/>
                </a:lnTo>
                <a:close/>
              </a:path>
              <a:path w="4815840" h="60960">
                <a:moveTo>
                  <a:pt x="1197864" y="18287"/>
                </a:moveTo>
                <a:lnTo>
                  <a:pt x="1194815" y="21336"/>
                </a:lnTo>
                <a:lnTo>
                  <a:pt x="1202436" y="21336"/>
                </a:lnTo>
                <a:lnTo>
                  <a:pt x="1197864" y="18287"/>
                </a:lnTo>
                <a:close/>
              </a:path>
              <a:path w="4815840" h="60960">
                <a:moveTo>
                  <a:pt x="1205483" y="6223"/>
                </a:moveTo>
                <a:lnTo>
                  <a:pt x="1202436" y="6223"/>
                </a:lnTo>
                <a:lnTo>
                  <a:pt x="1197864" y="10795"/>
                </a:lnTo>
                <a:lnTo>
                  <a:pt x="1197864" y="18287"/>
                </a:lnTo>
                <a:lnTo>
                  <a:pt x="1202436" y="21336"/>
                </a:lnTo>
                <a:lnTo>
                  <a:pt x="1205483" y="21336"/>
                </a:lnTo>
                <a:lnTo>
                  <a:pt x="1205483" y="6223"/>
                </a:lnTo>
                <a:close/>
              </a:path>
              <a:path w="4815840" h="60960">
                <a:moveTo>
                  <a:pt x="1207008" y="6223"/>
                </a:moveTo>
                <a:lnTo>
                  <a:pt x="1205483" y="6223"/>
                </a:lnTo>
                <a:lnTo>
                  <a:pt x="1205483" y="21336"/>
                </a:lnTo>
                <a:lnTo>
                  <a:pt x="1207008" y="6223"/>
                </a:lnTo>
                <a:close/>
              </a:path>
              <a:path w="4815840" h="60960">
                <a:moveTo>
                  <a:pt x="1214627" y="18287"/>
                </a:moveTo>
                <a:lnTo>
                  <a:pt x="1210056" y="21336"/>
                </a:lnTo>
                <a:lnTo>
                  <a:pt x="1216660" y="21336"/>
                </a:lnTo>
                <a:lnTo>
                  <a:pt x="1214627" y="18287"/>
                </a:lnTo>
                <a:close/>
              </a:path>
              <a:path w="4815840" h="60960">
                <a:moveTo>
                  <a:pt x="2750820" y="4699"/>
                </a:moveTo>
                <a:lnTo>
                  <a:pt x="2745994" y="4952"/>
                </a:lnTo>
                <a:lnTo>
                  <a:pt x="2741697" y="9249"/>
                </a:lnTo>
                <a:lnTo>
                  <a:pt x="2741675" y="18287"/>
                </a:lnTo>
                <a:lnTo>
                  <a:pt x="2746247" y="21336"/>
                </a:lnTo>
                <a:lnTo>
                  <a:pt x="2750820" y="21336"/>
                </a:lnTo>
                <a:lnTo>
                  <a:pt x="2750820" y="4699"/>
                </a:lnTo>
                <a:close/>
              </a:path>
              <a:path w="4815840" h="60960">
                <a:moveTo>
                  <a:pt x="2755392" y="4699"/>
                </a:moveTo>
                <a:lnTo>
                  <a:pt x="2750820" y="4699"/>
                </a:lnTo>
                <a:lnTo>
                  <a:pt x="2750820" y="21336"/>
                </a:lnTo>
                <a:lnTo>
                  <a:pt x="2755392" y="21336"/>
                </a:lnTo>
                <a:lnTo>
                  <a:pt x="2758440" y="18287"/>
                </a:lnTo>
                <a:lnTo>
                  <a:pt x="2758339" y="9119"/>
                </a:lnTo>
                <a:lnTo>
                  <a:pt x="2755392" y="4699"/>
                </a:lnTo>
                <a:close/>
              </a:path>
              <a:path w="4815840" h="60960">
                <a:moveTo>
                  <a:pt x="2773680" y="4699"/>
                </a:moveTo>
                <a:lnTo>
                  <a:pt x="2755392" y="4699"/>
                </a:lnTo>
                <a:lnTo>
                  <a:pt x="2758339" y="9119"/>
                </a:lnTo>
                <a:lnTo>
                  <a:pt x="2758440" y="18287"/>
                </a:lnTo>
                <a:lnTo>
                  <a:pt x="2755392" y="21336"/>
                </a:lnTo>
                <a:lnTo>
                  <a:pt x="2773680" y="21336"/>
                </a:lnTo>
                <a:lnTo>
                  <a:pt x="2769108" y="18287"/>
                </a:lnTo>
                <a:lnTo>
                  <a:pt x="2769129" y="9249"/>
                </a:lnTo>
                <a:lnTo>
                  <a:pt x="2773680" y="4699"/>
                </a:lnTo>
                <a:close/>
              </a:path>
              <a:path w="4815840" h="60960">
                <a:moveTo>
                  <a:pt x="2778252" y="4699"/>
                </a:moveTo>
                <a:lnTo>
                  <a:pt x="2773680" y="4699"/>
                </a:lnTo>
                <a:lnTo>
                  <a:pt x="2769129" y="9249"/>
                </a:lnTo>
                <a:lnTo>
                  <a:pt x="2769108" y="18287"/>
                </a:lnTo>
                <a:lnTo>
                  <a:pt x="2773680" y="21336"/>
                </a:lnTo>
                <a:lnTo>
                  <a:pt x="2778252" y="21336"/>
                </a:lnTo>
                <a:lnTo>
                  <a:pt x="2778252" y="4699"/>
                </a:lnTo>
                <a:close/>
              </a:path>
              <a:path w="4815840" h="60960">
                <a:moveTo>
                  <a:pt x="2799285" y="3358"/>
                </a:moveTo>
                <a:lnTo>
                  <a:pt x="2778252" y="4699"/>
                </a:lnTo>
                <a:lnTo>
                  <a:pt x="2778252" y="21336"/>
                </a:lnTo>
                <a:lnTo>
                  <a:pt x="2782823" y="21336"/>
                </a:lnTo>
                <a:lnTo>
                  <a:pt x="2787396" y="18287"/>
                </a:lnTo>
                <a:lnTo>
                  <a:pt x="2787374" y="9249"/>
                </a:lnTo>
                <a:lnTo>
                  <a:pt x="2782823" y="4699"/>
                </a:lnTo>
                <a:lnTo>
                  <a:pt x="2797981" y="4699"/>
                </a:lnTo>
                <a:lnTo>
                  <a:pt x="2799285" y="3358"/>
                </a:lnTo>
                <a:close/>
              </a:path>
              <a:path w="4815840" h="60960">
                <a:moveTo>
                  <a:pt x="2797981" y="4699"/>
                </a:moveTo>
                <a:lnTo>
                  <a:pt x="2782823" y="4699"/>
                </a:lnTo>
                <a:lnTo>
                  <a:pt x="2787374" y="9249"/>
                </a:lnTo>
                <a:lnTo>
                  <a:pt x="2787396" y="18287"/>
                </a:lnTo>
                <a:lnTo>
                  <a:pt x="2782823" y="21336"/>
                </a:lnTo>
                <a:lnTo>
                  <a:pt x="2799587" y="21336"/>
                </a:lnTo>
                <a:lnTo>
                  <a:pt x="2795140" y="16888"/>
                </a:lnTo>
                <a:lnTo>
                  <a:pt x="2795016" y="7747"/>
                </a:lnTo>
                <a:lnTo>
                  <a:pt x="2797981" y="4699"/>
                </a:lnTo>
                <a:close/>
              </a:path>
              <a:path w="4815840" h="60960">
                <a:moveTo>
                  <a:pt x="2804160" y="3048"/>
                </a:moveTo>
                <a:lnTo>
                  <a:pt x="2799285" y="3358"/>
                </a:lnTo>
                <a:lnTo>
                  <a:pt x="2795016" y="7747"/>
                </a:lnTo>
                <a:lnTo>
                  <a:pt x="2795140" y="16888"/>
                </a:lnTo>
                <a:lnTo>
                  <a:pt x="2799587" y="21336"/>
                </a:lnTo>
                <a:lnTo>
                  <a:pt x="2804160" y="21336"/>
                </a:lnTo>
                <a:lnTo>
                  <a:pt x="2804160" y="3048"/>
                </a:lnTo>
                <a:close/>
              </a:path>
              <a:path w="4815840" h="60960">
                <a:moveTo>
                  <a:pt x="2808732" y="3048"/>
                </a:moveTo>
                <a:lnTo>
                  <a:pt x="2804160" y="3048"/>
                </a:lnTo>
                <a:lnTo>
                  <a:pt x="2804160" y="21336"/>
                </a:lnTo>
                <a:lnTo>
                  <a:pt x="2808732" y="21336"/>
                </a:lnTo>
                <a:lnTo>
                  <a:pt x="2811737" y="16827"/>
                </a:lnTo>
                <a:lnTo>
                  <a:pt x="2811780" y="7747"/>
                </a:lnTo>
                <a:lnTo>
                  <a:pt x="2808732" y="3048"/>
                </a:lnTo>
                <a:close/>
              </a:path>
              <a:path w="4815840" h="60960">
                <a:moveTo>
                  <a:pt x="2822447" y="3048"/>
                </a:moveTo>
                <a:lnTo>
                  <a:pt x="2808732" y="3048"/>
                </a:lnTo>
                <a:lnTo>
                  <a:pt x="2811780" y="7747"/>
                </a:lnTo>
                <a:lnTo>
                  <a:pt x="2811737" y="16827"/>
                </a:lnTo>
                <a:lnTo>
                  <a:pt x="2808732" y="21336"/>
                </a:lnTo>
                <a:lnTo>
                  <a:pt x="2822447" y="21336"/>
                </a:lnTo>
                <a:lnTo>
                  <a:pt x="2819442" y="16827"/>
                </a:lnTo>
                <a:lnTo>
                  <a:pt x="2819399" y="7747"/>
                </a:lnTo>
                <a:lnTo>
                  <a:pt x="2822447" y="3048"/>
                </a:lnTo>
                <a:close/>
              </a:path>
              <a:path w="4815840" h="60960">
                <a:moveTo>
                  <a:pt x="2827020" y="3048"/>
                </a:moveTo>
                <a:lnTo>
                  <a:pt x="2822447" y="3048"/>
                </a:lnTo>
                <a:lnTo>
                  <a:pt x="2819399" y="7747"/>
                </a:lnTo>
                <a:lnTo>
                  <a:pt x="2819442" y="16827"/>
                </a:lnTo>
                <a:lnTo>
                  <a:pt x="2822447" y="21336"/>
                </a:lnTo>
                <a:lnTo>
                  <a:pt x="2827020" y="21336"/>
                </a:lnTo>
                <a:lnTo>
                  <a:pt x="2827020" y="3048"/>
                </a:lnTo>
                <a:close/>
              </a:path>
              <a:path w="4815840" h="60960">
                <a:moveTo>
                  <a:pt x="2831592" y="3048"/>
                </a:moveTo>
                <a:lnTo>
                  <a:pt x="2827020" y="3048"/>
                </a:lnTo>
                <a:lnTo>
                  <a:pt x="2827020" y="21336"/>
                </a:lnTo>
                <a:lnTo>
                  <a:pt x="2831592" y="21336"/>
                </a:lnTo>
                <a:lnTo>
                  <a:pt x="2836039" y="16888"/>
                </a:lnTo>
                <a:lnTo>
                  <a:pt x="2836164" y="7747"/>
                </a:lnTo>
                <a:lnTo>
                  <a:pt x="2831592" y="3048"/>
                </a:lnTo>
                <a:close/>
              </a:path>
              <a:path w="4815840" h="60960">
                <a:moveTo>
                  <a:pt x="2848356" y="3048"/>
                </a:moveTo>
                <a:lnTo>
                  <a:pt x="2831592" y="3048"/>
                </a:lnTo>
                <a:lnTo>
                  <a:pt x="2836164" y="7747"/>
                </a:lnTo>
                <a:lnTo>
                  <a:pt x="2836039" y="16888"/>
                </a:lnTo>
                <a:lnTo>
                  <a:pt x="2831592" y="21336"/>
                </a:lnTo>
                <a:lnTo>
                  <a:pt x="2848356" y="21336"/>
                </a:lnTo>
                <a:lnTo>
                  <a:pt x="2845350" y="16827"/>
                </a:lnTo>
                <a:lnTo>
                  <a:pt x="2845308" y="7747"/>
                </a:lnTo>
                <a:lnTo>
                  <a:pt x="2848356" y="3048"/>
                </a:lnTo>
                <a:close/>
              </a:path>
              <a:path w="4815840" h="60960">
                <a:moveTo>
                  <a:pt x="2852928" y="3048"/>
                </a:moveTo>
                <a:lnTo>
                  <a:pt x="2848356" y="3048"/>
                </a:lnTo>
                <a:lnTo>
                  <a:pt x="2845308" y="7747"/>
                </a:lnTo>
                <a:lnTo>
                  <a:pt x="2845350" y="16827"/>
                </a:lnTo>
                <a:lnTo>
                  <a:pt x="2848356" y="21336"/>
                </a:lnTo>
                <a:lnTo>
                  <a:pt x="2852928" y="21336"/>
                </a:lnTo>
                <a:lnTo>
                  <a:pt x="2852928" y="3048"/>
                </a:lnTo>
                <a:close/>
              </a:path>
              <a:path w="4815840" h="60960">
                <a:moveTo>
                  <a:pt x="2857499" y="3048"/>
                </a:moveTo>
                <a:lnTo>
                  <a:pt x="2852928" y="3048"/>
                </a:lnTo>
                <a:lnTo>
                  <a:pt x="2852928" y="21336"/>
                </a:lnTo>
                <a:lnTo>
                  <a:pt x="2857499" y="21336"/>
                </a:lnTo>
                <a:lnTo>
                  <a:pt x="2861947" y="16888"/>
                </a:lnTo>
                <a:lnTo>
                  <a:pt x="2862072" y="7747"/>
                </a:lnTo>
                <a:lnTo>
                  <a:pt x="2857499" y="3048"/>
                </a:lnTo>
                <a:close/>
              </a:path>
              <a:path w="4815840" h="60960">
                <a:moveTo>
                  <a:pt x="2875787" y="3048"/>
                </a:moveTo>
                <a:lnTo>
                  <a:pt x="2857499" y="3048"/>
                </a:lnTo>
                <a:lnTo>
                  <a:pt x="2862072" y="7747"/>
                </a:lnTo>
                <a:lnTo>
                  <a:pt x="2861947" y="16888"/>
                </a:lnTo>
                <a:lnTo>
                  <a:pt x="2857499" y="21336"/>
                </a:lnTo>
                <a:lnTo>
                  <a:pt x="2875787" y="21336"/>
                </a:lnTo>
                <a:lnTo>
                  <a:pt x="2871340" y="16888"/>
                </a:lnTo>
                <a:lnTo>
                  <a:pt x="2871216" y="7747"/>
                </a:lnTo>
                <a:lnTo>
                  <a:pt x="2875787" y="3048"/>
                </a:lnTo>
                <a:close/>
              </a:path>
              <a:path w="4815840" h="60960">
                <a:moveTo>
                  <a:pt x="2880360" y="3048"/>
                </a:moveTo>
                <a:lnTo>
                  <a:pt x="2875787" y="3048"/>
                </a:lnTo>
                <a:lnTo>
                  <a:pt x="2871216" y="7747"/>
                </a:lnTo>
                <a:lnTo>
                  <a:pt x="2871340" y="16888"/>
                </a:lnTo>
                <a:lnTo>
                  <a:pt x="2875787" y="21336"/>
                </a:lnTo>
                <a:lnTo>
                  <a:pt x="2880360" y="21336"/>
                </a:lnTo>
                <a:lnTo>
                  <a:pt x="2880360" y="3048"/>
                </a:lnTo>
                <a:close/>
              </a:path>
              <a:path w="4815840" h="60960">
                <a:moveTo>
                  <a:pt x="2880360" y="3048"/>
                </a:moveTo>
                <a:lnTo>
                  <a:pt x="2880360" y="21336"/>
                </a:lnTo>
                <a:lnTo>
                  <a:pt x="2884932" y="21336"/>
                </a:lnTo>
                <a:lnTo>
                  <a:pt x="2887937" y="16827"/>
                </a:lnTo>
                <a:lnTo>
                  <a:pt x="2887980" y="7747"/>
                </a:lnTo>
                <a:lnTo>
                  <a:pt x="2885107" y="3318"/>
                </a:lnTo>
                <a:lnTo>
                  <a:pt x="2880360" y="3048"/>
                </a:lnTo>
                <a:close/>
              </a:path>
              <a:path w="4815840" h="60960">
                <a:moveTo>
                  <a:pt x="2885107" y="3318"/>
                </a:moveTo>
                <a:lnTo>
                  <a:pt x="2887980" y="7747"/>
                </a:lnTo>
                <a:lnTo>
                  <a:pt x="2887937" y="16827"/>
                </a:lnTo>
                <a:lnTo>
                  <a:pt x="2884932" y="21336"/>
                </a:lnTo>
                <a:lnTo>
                  <a:pt x="2904744" y="21336"/>
                </a:lnTo>
                <a:lnTo>
                  <a:pt x="2900172" y="18287"/>
                </a:lnTo>
                <a:lnTo>
                  <a:pt x="2900193" y="9249"/>
                </a:lnTo>
                <a:lnTo>
                  <a:pt x="2904744" y="4699"/>
                </a:lnTo>
                <a:lnTo>
                  <a:pt x="2909316" y="4699"/>
                </a:lnTo>
                <a:lnTo>
                  <a:pt x="2885107" y="3318"/>
                </a:lnTo>
                <a:close/>
              </a:path>
              <a:path w="4815840" h="60960">
                <a:moveTo>
                  <a:pt x="2909316" y="4699"/>
                </a:moveTo>
                <a:lnTo>
                  <a:pt x="2904744" y="4699"/>
                </a:lnTo>
                <a:lnTo>
                  <a:pt x="2900193" y="9249"/>
                </a:lnTo>
                <a:lnTo>
                  <a:pt x="2900172" y="18287"/>
                </a:lnTo>
                <a:lnTo>
                  <a:pt x="2904744" y="21336"/>
                </a:lnTo>
                <a:lnTo>
                  <a:pt x="2907792" y="21336"/>
                </a:lnTo>
                <a:lnTo>
                  <a:pt x="2909316" y="4699"/>
                </a:lnTo>
                <a:close/>
              </a:path>
              <a:path w="4815840" h="60960">
                <a:moveTo>
                  <a:pt x="2914074" y="4978"/>
                </a:moveTo>
                <a:lnTo>
                  <a:pt x="2916835" y="9119"/>
                </a:lnTo>
                <a:lnTo>
                  <a:pt x="2916935" y="18287"/>
                </a:lnTo>
                <a:lnTo>
                  <a:pt x="2913887" y="21336"/>
                </a:lnTo>
                <a:lnTo>
                  <a:pt x="2927068" y="21336"/>
                </a:lnTo>
                <a:lnTo>
                  <a:pt x="2926162" y="19938"/>
                </a:lnTo>
                <a:lnTo>
                  <a:pt x="2926080" y="10795"/>
                </a:lnTo>
                <a:lnTo>
                  <a:pt x="2929128" y="6223"/>
                </a:lnTo>
                <a:lnTo>
                  <a:pt x="2935223" y="6223"/>
                </a:lnTo>
                <a:lnTo>
                  <a:pt x="2914074" y="4978"/>
                </a:lnTo>
                <a:close/>
              </a:path>
              <a:path w="4815840" h="60960">
                <a:moveTo>
                  <a:pt x="4801504" y="12913"/>
                </a:moveTo>
                <a:lnTo>
                  <a:pt x="4799076" y="15239"/>
                </a:lnTo>
                <a:lnTo>
                  <a:pt x="4799076" y="21336"/>
                </a:lnTo>
                <a:lnTo>
                  <a:pt x="4800518" y="19202"/>
                </a:lnTo>
                <a:lnTo>
                  <a:pt x="4800600" y="15239"/>
                </a:lnTo>
                <a:lnTo>
                  <a:pt x="4802057" y="13843"/>
                </a:lnTo>
                <a:lnTo>
                  <a:pt x="4801948" y="13579"/>
                </a:lnTo>
                <a:lnTo>
                  <a:pt x="4801504" y="12913"/>
                </a:lnTo>
                <a:close/>
              </a:path>
              <a:path w="4815840" h="60960">
                <a:moveTo>
                  <a:pt x="830579" y="6223"/>
                </a:moveTo>
                <a:lnTo>
                  <a:pt x="819912" y="6223"/>
                </a:lnTo>
                <a:lnTo>
                  <a:pt x="824452" y="9249"/>
                </a:lnTo>
                <a:lnTo>
                  <a:pt x="824483" y="18287"/>
                </a:lnTo>
                <a:lnTo>
                  <a:pt x="820309" y="21070"/>
                </a:lnTo>
                <a:lnTo>
                  <a:pt x="836676" y="19812"/>
                </a:lnTo>
                <a:lnTo>
                  <a:pt x="832103" y="19812"/>
                </a:lnTo>
                <a:lnTo>
                  <a:pt x="829180" y="16888"/>
                </a:lnTo>
                <a:lnTo>
                  <a:pt x="829056" y="7747"/>
                </a:lnTo>
                <a:lnTo>
                  <a:pt x="830579" y="6223"/>
                </a:lnTo>
                <a:close/>
              </a:path>
              <a:path w="4815840" h="60960">
                <a:moveTo>
                  <a:pt x="13406" y="18914"/>
                </a:moveTo>
                <a:lnTo>
                  <a:pt x="12652" y="20436"/>
                </a:lnTo>
                <a:lnTo>
                  <a:pt x="12604" y="20701"/>
                </a:lnTo>
                <a:lnTo>
                  <a:pt x="13026" y="20941"/>
                </a:lnTo>
                <a:lnTo>
                  <a:pt x="13700" y="20597"/>
                </a:lnTo>
                <a:lnTo>
                  <a:pt x="13630" y="19023"/>
                </a:lnTo>
                <a:lnTo>
                  <a:pt x="13406" y="18914"/>
                </a:lnTo>
                <a:close/>
              </a:path>
              <a:path w="4815840" h="60960">
                <a:moveTo>
                  <a:pt x="16763" y="19812"/>
                </a:moveTo>
                <a:lnTo>
                  <a:pt x="17822" y="20870"/>
                </a:lnTo>
                <a:lnTo>
                  <a:pt x="18012" y="20436"/>
                </a:lnTo>
                <a:lnTo>
                  <a:pt x="16763" y="19812"/>
                </a:lnTo>
                <a:close/>
              </a:path>
              <a:path w="4815840" h="60960">
                <a:moveTo>
                  <a:pt x="10603" y="19876"/>
                </a:moveTo>
                <a:lnTo>
                  <a:pt x="9191" y="20597"/>
                </a:lnTo>
                <a:lnTo>
                  <a:pt x="9651" y="20827"/>
                </a:lnTo>
                <a:lnTo>
                  <a:pt x="10603" y="19876"/>
                </a:lnTo>
                <a:close/>
              </a:path>
              <a:path w="4815840" h="60960">
                <a:moveTo>
                  <a:pt x="1175003" y="4699"/>
                </a:moveTo>
                <a:lnTo>
                  <a:pt x="1175003" y="19812"/>
                </a:lnTo>
                <a:lnTo>
                  <a:pt x="1185164" y="20827"/>
                </a:lnTo>
                <a:lnTo>
                  <a:pt x="1184148" y="19812"/>
                </a:lnTo>
                <a:lnTo>
                  <a:pt x="1179576" y="19812"/>
                </a:lnTo>
                <a:lnTo>
                  <a:pt x="1182499" y="16888"/>
                </a:lnTo>
                <a:lnTo>
                  <a:pt x="1182624" y="7747"/>
                </a:lnTo>
                <a:lnTo>
                  <a:pt x="1180083" y="5207"/>
                </a:lnTo>
                <a:lnTo>
                  <a:pt x="1175003" y="4699"/>
                </a:lnTo>
                <a:close/>
              </a:path>
              <a:path w="4815840" h="60960">
                <a:moveTo>
                  <a:pt x="24042" y="9665"/>
                </a:moveTo>
                <a:lnTo>
                  <a:pt x="22904" y="10976"/>
                </a:lnTo>
                <a:lnTo>
                  <a:pt x="22838" y="15261"/>
                </a:lnTo>
                <a:lnTo>
                  <a:pt x="19929" y="18170"/>
                </a:lnTo>
                <a:lnTo>
                  <a:pt x="19859" y="20597"/>
                </a:lnTo>
                <a:lnTo>
                  <a:pt x="20216" y="20776"/>
                </a:lnTo>
                <a:lnTo>
                  <a:pt x="22015" y="18287"/>
                </a:lnTo>
                <a:lnTo>
                  <a:pt x="21336" y="18287"/>
                </a:lnTo>
                <a:lnTo>
                  <a:pt x="23820" y="15790"/>
                </a:lnTo>
                <a:lnTo>
                  <a:pt x="24383" y="15011"/>
                </a:lnTo>
                <a:lnTo>
                  <a:pt x="24383" y="9779"/>
                </a:lnTo>
                <a:lnTo>
                  <a:pt x="24042" y="9665"/>
                </a:lnTo>
                <a:close/>
              </a:path>
              <a:path w="4815840" h="60960">
                <a:moveTo>
                  <a:pt x="4772180" y="14279"/>
                </a:moveTo>
                <a:lnTo>
                  <a:pt x="4773168" y="20701"/>
                </a:lnTo>
                <a:lnTo>
                  <a:pt x="4773168" y="15239"/>
                </a:lnTo>
                <a:lnTo>
                  <a:pt x="4772180" y="14279"/>
                </a:lnTo>
                <a:close/>
              </a:path>
              <a:path w="4815840" h="60960">
                <a:moveTo>
                  <a:pt x="13198" y="18812"/>
                </a:moveTo>
                <a:lnTo>
                  <a:pt x="11793" y="20237"/>
                </a:lnTo>
                <a:lnTo>
                  <a:pt x="12540" y="20664"/>
                </a:lnTo>
                <a:lnTo>
                  <a:pt x="13406" y="18914"/>
                </a:lnTo>
                <a:lnTo>
                  <a:pt x="13198" y="18812"/>
                </a:lnTo>
                <a:close/>
              </a:path>
              <a:path w="4815840" h="60960">
                <a:moveTo>
                  <a:pt x="4571" y="16110"/>
                </a:moveTo>
                <a:lnTo>
                  <a:pt x="4696" y="16888"/>
                </a:lnTo>
                <a:lnTo>
                  <a:pt x="7619" y="19812"/>
                </a:lnTo>
                <a:lnTo>
                  <a:pt x="9191" y="20597"/>
                </a:lnTo>
                <a:lnTo>
                  <a:pt x="10603" y="19876"/>
                </a:lnTo>
                <a:lnTo>
                  <a:pt x="10730" y="19812"/>
                </a:lnTo>
                <a:lnTo>
                  <a:pt x="10898" y="19726"/>
                </a:lnTo>
                <a:lnTo>
                  <a:pt x="4571" y="16110"/>
                </a:lnTo>
                <a:close/>
              </a:path>
              <a:path w="4815840" h="60960">
                <a:moveTo>
                  <a:pt x="13715" y="19065"/>
                </a:moveTo>
                <a:lnTo>
                  <a:pt x="13715" y="20589"/>
                </a:lnTo>
                <a:lnTo>
                  <a:pt x="15239" y="19812"/>
                </a:lnTo>
                <a:lnTo>
                  <a:pt x="13715" y="19065"/>
                </a:lnTo>
                <a:close/>
              </a:path>
              <a:path w="4815840" h="60960">
                <a:moveTo>
                  <a:pt x="3047" y="17525"/>
                </a:moveTo>
                <a:lnTo>
                  <a:pt x="3174" y="19938"/>
                </a:lnTo>
                <a:lnTo>
                  <a:pt x="3809" y="20574"/>
                </a:lnTo>
                <a:lnTo>
                  <a:pt x="5302" y="19081"/>
                </a:lnTo>
                <a:lnTo>
                  <a:pt x="5198" y="18914"/>
                </a:lnTo>
                <a:lnTo>
                  <a:pt x="4571" y="18287"/>
                </a:lnTo>
                <a:lnTo>
                  <a:pt x="3047" y="17525"/>
                </a:lnTo>
                <a:close/>
              </a:path>
              <a:path w="4815840" h="60960">
                <a:moveTo>
                  <a:pt x="16001" y="19050"/>
                </a:moveTo>
                <a:lnTo>
                  <a:pt x="15487" y="19564"/>
                </a:lnTo>
                <a:lnTo>
                  <a:pt x="15366" y="19938"/>
                </a:lnTo>
                <a:lnTo>
                  <a:pt x="16001" y="20574"/>
                </a:lnTo>
                <a:lnTo>
                  <a:pt x="16637" y="19938"/>
                </a:lnTo>
                <a:lnTo>
                  <a:pt x="16516" y="19564"/>
                </a:lnTo>
                <a:lnTo>
                  <a:pt x="16001" y="19050"/>
                </a:lnTo>
                <a:close/>
              </a:path>
              <a:path w="4815840" h="60960">
                <a:moveTo>
                  <a:pt x="21336" y="12784"/>
                </a:moveTo>
                <a:lnTo>
                  <a:pt x="19838" y="14510"/>
                </a:lnTo>
                <a:lnTo>
                  <a:pt x="17010" y="19386"/>
                </a:lnTo>
                <a:lnTo>
                  <a:pt x="18287" y="19812"/>
                </a:lnTo>
                <a:lnTo>
                  <a:pt x="19812" y="20574"/>
                </a:lnTo>
                <a:lnTo>
                  <a:pt x="19812" y="18287"/>
                </a:lnTo>
                <a:lnTo>
                  <a:pt x="18287" y="18287"/>
                </a:lnTo>
                <a:lnTo>
                  <a:pt x="19687" y="16888"/>
                </a:lnTo>
                <a:lnTo>
                  <a:pt x="19812" y="15239"/>
                </a:lnTo>
                <a:lnTo>
                  <a:pt x="21269" y="13843"/>
                </a:lnTo>
                <a:lnTo>
                  <a:pt x="21336" y="12784"/>
                </a:lnTo>
                <a:close/>
              </a:path>
              <a:path w="4815840" h="60960">
                <a:moveTo>
                  <a:pt x="17010" y="19386"/>
                </a:moveTo>
                <a:lnTo>
                  <a:pt x="16763" y="19812"/>
                </a:lnTo>
                <a:lnTo>
                  <a:pt x="18012" y="20436"/>
                </a:lnTo>
                <a:lnTo>
                  <a:pt x="18287" y="19812"/>
                </a:lnTo>
                <a:lnTo>
                  <a:pt x="17010" y="19386"/>
                </a:lnTo>
                <a:close/>
              </a:path>
              <a:path w="4815840" h="60960">
                <a:moveTo>
                  <a:pt x="12938" y="18685"/>
                </a:moveTo>
                <a:lnTo>
                  <a:pt x="10898" y="19726"/>
                </a:lnTo>
                <a:lnTo>
                  <a:pt x="11793" y="20237"/>
                </a:lnTo>
                <a:lnTo>
                  <a:pt x="13098" y="18914"/>
                </a:lnTo>
                <a:lnTo>
                  <a:pt x="13016" y="18723"/>
                </a:lnTo>
                <a:close/>
              </a:path>
              <a:path w="4815840" h="60960">
                <a:moveTo>
                  <a:pt x="4471416" y="19812"/>
                </a:moveTo>
                <a:lnTo>
                  <a:pt x="4466844" y="19812"/>
                </a:lnTo>
                <a:lnTo>
                  <a:pt x="4466603" y="20182"/>
                </a:lnTo>
                <a:lnTo>
                  <a:pt x="4471416" y="19812"/>
                </a:lnTo>
                <a:close/>
              </a:path>
              <a:path w="4815840" h="60960">
                <a:moveTo>
                  <a:pt x="4811268" y="12319"/>
                </a:moveTo>
                <a:lnTo>
                  <a:pt x="4811268" y="20167"/>
                </a:lnTo>
                <a:lnTo>
                  <a:pt x="4814316" y="15239"/>
                </a:lnTo>
                <a:lnTo>
                  <a:pt x="4811268" y="12319"/>
                </a:lnTo>
                <a:close/>
              </a:path>
              <a:path w="4815840" h="60960">
                <a:moveTo>
                  <a:pt x="559307" y="19812"/>
                </a:moveTo>
                <a:lnTo>
                  <a:pt x="554736" y="19812"/>
                </a:lnTo>
                <a:lnTo>
                  <a:pt x="554384" y="20163"/>
                </a:lnTo>
                <a:lnTo>
                  <a:pt x="559307" y="19812"/>
                </a:lnTo>
                <a:close/>
              </a:path>
              <a:path w="4815840" h="60960">
                <a:moveTo>
                  <a:pt x="33527" y="16806"/>
                </a:moveTo>
                <a:lnTo>
                  <a:pt x="33527" y="20142"/>
                </a:lnTo>
                <a:lnTo>
                  <a:pt x="35051" y="18287"/>
                </a:lnTo>
                <a:lnTo>
                  <a:pt x="33527" y="16806"/>
                </a:lnTo>
                <a:close/>
              </a:path>
              <a:path w="4815840" h="60960">
                <a:moveTo>
                  <a:pt x="4654296" y="18287"/>
                </a:moveTo>
                <a:lnTo>
                  <a:pt x="4651248" y="18287"/>
                </a:lnTo>
                <a:lnTo>
                  <a:pt x="4652467" y="20116"/>
                </a:lnTo>
                <a:lnTo>
                  <a:pt x="4654296" y="18287"/>
                </a:lnTo>
                <a:close/>
              </a:path>
              <a:path w="4815840" h="60960">
                <a:moveTo>
                  <a:pt x="4808220" y="12319"/>
                </a:moveTo>
                <a:lnTo>
                  <a:pt x="4806817" y="14562"/>
                </a:lnTo>
                <a:lnTo>
                  <a:pt x="4806696" y="19938"/>
                </a:lnTo>
                <a:lnTo>
                  <a:pt x="4810145" y="14189"/>
                </a:lnTo>
                <a:lnTo>
                  <a:pt x="4808220" y="12319"/>
                </a:lnTo>
                <a:close/>
              </a:path>
              <a:path w="4815840" h="60960">
                <a:moveTo>
                  <a:pt x="10730" y="19812"/>
                </a:moveTo>
                <a:lnTo>
                  <a:pt x="10603" y="19876"/>
                </a:lnTo>
                <a:lnTo>
                  <a:pt x="10730" y="19812"/>
                </a:lnTo>
                <a:close/>
              </a:path>
              <a:path w="4815840" h="60960">
                <a:moveTo>
                  <a:pt x="6095" y="18287"/>
                </a:moveTo>
                <a:lnTo>
                  <a:pt x="5744" y="18639"/>
                </a:lnTo>
                <a:lnTo>
                  <a:pt x="5621" y="18812"/>
                </a:lnTo>
                <a:lnTo>
                  <a:pt x="7619" y="19812"/>
                </a:lnTo>
                <a:lnTo>
                  <a:pt x="6095" y="18287"/>
                </a:lnTo>
                <a:close/>
              </a:path>
              <a:path w="4815840" h="60960">
                <a:moveTo>
                  <a:pt x="13715" y="18287"/>
                </a:moveTo>
                <a:lnTo>
                  <a:pt x="13748" y="19081"/>
                </a:lnTo>
                <a:lnTo>
                  <a:pt x="15239" y="19812"/>
                </a:lnTo>
                <a:lnTo>
                  <a:pt x="13715" y="18287"/>
                </a:lnTo>
                <a:close/>
              </a:path>
              <a:path w="4815840" h="60960">
                <a:moveTo>
                  <a:pt x="13715" y="18287"/>
                </a:moveTo>
                <a:lnTo>
                  <a:pt x="15239" y="19812"/>
                </a:lnTo>
                <a:lnTo>
                  <a:pt x="14630" y="18592"/>
                </a:lnTo>
                <a:lnTo>
                  <a:pt x="13715" y="18287"/>
                </a:lnTo>
                <a:close/>
              </a:path>
              <a:path w="4815840" h="60960">
                <a:moveTo>
                  <a:pt x="14630" y="18592"/>
                </a:moveTo>
                <a:lnTo>
                  <a:pt x="15239" y="19812"/>
                </a:lnTo>
                <a:lnTo>
                  <a:pt x="15239" y="18796"/>
                </a:lnTo>
                <a:lnTo>
                  <a:pt x="14630" y="18592"/>
                </a:lnTo>
                <a:close/>
              </a:path>
              <a:path w="4815840" h="60960">
                <a:moveTo>
                  <a:pt x="15239" y="18796"/>
                </a:moveTo>
                <a:lnTo>
                  <a:pt x="15239" y="19812"/>
                </a:lnTo>
                <a:lnTo>
                  <a:pt x="15887" y="19065"/>
                </a:lnTo>
                <a:lnTo>
                  <a:pt x="15239" y="18796"/>
                </a:lnTo>
                <a:close/>
              </a:path>
              <a:path w="4815840" h="60960">
                <a:moveTo>
                  <a:pt x="15923" y="19023"/>
                </a:moveTo>
                <a:lnTo>
                  <a:pt x="15239" y="19812"/>
                </a:lnTo>
                <a:lnTo>
                  <a:pt x="15970" y="19081"/>
                </a:lnTo>
                <a:close/>
              </a:path>
              <a:path w="4815840" h="60960">
                <a:moveTo>
                  <a:pt x="16001" y="19050"/>
                </a:moveTo>
                <a:lnTo>
                  <a:pt x="16763" y="19812"/>
                </a:lnTo>
                <a:lnTo>
                  <a:pt x="16763" y="19303"/>
                </a:lnTo>
                <a:lnTo>
                  <a:pt x="16001" y="19050"/>
                </a:lnTo>
                <a:close/>
              </a:path>
              <a:path w="4815840" h="60960">
                <a:moveTo>
                  <a:pt x="16763" y="19303"/>
                </a:moveTo>
                <a:lnTo>
                  <a:pt x="16763" y="19812"/>
                </a:lnTo>
                <a:lnTo>
                  <a:pt x="17010" y="19386"/>
                </a:lnTo>
                <a:lnTo>
                  <a:pt x="16763" y="19303"/>
                </a:lnTo>
                <a:close/>
              </a:path>
              <a:path w="4815840" h="60960">
                <a:moveTo>
                  <a:pt x="835151" y="4699"/>
                </a:moveTo>
                <a:lnTo>
                  <a:pt x="831849" y="4952"/>
                </a:lnTo>
                <a:lnTo>
                  <a:pt x="829056" y="7747"/>
                </a:lnTo>
                <a:lnTo>
                  <a:pt x="829180" y="16888"/>
                </a:lnTo>
                <a:lnTo>
                  <a:pt x="832103" y="19812"/>
                </a:lnTo>
                <a:lnTo>
                  <a:pt x="836676" y="19812"/>
                </a:lnTo>
                <a:lnTo>
                  <a:pt x="835151" y="4699"/>
                </a:lnTo>
                <a:close/>
              </a:path>
              <a:path w="4815840" h="60960">
                <a:moveTo>
                  <a:pt x="850202" y="3340"/>
                </a:moveTo>
                <a:lnTo>
                  <a:pt x="835151" y="4699"/>
                </a:lnTo>
                <a:lnTo>
                  <a:pt x="836676" y="19812"/>
                </a:lnTo>
                <a:lnTo>
                  <a:pt x="839724" y="19812"/>
                </a:lnTo>
                <a:lnTo>
                  <a:pt x="844200" y="16827"/>
                </a:lnTo>
                <a:lnTo>
                  <a:pt x="844295" y="7747"/>
                </a:lnTo>
                <a:lnTo>
                  <a:pt x="839724" y="4699"/>
                </a:lnTo>
                <a:lnTo>
                  <a:pt x="849321" y="4699"/>
                </a:lnTo>
                <a:lnTo>
                  <a:pt x="850202" y="3340"/>
                </a:lnTo>
                <a:close/>
              </a:path>
              <a:path w="4815840" h="60960">
                <a:moveTo>
                  <a:pt x="849321" y="4699"/>
                </a:moveTo>
                <a:lnTo>
                  <a:pt x="839724" y="4699"/>
                </a:lnTo>
                <a:lnTo>
                  <a:pt x="844295" y="7747"/>
                </a:lnTo>
                <a:lnTo>
                  <a:pt x="844200" y="16827"/>
                </a:lnTo>
                <a:lnTo>
                  <a:pt x="839724" y="19812"/>
                </a:lnTo>
                <a:lnTo>
                  <a:pt x="850392" y="19812"/>
                </a:lnTo>
                <a:lnTo>
                  <a:pt x="847403" y="15329"/>
                </a:lnTo>
                <a:lnTo>
                  <a:pt x="847344" y="7747"/>
                </a:lnTo>
                <a:lnTo>
                  <a:pt x="849321" y="4699"/>
                </a:lnTo>
                <a:close/>
              </a:path>
              <a:path w="4815840" h="60960">
                <a:moveTo>
                  <a:pt x="853439" y="3048"/>
                </a:moveTo>
                <a:lnTo>
                  <a:pt x="850202" y="3340"/>
                </a:lnTo>
                <a:lnTo>
                  <a:pt x="847344" y="7747"/>
                </a:lnTo>
                <a:lnTo>
                  <a:pt x="847403" y="15329"/>
                </a:lnTo>
                <a:lnTo>
                  <a:pt x="850392" y="19812"/>
                </a:lnTo>
                <a:lnTo>
                  <a:pt x="854963" y="19812"/>
                </a:lnTo>
                <a:lnTo>
                  <a:pt x="853439" y="3048"/>
                </a:lnTo>
                <a:close/>
              </a:path>
              <a:path w="4815840" h="60960">
                <a:moveTo>
                  <a:pt x="854963" y="3048"/>
                </a:moveTo>
                <a:lnTo>
                  <a:pt x="853439" y="3048"/>
                </a:lnTo>
                <a:lnTo>
                  <a:pt x="854963" y="19812"/>
                </a:lnTo>
                <a:lnTo>
                  <a:pt x="854963" y="3048"/>
                </a:lnTo>
                <a:close/>
              </a:path>
              <a:path w="4815840" h="60960">
                <a:moveTo>
                  <a:pt x="859536" y="3048"/>
                </a:moveTo>
                <a:lnTo>
                  <a:pt x="854963" y="3048"/>
                </a:lnTo>
                <a:lnTo>
                  <a:pt x="854963" y="19812"/>
                </a:lnTo>
                <a:lnTo>
                  <a:pt x="859536" y="19812"/>
                </a:lnTo>
                <a:lnTo>
                  <a:pt x="862524" y="15329"/>
                </a:lnTo>
                <a:lnTo>
                  <a:pt x="862583" y="7747"/>
                </a:lnTo>
                <a:lnTo>
                  <a:pt x="859536" y="3048"/>
                </a:lnTo>
                <a:close/>
              </a:path>
              <a:path w="4815840" h="60960">
                <a:moveTo>
                  <a:pt x="868680" y="3048"/>
                </a:moveTo>
                <a:lnTo>
                  <a:pt x="859536" y="3048"/>
                </a:lnTo>
                <a:lnTo>
                  <a:pt x="862583" y="7747"/>
                </a:lnTo>
                <a:lnTo>
                  <a:pt x="862524" y="15329"/>
                </a:lnTo>
                <a:lnTo>
                  <a:pt x="859536" y="19812"/>
                </a:lnTo>
                <a:lnTo>
                  <a:pt x="868680" y="19812"/>
                </a:lnTo>
                <a:lnTo>
                  <a:pt x="864129" y="15261"/>
                </a:lnTo>
                <a:lnTo>
                  <a:pt x="864107" y="7747"/>
                </a:lnTo>
                <a:lnTo>
                  <a:pt x="868680" y="3048"/>
                </a:lnTo>
                <a:close/>
              </a:path>
              <a:path w="4815840" h="60960">
                <a:moveTo>
                  <a:pt x="873251" y="3048"/>
                </a:moveTo>
                <a:lnTo>
                  <a:pt x="868680" y="3048"/>
                </a:lnTo>
                <a:lnTo>
                  <a:pt x="864107" y="7747"/>
                </a:lnTo>
                <a:lnTo>
                  <a:pt x="864129" y="15261"/>
                </a:lnTo>
                <a:lnTo>
                  <a:pt x="868680" y="19812"/>
                </a:lnTo>
                <a:lnTo>
                  <a:pt x="873251" y="19812"/>
                </a:lnTo>
                <a:lnTo>
                  <a:pt x="873251" y="3048"/>
                </a:lnTo>
                <a:close/>
              </a:path>
              <a:path w="4815840" h="60960">
                <a:moveTo>
                  <a:pt x="876300" y="3048"/>
                </a:moveTo>
                <a:lnTo>
                  <a:pt x="873251" y="3048"/>
                </a:lnTo>
                <a:lnTo>
                  <a:pt x="873251" y="19812"/>
                </a:lnTo>
                <a:lnTo>
                  <a:pt x="876300" y="19812"/>
                </a:lnTo>
                <a:lnTo>
                  <a:pt x="880850" y="15261"/>
                </a:lnTo>
                <a:lnTo>
                  <a:pt x="880871" y="7747"/>
                </a:lnTo>
                <a:lnTo>
                  <a:pt x="876300" y="3048"/>
                </a:lnTo>
                <a:close/>
              </a:path>
              <a:path w="4815840" h="60960">
                <a:moveTo>
                  <a:pt x="886968" y="3048"/>
                </a:moveTo>
                <a:lnTo>
                  <a:pt x="876300" y="3048"/>
                </a:lnTo>
                <a:lnTo>
                  <a:pt x="880871" y="7747"/>
                </a:lnTo>
                <a:lnTo>
                  <a:pt x="880850" y="15261"/>
                </a:lnTo>
                <a:lnTo>
                  <a:pt x="876300" y="19812"/>
                </a:lnTo>
                <a:lnTo>
                  <a:pt x="886968" y="19812"/>
                </a:lnTo>
                <a:lnTo>
                  <a:pt x="883979" y="15329"/>
                </a:lnTo>
                <a:lnTo>
                  <a:pt x="883919" y="7747"/>
                </a:lnTo>
                <a:lnTo>
                  <a:pt x="886968" y="3048"/>
                </a:lnTo>
                <a:close/>
              </a:path>
              <a:path w="4815840" h="60960">
                <a:moveTo>
                  <a:pt x="891539" y="3048"/>
                </a:moveTo>
                <a:lnTo>
                  <a:pt x="886968" y="3048"/>
                </a:lnTo>
                <a:lnTo>
                  <a:pt x="883919" y="7747"/>
                </a:lnTo>
                <a:lnTo>
                  <a:pt x="883979" y="15329"/>
                </a:lnTo>
                <a:lnTo>
                  <a:pt x="886968" y="19812"/>
                </a:lnTo>
                <a:lnTo>
                  <a:pt x="891539" y="19812"/>
                </a:lnTo>
                <a:lnTo>
                  <a:pt x="891539" y="3048"/>
                </a:lnTo>
                <a:close/>
              </a:path>
              <a:path w="4815840" h="60960">
                <a:moveTo>
                  <a:pt x="891539" y="3048"/>
                </a:moveTo>
                <a:lnTo>
                  <a:pt x="891539" y="19812"/>
                </a:lnTo>
                <a:lnTo>
                  <a:pt x="893063" y="19812"/>
                </a:lnTo>
                <a:lnTo>
                  <a:pt x="891539" y="3048"/>
                </a:lnTo>
                <a:close/>
              </a:path>
              <a:path w="4815840" h="60960">
                <a:moveTo>
                  <a:pt x="896112" y="3048"/>
                </a:moveTo>
                <a:lnTo>
                  <a:pt x="891539" y="3048"/>
                </a:lnTo>
                <a:lnTo>
                  <a:pt x="893063" y="19812"/>
                </a:lnTo>
                <a:lnTo>
                  <a:pt x="896276" y="19564"/>
                </a:lnTo>
                <a:lnTo>
                  <a:pt x="899100" y="15329"/>
                </a:lnTo>
                <a:lnTo>
                  <a:pt x="899159" y="7747"/>
                </a:lnTo>
                <a:lnTo>
                  <a:pt x="896112" y="3048"/>
                </a:lnTo>
                <a:close/>
              </a:path>
              <a:path w="4815840" h="60960">
                <a:moveTo>
                  <a:pt x="896276" y="19564"/>
                </a:moveTo>
                <a:lnTo>
                  <a:pt x="893063" y="19812"/>
                </a:lnTo>
                <a:lnTo>
                  <a:pt x="896112" y="19812"/>
                </a:lnTo>
                <a:lnTo>
                  <a:pt x="896276" y="19564"/>
                </a:lnTo>
                <a:close/>
              </a:path>
              <a:path w="4815840" h="60960">
                <a:moveTo>
                  <a:pt x="1154811" y="19240"/>
                </a:moveTo>
                <a:lnTo>
                  <a:pt x="1155192" y="19812"/>
                </a:lnTo>
                <a:lnTo>
                  <a:pt x="1158239" y="19812"/>
                </a:lnTo>
                <a:lnTo>
                  <a:pt x="1154811" y="19240"/>
                </a:lnTo>
                <a:close/>
              </a:path>
              <a:path w="4815840" h="60960">
                <a:moveTo>
                  <a:pt x="1159764" y="3048"/>
                </a:moveTo>
                <a:lnTo>
                  <a:pt x="1155192" y="3048"/>
                </a:lnTo>
                <a:lnTo>
                  <a:pt x="1152144" y="7747"/>
                </a:lnTo>
                <a:lnTo>
                  <a:pt x="1152203" y="15329"/>
                </a:lnTo>
                <a:lnTo>
                  <a:pt x="1154811" y="19240"/>
                </a:lnTo>
                <a:lnTo>
                  <a:pt x="1158239" y="19812"/>
                </a:lnTo>
                <a:lnTo>
                  <a:pt x="1159764" y="3048"/>
                </a:lnTo>
                <a:close/>
              </a:path>
              <a:path w="4815840" h="60960">
                <a:moveTo>
                  <a:pt x="1159764" y="3048"/>
                </a:moveTo>
                <a:lnTo>
                  <a:pt x="1158239" y="19812"/>
                </a:lnTo>
                <a:lnTo>
                  <a:pt x="1162812" y="19812"/>
                </a:lnTo>
                <a:lnTo>
                  <a:pt x="1167362" y="15261"/>
                </a:lnTo>
                <a:lnTo>
                  <a:pt x="1167383" y="7747"/>
                </a:lnTo>
                <a:lnTo>
                  <a:pt x="1163171" y="3417"/>
                </a:lnTo>
                <a:lnTo>
                  <a:pt x="1159764" y="3048"/>
                </a:lnTo>
                <a:close/>
              </a:path>
              <a:path w="4815840" h="60960">
                <a:moveTo>
                  <a:pt x="1167383" y="15239"/>
                </a:moveTo>
                <a:lnTo>
                  <a:pt x="1162812" y="19812"/>
                </a:lnTo>
                <a:lnTo>
                  <a:pt x="1170432" y="19812"/>
                </a:lnTo>
                <a:lnTo>
                  <a:pt x="1167508" y="16888"/>
                </a:lnTo>
                <a:lnTo>
                  <a:pt x="1167383" y="15239"/>
                </a:lnTo>
                <a:close/>
              </a:path>
              <a:path w="4815840" h="60960">
                <a:moveTo>
                  <a:pt x="1175003" y="4699"/>
                </a:moveTo>
                <a:lnTo>
                  <a:pt x="1170432" y="4699"/>
                </a:lnTo>
                <a:lnTo>
                  <a:pt x="1167383" y="7747"/>
                </a:lnTo>
                <a:lnTo>
                  <a:pt x="1167508" y="16888"/>
                </a:lnTo>
                <a:lnTo>
                  <a:pt x="1170432" y="19812"/>
                </a:lnTo>
                <a:lnTo>
                  <a:pt x="1175003" y="19812"/>
                </a:lnTo>
                <a:lnTo>
                  <a:pt x="1175003" y="4699"/>
                </a:lnTo>
                <a:close/>
              </a:path>
              <a:path w="4815840" h="60960">
                <a:moveTo>
                  <a:pt x="1182624" y="16764"/>
                </a:moveTo>
                <a:lnTo>
                  <a:pt x="1179576" y="19812"/>
                </a:lnTo>
                <a:lnTo>
                  <a:pt x="1184148" y="19812"/>
                </a:lnTo>
                <a:lnTo>
                  <a:pt x="1182624" y="18287"/>
                </a:lnTo>
                <a:lnTo>
                  <a:pt x="1182624" y="16764"/>
                </a:lnTo>
                <a:close/>
              </a:path>
              <a:path w="4815840" h="60960">
                <a:moveTo>
                  <a:pt x="1510283" y="16764"/>
                </a:moveTo>
                <a:lnTo>
                  <a:pt x="1502664" y="16764"/>
                </a:lnTo>
                <a:lnTo>
                  <a:pt x="1505711" y="19812"/>
                </a:lnTo>
                <a:lnTo>
                  <a:pt x="1510283" y="16764"/>
                </a:lnTo>
                <a:close/>
              </a:path>
              <a:path w="4815840" h="60960">
                <a:moveTo>
                  <a:pt x="1542287" y="16764"/>
                </a:moveTo>
                <a:lnTo>
                  <a:pt x="1533144" y="16764"/>
                </a:lnTo>
                <a:lnTo>
                  <a:pt x="1537716" y="19812"/>
                </a:lnTo>
                <a:lnTo>
                  <a:pt x="1542287" y="16764"/>
                </a:lnTo>
                <a:close/>
              </a:path>
              <a:path w="4815840" h="60960">
                <a:moveTo>
                  <a:pt x="1577339" y="16764"/>
                </a:moveTo>
                <a:lnTo>
                  <a:pt x="1569720" y="16764"/>
                </a:lnTo>
                <a:lnTo>
                  <a:pt x="1572768" y="19812"/>
                </a:lnTo>
                <a:lnTo>
                  <a:pt x="1577339" y="16764"/>
                </a:lnTo>
                <a:close/>
              </a:path>
              <a:path w="4815840" h="60960">
                <a:moveTo>
                  <a:pt x="4571" y="14589"/>
                </a:moveTo>
                <a:lnTo>
                  <a:pt x="4571" y="16110"/>
                </a:lnTo>
                <a:lnTo>
                  <a:pt x="10898" y="19726"/>
                </a:lnTo>
                <a:lnTo>
                  <a:pt x="12845" y="18732"/>
                </a:lnTo>
                <a:lnTo>
                  <a:pt x="12749" y="18592"/>
                </a:lnTo>
                <a:lnTo>
                  <a:pt x="12127" y="18287"/>
                </a:lnTo>
                <a:lnTo>
                  <a:pt x="10668" y="18287"/>
                </a:lnTo>
                <a:lnTo>
                  <a:pt x="9268" y="16888"/>
                </a:lnTo>
                <a:lnTo>
                  <a:pt x="4571" y="14589"/>
                </a:lnTo>
                <a:close/>
              </a:path>
              <a:path w="4815840" h="60960">
                <a:moveTo>
                  <a:pt x="4806696" y="12319"/>
                </a:moveTo>
                <a:lnTo>
                  <a:pt x="4805172" y="12319"/>
                </a:lnTo>
                <a:lnTo>
                  <a:pt x="4803773" y="14387"/>
                </a:lnTo>
                <a:lnTo>
                  <a:pt x="4803648" y="19634"/>
                </a:lnTo>
                <a:lnTo>
                  <a:pt x="4806638" y="14849"/>
                </a:lnTo>
                <a:lnTo>
                  <a:pt x="4806696" y="12319"/>
                </a:lnTo>
                <a:close/>
              </a:path>
              <a:path w="4815840" h="60960">
                <a:moveTo>
                  <a:pt x="908303" y="3048"/>
                </a:moveTo>
                <a:lnTo>
                  <a:pt x="896112" y="3048"/>
                </a:lnTo>
                <a:lnTo>
                  <a:pt x="899159" y="7747"/>
                </a:lnTo>
                <a:lnTo>
                  <a:pt x="899100" y="15329"/>
                </a:lnTo>
                <a:lnTo>
                  <a:pt x="896276" y="19564"/>
                </a:lnTo>
                <a:lnTo>
                  <a:pt x="912876" y="18287"/>
                </a:lnTo>
                <a:lnTo>
                  <a:pt x="908303" y="18287"/>
                </a:lnTo>
                <a:lnTo>
                  <a:pt x="903827" y="15303"/>
                </a:lnTo>
                <a:lnTo>
                  <a:pt x="903732" y="6223"/>
                </a:lnTo>
                <a:lnTo>
                  <a:pt x="908303" y="3048"/>
                </a:lnTo>
                <a:close/>
              </a:path>
              <a:path w="4815840" h="60960">
                <a:moveTo>
                  <a:pt x="19811" y="14541"/>
                </a:moveTo>
                <a:lnTo>
                  <a:pt x="18287" y="16298"/>
                </a:lnTo>
                <a:lnTo>
                  <a:pt x="18163" y="16888"/>
                </a:lnTo>
                <a:lnTo>
                  <a:pt x="16881" y="18170"/>
                </a:lnTo>
                <a:lnTo>
                  <a:pt x="16763" y="19303"/>
                </a:lnTo>
                <a:lnTo>
                  <a:pt x="17010" y="19386"/>
                </a:lnTo>
                <a:lnTo>
                  <a:pt x="19811" y="14541"/>
                </a:lnTo>
                <a:close/>
              </a:path>
              <a:path w="4815840" h="60960">
                <a:moveTo>
                  <a:pt x="16763" y="18287"/>
                </a:moveTo>
                <a:lnTo>
                  <a:pt x="16137" y="18914"/>
                </a:lnTo>
                <a:lnTo>
                  <a:pt x="16097" y="19081"/>
                </a:lnTo>
                <a:lnTo>
                  <a:pt x="16763" y="19303"/>
                </a:lnTo>
                <a:lnTo>
                  <a:pt x="16763" y="18287"/>
                </a:lnTo>
                <a:close/>
              </a:path>
              <a:path w="4815840" h="60960">
                <a:moveTo>
                  <a:pt x="1146445" y="1938"/>
                </a:moveTo>
                <a:lnTo>
                  <a:pt x="1149095" y="4699"/>
                </a:lnTo>
                <a:lnTo>
                  <a:pt x="1149095" y="13843"/>
                </a:lnTo>
                <a:lnTo>
                  <a:pt x="1146047" y="16764"/>
                </a:lnTo>
                <a:lnTo>
                  <a:pt x="1139952" y="16764"/>
                </a:lnTo>
                <a:lnTo>
                  <a:pt x="1154811" y="19240"/>
                </a:lnTo>
                <a:lnTo>
                  <a:pt x="1152203" y="15329"/>
                </a:lnTo>
                <a:lnTo>
                  <a:pt x="1152144" y="7747"/>
                </a:lnTo>
                <a:lnTo>
                  <a:pt x="1155192" y="3048"/>
                </a:lnTo>
                <a:lnTo>
                  <a:pt x="1159764" y="3048"/>
                </a:lnTo>
                <a:lnTo>
                  <a:pt x="1146445" y="1938"/>
                </a:lnTo>
                <a:close/>
              </a:path>
              <a:path w="4815840" h="60960">
                <a:moveTo>
                  <a:pt x="1523999" y="16764"/>
                </a:moveTo>
                <a:lnTo>
                  <a:pt x="1517904" y="16764"/>
                </a:lnTo>
                <a:lnTo>
                  <a:pt x="1521561" y="19202"/>
                </a:lnTo>
                <a:lnTo>
                  <a:pt x="1523999" y="16764"/>
                </a:lnTo>
                <a:close/>
              </a:path>
              <a:path w="4815840" h="60960">
                <a:moveTo>
                  <a:pt x="4672583" y="16764"/>
                </a:moveTo>
                <a:lnTo>
                  <a:pt x="4666488" y="16764"/>
                </a:lnTo>
                <a:lnTo>
                  <a:pt x="4668926" y="19202"/>
                </a:lnTo>
                <a:lnTo>
                  <a:pt x="4672583" y="16764"/>
                </a:lnTo>
                <a:close/>
              </a:path>
              <a:path w="4815840" h="60960">
                <a:moveTo>
                  <a:pt x="4802098" y="13804"/>
                </a:moveTo>
                <a:lnTo>
                  <a:pt x="4800600" y="15239"/>
                </a:lnTo>
                <a:lnTo>
                  <a:pt x="4800600" y="19081"/>
                </a:lnTo>
                <a:lnTo>
                  <a:pt x="4802002" y="17007"/>
                </a:lnTo>
                <a:lnTo>
                  <a:pt x="4802098" y="13804"/>
                </a:lnTo>
                <a:close/>
              </a:path>
              <a:path w="4815840" h="60960">
                <a:moveTo>
                  <a:pt x="13716" y="18287"/>
                </a:moveTo>
                <a:lnTo>
                  <a:pt x="13406" y="18914"/>
                </a:lnTo>
                <a:lnTo>
                  <a:pt x="13715" y="19065"/>
                </a:lnTo>
                <a:lnTo>
                  <a:pt x="13716" y="18287"/>
                </a:lnTo>
                <a:close/>
              </a:path>
              <a:path w="4815840" h="60960">
                <a:moveTo>
                  <a:pt x="4571" y="18287"/>
                </a:moveTo>
                <a:lnTo>
                  <a:pt x="5333" y="19050"/>
                </a:lnTo>
                <a:lnTo>
                  <a:pt x="5469" y="18914"/>
                </a:lnTo>
                <a:lnTo>
                  <a:pt x="5366" y="18685"/>
                </a:lnTo>
                <a:lnTo>
                  <a:pt x="4571" y="18287"/>
                </a:lnTo>
                <a:close/>
              </a:path>
              <a:path w="4815840" h="60960">
                <a:moveTo>
                  <a:pt x="16632" y="18207"/>
                </a:moveTo>
                <a:lnTo>
                  <a:pt x="16121" y="18796"/>
                </a:lnTo>
                <a:lnTo>
                  <a:pt x="16001" y="19050"/>
                </a:lnTo>
                <a:lnTo>
                  <a:pt x="16763" y="18287"/>
                </a:lnTo>
                <a:lnTo>
                  <a:pt x="16632" y="18207"/>
                </a:lnTo>
                <a:close/>
              </a:path>
              <a:path w="4815840" h="60960">
                <a:moveTo>
                  <a:pt x="15239" y="18287"/>
                </a:moveTo>
                <a:lnTo>
                  <a:pt x="15289" y="18812"/>
                </a:lnTo>
                <a:lnTo>
                  <a:pt x="15923" y="19023"/>
                </a:lnTo>
                <a:lnTo>
                  <a:pt x="15239" y="18287"/>
                </a:lnTo>
                <a:close/>
              </a:path>
              <a:path w="4815840" h="60960">
                <a:moveTo>
                  <a:pt x="15601" y="17573"/>
                </a:moveTo>
                <a:lnTo>
                  <a:pt x="15239" y="18287"/>
                </a:lnTo>
                <a:lnTo>
                  <a:pt x="15947" y="18995"/>
                </a:lnTo>
                <a:lnTo>
                  <a:pt x="16562" y="18287"/>
                </a:lnTo>
                <a:lnTo>
                  <a:pt x="16474" y="18110"/>
                </a:lnTo>
                <a:lnTo>
                  <a:pt x="15601" y="17573"/>
                </a:lnTo>
                <a:close/>
              </a:path>
              <a:path w="4815840" h="60960">
                <a:moveTo>
                  <a:pt x="13715" y="18287"/>
                </a:moveTo>
                <a:lnTo>
                  <a:pt x="13198" y="18812"/>
                </a:lnTo>
                <a:lnTo>
                  <a:pt x="13406" y="18914"/>
                </a:lnTo>
                <a:lnTo>
                  <a:pt x="13715" y="18287"/>
                </a:lnTo>
                <a:close/>
              </a:path>
              <a:path w="4815840" h="60960">
                <a:moveTo>
                  <a:pt x="13715" y="18287"/>
                </a:moveTo>
                <a:lnTo>
                  <a:pt x="13118" y="18592"/>
                </a:lnTo>
                <a:lnTo>
                  <a:pt x="13061" y="18745"/>
                </a:lnTo>
                <a:lnTo>
                  <a:pt x="13198" y="18812"/>
                </a:lnTo>
                <a:lnTo>
                  <a:pt x="13715" y="18287"/>
                </a:lnTo>
                <a:close/>
              </a:path>
              <a:path w="4815840" h="60960">
                <a:moveTo>
                  <a:pt x="4572" y="16764"/>
                </a:moveTo>
                <a:lnTo>
                  <a:pt x="4571" y="18287"/>
                </a:lnTo>
                <a:lnTo>
                  <a:pt x="5587" y="18796"/>
                </a:lnTo>
                <a:lnTo>
                  <a:pt x="6095" y="18287"/>
                </a:lnTo>
                <a:lnTo>
                  <a:pt x="4572" y="16764"/>
                </a:lnTo>
                <a:close/>
              </a:path>
              <a:path w="4815840" h="60960">
                <a:moveTo>
                  <a:pt x="14731" y="17779"/>
                </a:moveTo>
                <a:lnTo>
                  <a:pt x="14325" y="17983"/>
                </a:lnTo>
                <a:lnTo>
                  <a:pt x="14630" y="18592"/>
                </a:lnTo>
                <a:lnTo>
                  <a:pt x="15239" y="18796"/>
                </a:lnTo>
                <a:lnTo>
                  <a:pt x="15122" y="18170"/>
                </a:lnTo>
                <a:lnTo>
                  <a:pt x="14731" y="17779"/>
                </a:lnTo>
                <a:close/>
              </a:path>
              <a:path w="4815840" h="60960">
                <a:moveTo>
                  <a:pt x="4645152" y="18287"/>
                </a:moveTo>
                <a:lnTo>
                  <a:pt x="4640580" y="18287"/>
                </a:lnTo>
                <a:lnTo>
                  <a:pt x="4640122" y="18745"/>
                </a:lnTo>
                <a:lnTo>
                  <a:pt x="4645152" y="18287"/>
                </a:lnTo>
                <a:close/>
              </a:path>
              <a:path w="4815840" h="60960">
                <a:moveTo>
                  <a:pt x="27431" y="18110"/>
                </a:moveTo>
                <a:lnTo>
                  <a:pt x="26987" y="18732"/>
                </a:lnTo>
                <a:lnTo>
                  <a:pt x="27431" y="18287"/>
                </a:lnTo>
                <a:lnTo>
                  <a:pt x="27431" y="18110"/>
                </a:lnTo>
                <a:close/>
              </a:path>
              <a:path w="4815840" h="60960">
                <a:moveTo>
                  <a:pt x="3162299" y="18287"/>
                </a:moveTo>
                <a:lnTo>
                  <a:pt x="3159252" y="18287"/>
                </a:lnTo>
                <a:lnTo>
                  <a:pt x="3162953" y="18723"/>
                </a:lnTo>
                <a:lnTo>
                  <a:pt x="3162299" y="18287"/>
                </a:lnTo>
                <a:close/>
              </a:path>
              <a:path w="4815840" h="60960">
                <a:moveTo>
                  <a:pt x="9143" y="13604"/>
                </a:moveTo>
                <a:lnTo>
                  <a:pt x="9165" y="15261"/>
                </a:lnTo>
                <a:lnTo>
                  <a:pt x="12192" y="18287"/>
                </a:lnTo>
                <a:lnTo>
                  <a:pt x="12938" y="18685"/>
                </a:lnTo>
                <a:lnTo>
                  <a:pt x="13715" y="18287"/>
                </a:lnTo>
                <a:lnTo>
                  <a:pt x="12874" y="16068"/>
                </a:lnTo>
                <a:lnTo>
                  <a:pt x="12748" y="15836"/>
                </a:lnTo>
                <a:lnTo>
                  <a:pt x="9143" y="13604"/>
                </a:lnTo>
                <a:close/>
              </a:path>
              <a:path w="4815840" h="60960">
                <a:moveTo>
                  <a:pt x="4514087" y="18287"/>
                </a:moveTo>
                <a:lnTo>
                  <a:pt x="4509516" y="18287"/>
                </a:lnTo>
                <a:lnTo>
                  <a:pt x="4509164" y="18639"/>
                </a:lnTo>
                <a:lnTo>
                  <a:pt x="4514087" y="18287"/>
                </a:lnTo>
                <a:close/>
              </a:path>
              <a:path w="4815840" h="60960">
                <a:moveTo>
                  <a:pt x="4539996" y="18287"/>
                </a:moveTo>
                <a:lnTo>
                  <a:pt x="4535424" y="18287"/>
                </a:lnTo>
                <a:lnTo>
                  <a:pt x="4540347" y="18639"/>
                </a:lnTo>
                <a:lnTo>
                  <a:pt x="4539996" y="18287"/>
                </a:lnTo>
                <a:close/>
              </a:path>
              <a:path w="4815840" h="60960">
                <a:moveTo>
                  <a:pt x="580644" y="18287"/>
                </a:moveTo>
                <a:lnTo>
                  <a:pt x="576071" y="18287"/>
                </a:lnTo>
                <a:lnTo>
                  <a:pt x="575843" y="18630"/>
                </a:lnTo>
                <a:lnTo>
                  <a:pt x="580644" y="18287"/>
                </a:lnTo>
                <a:close/>
              </a:path>
              <a:path w="4815840" h="60960">
                <a:moveTo>
                  <a:pt x="14325" y="17983"/>
                </a:moveTo>
                <a:lnTo>
                  <a:pt x="13715" y="18287"/>
                </a:lnTo>
                <a:lnTo>
                  <a:pt x="14630" y="18592"/>
                </a:lnTo>
                <a:lnTo>
                  <a:pt x="14325" y="17983"/>
                </a:lnTo>
                <a:close/>
              </a:path>
              <a:path w="4815840" h="60960">
                <a:moveTo>
                  <a:pt x="4687823" y="16764"/>
                </a:moveTo>
                <a:lnTo>
                  <a:pt x="4683252" y="16764"/>
                </a:lnTo>
                <a:lnTo>
                  <a:pt x="4685080" y="18592"/>
                </a:lnTo>
                <a:lnTo>
                  <a:pt x="4687823" y="16764"/>
                </a:lnTo>
                <a:close/>
              </a:path>
              <a:path w="4815840" h="60960">
                <a:moveTo>
                  <a:pt x="4704130" y="15697"/>
                </a:moveTo>
                <a:lnTo>
                  <a:pt x="4692395" y="16764"/>
                </a:lnTo>
                <a:lnTo>
                  <a:pt x="4698492" y="16764"/>
                </a:lnTo>
                <a:lnTo>
                  <a:pt x="4701235" y="18592"/>
                </a:lnTo>
                <a:lnTo>
                  <a:pt x="4704130" y="15697"/>
                </a:lnTo>
                <a:close/>
              </a:path>
              <a:path w="4815840" h="60960">
                <a:moveTo>
                  <a:pt x="1524" y="16764"/>
                </a:moveTo>
                <a:lnTo>
                  <a:pt x="1524" y="18287"/>
                </a:lnTo>
                <a:lnTo>
                  <a:pt x="2532" y="17268"/>
                </a:lnTo>
                <a:lnTo>
                  <a:pt x="1524" y="16764"/>
                </a:lnTo>
                <a:close/>
              </a:path>
              <a:path w="4815840" h="60960">
                <a:moveTo>
                  <a:pt x="4017" y="15794"/>
                </a:moveTo>
                <a:lnTo>
                  <a:pt x="3263" y="16548"/>
                </a:lnTo>
                <a:lnTo>
                  <a:pt x="3142" y="17573"/>
                </a:lnTo>
                <a:lnTo>
                  <a:pt x="4571" y="18287"/>
                </a:lnTo>
                <a:lnTo>
                  <a:pt x="4497" y="16068"/>
                </a:lnTo>
                <a:lnTo>
                  <a:pt x="4017" y="15794"/>
                </a:lnTo>
                <a:close/>
              </a:path>
              <a:path w="4815840" h="60960">
                <a:moveTo>
                  <a:pt x="9268" y="16888"/>
                </a:moveTo>
                <a:lnTo>
                  <a:pt x="10668" y="18287"/>
                </a:lnTo>
                <a:lnTo>
                  <a:pt x="12127" y="18287"/>
                </a:lnTo>
                <a:lnTo>
                  <a:pt x="9268" y="16888"/>
                </a:lnTo>
                <a:close/>
              </a:path>
              <a:path w="4815840" h="60960">
                <a:moveTo>
                  <a:pt x="7619" y="12668"/>
                </a:moveTo>
                <a:lnTo>
                  <a:pt x="7641" y="15261"/>
                </a:lnTo>
                <a:lnTo>
                  <a:pt x="9273" y="16891"/>
                </a:lnTo>
                <a:lnTo>
                  <a:pt x="12127" y="18287"/>
                </a:lnTo>
                <a:lnTo>
                  <a:pt x="9165" y="15261"/>
                </a:lnTo>
                <a:lnTo>
                  <a:pt x="9029" y="13534"/>
                </a:lnTo>
                <a:lnTo>
                  <a:pt x="7619" y="12668"/>
                </a:lnTo>
                <a:close/>
              </a:path>
              <a:path w="4815840" h="60960">
                <a:moveTo>
                  <a:pt x="12809" y="15894"/>
                </a:moveTo>
                <a:lnTo>
                  <a:pt x="13715" y="18287"/>
                </a:lnTo>
                <a:lnTo>
                  <a:pt x="13715" y="16764"/>
                </a:lnTo>
                <a:lnTo>
                  <a:pt x="12809" y="15894"/>
                </a:lnTo>
                <a:close/>
              </a:path>
              <a:path w="4815840" h="60960">
                <a:moveTo>
                  <a:pt x="13716" y="16764"/>
                </a:moveTo>
                <a:lnTo>
                  <a:pt x="13716" y="18287"/>
                </a:lnTo>
                <a:lnTo>
                  <a:pt x="14181" y="18055"/>
                </a:lnTo>
                <a:lnTo>
                  <a:pt x="14057" y="17447"/>
                </a:lnTo>
                <a:lnTo>
                  <a:pt x="13716" y="16764"/>
                </a:lnTo>
                <a:close/>
              </a:path>
              <a:path w="4815840" h="60960">
                <a:moveTo>
                  <a:pt x="15239" y="17525"/>
                </a:moveTo>
                <a:lnTo>
                  <a:pt x="14731" y="17779"/>
                </a:lnTo>
                <a:lnTo>
                  <a:pt x="15239" y="18287"/>
                </a:lnTo>
                <a:lnTo>
                  <a:pt x="15239" y="17525"/>
                </a:lnTo>
                <a:close/>
              </a:path>
              <a:path w="4815840" h="60960">
                <a:moveTo>
                  <a:pt x="15396" y="17447"/>
                </a:moveTo>
                <a:lnTo>
                  <a:pt x="15239" y="17525"/>
                </a:lnTo>
                <a:lnTo>
                  <a:pt x="15239" y="18287"/>
                </a:lnTo>
                <a:lnTo>
                  <a:pt x="15502" y="17767"/>
                </a:lnTo>
                <a:lnTo>
                  <a:pt x="15524" y="17525"/>
                </a:lnTo>
                <a:lnTo>
                  <a:pt x="15396" y="17447"/>
                </a:lnTo>
                <a:close/>
              </a:path>
              <a:path w="4815840" h="60960">
                <a:moveTo>
                  <a:pt x="16763" y="18055"/>
                </a:moveTo>
                <a:lnTo>
                  <a:pt x="16632" y="18207"/>
                </a:lnTo>
                <a:lnTo>
                  <a:pt x="16763" y="18287"/>
                </a:lnTo>
                <a:lnTo>
                  <a:pt x="16763" y="18055"/>
                </a:lnTo>
                <a:close/>
              </a:path>
              <a:path w="4815840" h="60960">
                <a:moveTo>
                  <a:pt x="18287" y="16298"/>
                </a:moveTo>
                <a:lnTo>
                  <a:pt x="16826" y="17983"/>
                </a:lnTo>
                <a:lnTo>
                  <a:pt x="16763" y="18287"/>
                </a:lnTo>
                <a:lnTo>
                  <a:pt x="18163" y="16888"/>
                </a:lnTo>
                <a:lnTo>
                  <a:pt x="18287" y="16298"/>
                </a:lnTo>
                <a:close/>
              </a:path>
              <a:path w="4815840" h="60960">
                <a:moveTo>
                  <a:pt x="19812" y="16764"/>
                </a:moveTo>
                <a:lnTo>
                  <a:pt x="18287" y="18287"/>
                </a:lnTo>
                <a:lnTo>
                  <a:pt x="19812" y="18287"/>
                </a:lnTo>
                <a:lnTo>
                  <a:pt x="19812" y="16764"/>
                </a:lnTo>
                <a:close/>
              </a:path>
              <a:path w="4815840" h="60960">
                <a:moveTo>
                  <a:pt x="22859" y="12319"/>
                </a:moveTo>
                <a:lnTo>
                  <a:pt x="21358" y="13758"/>
                </a:lnTo>
                <a:lnTo>
                  <a:pt x="21314" y="15261"/>
                </a:lnTo>
                <a:lnTo>
                  <a:pt x="19812" y="16764"/>
                </a:lnTo>
                <a:lnTo>
                  <a:pt x="19812" y="18287"/>
                </a:lnTo>
                <a:lnTo>
                  <a:pt x="22838" y="15261"/>
                </a:lnTo>
                <a:lnTo>
                  <a:pt x="22859" y="12319"/>
                </a:lnTo>
                <a:close/>
              </a:path>
              <a:path w="4815840" h="60960">
                <a:moveTo>
                  <a:pt x="23787" y="15836"/>
                </a:moveTo>
                <a:lnTo>
                  <a:pt x="21336" y="18287"/>
                </a:lnTo>
                <a:lnTo>
                  <a:pt x="22015" y="18287"/>
                </a:lnTo>
                <a:lnTo>
                  <a:pt x="23787" y="15836"/>
                </a:lnTo>
                <a:close/>
              </a:path>
              <a:path w="4815840" h="60960">
                <a:moveTo>
                  <a:pt x="911351" y="3048"/>
                </a:moveTo>
                <a:lnTo>
                  <a:pt x="908303" y="3048"/>
                </a:lnTo>
                <a:lnTo>
                  <a:pt x="903732" y="6223"/>
                </a:lnTo>
                <a:lnTo>
                  <a:pt x="903827" y="15303"/>
                </a:lnTo>
                <a:lnTo>
                  <a:pt x="908303" y="18287"/>
                </a:lnTo>
                <a:lnTo>
                  <a:pt x="912876" y="18287"/>
                </a:lnTo>
                <a:lnTo>
                  <a:pt x="911351" y="3048"/>
                </a:lnTo>
                <a:close/>
              </a:path>
              <a:path w="4815840" h="60960">
                <a:moveTo>
                  <a:pt x="930872" y="1827"/>
                </a:moveTo>
                <a:lnTo>
                  <a:pt x="911351" y="3048"/>
                </a:lnTo>
                <a:lnTo>
                  <a:pt x="912876" y="18287"/>
                </a:lnTo>
                <a:lnTo>
                  <a:pt x="916262" y="18062"/>
                </a:lnTo>
                <a:lnTo>
                  <a:pt x="920400" y="15303"/>
                </a:lnTo>
                <a:lnTo>
                  <a:pt x="920495" y="6223"/>
                </a:lnTo>
                <a:lnTo>
                  <a:pt x="915924" y="3048"/>
                </a:lnTo>
                <a:lnTo>
                  <a:pt x="929700" y="3048"/>
                </a:lnTo>
                <a:lnTo>
                  <a:pt x="930872" y="1827"/>
                </a:lnTo>
                <a:close/>
              </a:path>
              <a:path w="4815840" h="60960">
                <a:moveTo>
                  <a:pt x="916262" y="18062"/>
                </a:moveTo>
                <a:lnTo>
                  <a:pt x="912876" y="18287"/>
                </a:lnTo>
                <a:lnTo>
                  <a:pt x="915924" y="18287"/>
                </a:lnTo>
                <a:lnTo>
                  <a:pt x="916262" y="18062"/>
                </a:lnTo>
                <a:close/>
              </a:path>
              <a:path w="4815840" h="60960">
                <a:moveTo>
                  <a:pt x="16763" y="16764"/>
                </a:moveTo>
                <a:lnTo>
                  <a:pt x="15755" y="17268"/>
                </a:lnTo>
                <a:lnTo>
                  <a:pt x="15601" y="17573"/>
                </a:lnTo>
                <a:lnTo>
                  <a:pt x="16632" y="18207"/>
                </a:lnTo>
                <a:lnTo>
                  <a:pt x="16757" y="18062"/>
                </a:lnTo>
                <a:lnTo>
                  <a:pt x="16763" y="16764"/>
                </a:lnTo>
                <a:close/>
              </a:path>
              <a:path w="4815840" h="60960">
                <a:moveTo>
                  <a:pt x="1600199" y="16764"/>
                </a:moveTo>
                <a:lnTo>
                  <a:pt x="1595627" y="16764"/>
                </a:lnTo>
                <a:lnTo>
                  <a:pt x="1594958" y="17767"/>
                </a:lnTo>
                <a:lnTo>
                  <a:pt x="1600199" y="18170"/>
                </a:lnTo>
                <a:lnTo>
                  <a:pt x="1600199" y="16764"/>
                </a:lnTo>
                <a:close/>
              </a:path>
              <a:path w="4815840" h="60960">
                <a:moveTo>
                  <a:pt x="27431" y="10795"/>
                </a:moveTo>
                <a:lnTo>
                  <a:pt x="27431" y="18110"/>
                </a:lnTo>
                <a:lnTo>
                  <a:pt x="30314" y="14074"/>
                </a:lnTo>
                <a:lnTo>
                  <a:pt x="30395" y="13758"/>
                </a:lnTo>
                <a:lnTo>
                  <a:pt x="27431" y="10795"/>
                </a:lnTo>
                <a:close/>
              </a:path>
              <a:path w="4815840" h="60960">
                <a:moveTo>
                  <a:pt x="929700" y="3048"/>
                </a:moveTo>
                <a:lnTo>
                  <a:pt x="915924" y="3048"/>
                </a:lnTo>
                <a:lnTo>
                  <a:pt x="920495" y="6223"/>
                </a:lnTo>
                <a:lnTo>
                  <a:pt x="920400" y="15303"/>
                </a:lnTo>
                <a:lnTo>
                  <a:pt x="916262" y="18062"/>
                </a:lnTo>
                <a:lnTo>
                  <a:pt x="935735" y="16764"/>
                </a:lnTo>
                <a:lnTo>
                  <a:pt x="931164" y="16764"/>
                </a:lnTo>
                <a:lnTo>
                  <a:pt x="928115" y="13843"/>
                </a:lnTo>
                <a:lnTo>
                  <a:pt x="928115" y="4699"/>
                </a:lnTo>
                <a:lnTo>
                  <a:pt x="929700" y="3048"/>
                </a:lnTo>
                <a:close/>
              </a:path>
              <a:path w="4815840" h="60960">
                <a:moveTo>
                  <a:pt x="18287" y="12255"/>
                </a:moveTo>
                <a:lnTo>
                  <a:pt x="16780" y="15239"/>
                </a:lnTo>
                <a:lnTo>
                  <a:pt x="16763" y="18055"/>
                </a:lnTo>
                <a:lnTo>
                  <a:pt x="18187" y="16414"/>
                </a:lnTo>
                <a:lnTo>
                  <a:pt x="18287" y="12255"/>
                </a:lnTo>
                <a:close/>
              </a:path>
              <a:path w="4815840" h="60960">
                <a:moveTo>
                  <a:pt x="13716" y="16764"/>
                </a:moveTo>
                <a:lnTo>
                  <a:pt x="14325" y="17983"/>
                </a:lnTo>
                <a:lnTo>
                  <a:pt x="14731" y="17779"/>
                </a:lnTo>
                <a:lnTo>
                  <a:pt x="13716" y="16764"/>
                </a:lnTo>
                <a:close/>
              </a:path>
              <a:path w="4815840" h="60960">
                <a:moveTo>
                  <a:pt x="13934" y="16548"/>
                </a:moveTo>
                <a:lnTo>
                  <a:pt x="13840" y="16888"/>
                </a:lnTo>
                <a:lnTo>
                  <a:pt x="14731" y="17779"/>
                </a:lnTo>
                <a:lnTo>
                  <a:pt x="15145" y="17573"/>
                </a:lnTo>
                <a:lnTo>
                  <a:pt x="15239" y="17351"/>
                </a:lnTo>
                <a:lnTo>
                  <a:pt x="13934" y="16548"/>
                </a:lnTo>
                <a:close/>
              </a:path>
              <a:path w="4815840" h="60960">
                <a:moveTo>
                  <a:pt x="15755" y="17268"/>
                </a:moveTo>
                <a:lnTo>
                  <a:pt x="15396" y="17447"/>
                </a:lnTo>
                <a:lnTo>
                  <a:pt x="15601" y="17573"/>
                </a:lnTo>
                <a:lnTo>
                  <a:pt x="15755" y="17268"/>
                </a:lnTo>
                <a:close/>
              </a:path>
              <a:path w="4815840" h="60960">
                <a:moveTo>
                  <a:pt x="3047" y="16764"/>
                </a:moveTo>
                <a:lnTo>
                  <a:pt x="2539" y="17272"/>
                </a:lnTo>
                <a:lnTo>
                  <a:pt x="3047" y="17525"/>
                </a:lnTo>
                <a:lnTo>
                  <a:pt x="3047" y="16764"/>
                </a:lnTo>
                <a:close/>
              </a:path>
              <a:path w="4815840" h="60960">
                <a:moveTo>
                  <a:pt x="15239" y="17351"/>
                </a:moveTo>
                <a:lnTo>
                  <a:pt x="15239" y="17525"/>
                </a:lnTo>
                <a:lnTo>
                  <a:pt x="15396" y="17447"/>
                </a:lnTo>
                <a:lnTo>
                  <a:pt x="15239" y="17351"/>
                </a:lnTo>
                <a:close/>
              </a:path>
              <a:path w="4815840" h="60960">
                <a:moveTo>
                  <a:pt x="4719828" y="15239"/>
                </a:moveTo>
                <a:lnTo>
                  <a:pt x="4715256" y="15239"/>
                </a:lnTo>
                <a:lnTo>
                  <a:pt x="4717542" y="17525"/>
                </a:lnTo>
                <a:lnTo>
                  <a:pt x="4719828" y="15239"/>
                </a:lnTo>
                <a:close/>
              </a:path>
              <a:path w="4815840" h="60960">
                <a:moveTo>
                  <a:pt x="15657" y="14849"/>
                </a:moveTo>
                <a:lnTo>
                  <a:pt x="15261" y="15239"/>
                </a:lnTo>
                <a:lnTo>
                  <a:pt x="15239" y="17351"/>
                </a:lnTo>
                <a:lnTo>
                  <a:pt x="15396" y="17447"/>
                </a:lnTo>
                <a:lnTo>
                  <a:pt x="15747" y="17272"/>
                </a:lnTo>
                <a:lnTo>
                  <a:pt x="16245" y="16298"/>
                </a:lnTo>
                <a:lnTo>
                  <a:pt x="16147" y="15697"/>
                </a:lnTo>
                <a:lnTo>
                  <a:pt x="15657" y="14849"/>
                </a:lnTo>
                <a:close/>
              </a:path>
              <a:path w="4815840" h="60960">
                <a:moveTo>
                  <a:pt x="15239" y="15261"/>
                </a:moveTo>
                <a:lnTo>
                  <a:pt x="13934" y="16548"/>
                </a:lnTo>
                <a:lnTo>
                  <a:pt x="15239" y="17351"/>
                </a:lnTo>
                <a:lnTo>
                  <a:pt x="15239" y="15261"/>
                </a:lnTo>
                <a:close/>
              </a:path>
              <a:path w="4815840" h="60960">
                <a:moveTo>
                  <a:pt x="3047" y="15239"/>
                </a:moveTo>
                <a:lnTo>
                  <a:pt x="1523" y="16764"/>
                </a:lnTo>
                <a:lnTo>
                  <a:pt x="2539" y="17272"/>
                </a:lnTo>
                <a:lnTo>
                  <a:pt x="2923" y="16888"/>
                </a:lnTo>
                <a:lnTo>
                  <a:pt x="3047" y="15239"/>
                </a:lnTo>
                <a:close/>
              </a:path>
              <a:path w="4815840" h="60960">
                <a:moveTo>
                  <a:pt x="4660391" y="16764"/>
                </a:moveTo>
                <a:lnTo>
                  <a:pt x="4655819" y="16764"/>
                </a:lnTo>
                <a:lnTo>
                  <a:pt x="4655311" y="17272"/>
                </a:lnTo>
                <a:lnTo>
                  <a:pt x="4660391" y="16764"/>
                </a:lnTo>
                <a:close/>
              </a:path>
              <a:path w="4815840" h="60960">
                <a:moveTo>
                  <a:pt x="16361" y="16068"/>
                </a:moveTo>
                <a:lnTo>
                  <a:pt x="15755" y="17268"/>
                </a:lnTo>
                <a:lnTo>
                  <a:pt x="16637" y="16827"/>
                </a:lnTo>
                <a:lnTo>
                  <a:pt x="16562" y="16414"/>
                </a:lnTo>
                <a:lnTo>
                  <a:pt x="16361" y="16068"/>
                </a:lnTo>
                <a:close/>
              </a:path>
              <a:path w="4815840" h="60960">
                <a:moveTo>
                  <a:pt x="1586484" y="16764"/>
                </a:moveTo>
                <a:lnTo>
                  <a:pt x="1581912" y="16764"/>
                </a:lnTo>
                <a:lnTo>
                  <a:pt x="1586865" y="17145"/>
                </a:lnTo>
                <a:lnTo>
                  <a:pt x="1586484" y="16764"/>
                </a:lnTo>
                <a:close/>
              </a:path>
              <a:path w="4815840" h="60960">
                <a:moveTo>
                  <a:pt x="1604772" y="16764"/>
                </a:moveTo>
                <a:lnTo>
                  <a:pt x="1600200" y="16764"/>
                </a:lnTo>
                <a:lnTo>
                  <a:pt x="1605153" y="17145"/>
                </a:lnTo>
                <a:lnTo>
                  <a:pt x="1604772" y="16764"/>
                </a:lnTo>
                <a:close/>
              </a:path>
              <a:path w="4815840" h="60960">
                <a:moveTo>
                  <a:pt x="669035" y="16764"/>
                </a:moveTo>
                <a:lnTo>
                  <a:pt x="664463" y="16764"/>
                </a:lnTo>
                <a:lnTo>
                  <a:pt x="664112" y="17115"/>
                </a:lnTo>
                <a:lnTo>
                  <a:pt x="669035" y="16764"/>
                </a:lnTo>
                <a:close/>
              </a:path>
              <a:path w="4815840" h="60960">
                <a:moveTo>
                  <a:pt x="3140964" y="16764"/>
                </a:moveTo>
                <a:lnTo>
                  <a:pt x="3136392" y="16764"/>
                </a:lnTo>
                <a:lnTo>
                  <a:pt x="3141290" y="17090"/>
                </a:lnTo>
                <a:lnTo>
                  <a:pt x="3140964" y="16764"/>
                </a:lnTo>
                <a:close/>
              </a:path>
              <a:path w="4815840" h="60960">
                <a:moveTo>
                  <a:pt x="1664207" y="16764"/>
                </a:moveTo>
                <a:lnTo>
                  <a:pt x="1661159" y="16764"/>
                </a:lnTo>
                <a:lnTo>
                  <a:pt x="1660794" y="17007"/>
                </a:lnTo>
                <a:lnTo>
                  <a:pt x="1664207" y="16764"/>
                </a:lnTo>
                <a:close/>
              </a:path>
              <a:path w="4815840" h="60960">
                <a:moveTo>
                  <a:pt x="4786132" y="11546"/>
                </a:moveTo>
                <a:lnTo>
                  <a:pt x="4785772" y="11906"/>
                </a:lnTo>
                <a:lnTo>
                  <a:pt x="4785763" y="12407"/>
                </a:lnTo>
                <a:lnTo>
                  <a:pt x="4786884" y="16891"/>
                </a:lnTo>
                <a:lnTo>
                  <a:pt x="4786862" y="12255"/>
                </a:lnTo>
                <a:lnTo>
                  <a:pt x="4786132" y="11546"/>
                </a:lnTo>
                <a:close/>
              </a:path>
              <a:path w="4815840" h="60960">
                <a:moveTo>
                  <a:pt x="4571" y="10795"/>
                </a:moveTo>
                <a:lnTo>
                  <a:pt x="4571" y="14589"/>
                </a:lnTo>
                <a:lnTo>
                  <a:pt x="9268" y="16888"/>
                </a:lnTo>
                <a:lnTo>
                  <a:pt x="7641" y="15261"/>
                </a:lnTo>
                <a:lnTo>
                  <a:pt x="7604" y="12658"/>
                </a:lnTo>
                <a:lnTo>
                  <a:pt x="4571" y="10795"/>
                </a:lnTo>
                <a:close/>
              </a:path>
              <a:path w="4815840" h="60960">
                <a:moveTo>
                  <a:pt x="4803648" y="12319"/>
                </a:moveTo>
                <a:lnTo>
                  <a:pt x="4802146" y="13758"/>
                </a:lnTo>
                <a:lnTo>
                  <a:pt x="4802124" y="16827"/>
                </a:lnTo>
                <a:lnTo>
                  <a:pt x="4803559" y="14703"/>
                </a:lnTo>
                <a:lnTo>
                  <a:pt x="4803648" y="12319"/>
                </a:lnTo>
                <a:close/>
              </a:path>
              <a:path w="4815840" h="60960">
                <a:moveTo>
                  <a:pt x="30480" y="12319"/>
                </a:moveTo>
                <a:lnTo>
                  <a:pt x="30480" y="13843"/>
                </a:lnTo>
                <a:lnTo>
                  <a:pt x="33527" y="16806"/>
                </a:lnTo>
                <a:lnTo>
                  <a:pt x="33527" y="15239"/>
                </a:lnTo>
                <a:lnTo>
                  <a:pt x="30480" y="12319"/>
                </a:lnTo>
                <a:close/>
              </a:path>
              <a:path w="4815840" h="60960">
                <a:moveTo>
                  <a:pt x="4733631" y="15239"/>
                </a:moveTo>
                <a:lnTo>
                  <a:pt x="4730496" y="15239"/>
                </a:lnTo>
                <a:lnTo>
                  <a:pt x="4732041" y="16785"/>
                </a:lnTo>
                <a:lnTo>
                  <a:pt x="4733631" y="15239"/>
                </a:lnTo>
                <a:close/>
              </a:path>
              <a:path w="4815840" h="60960">
                <a:moveTo>
                  <a:pt x="3047" y="13843"/>
                </a:moveTo>
                <a:lnTo>
                  <a:pt x="1590" y="15239"/>
                </a:lnTo>
                <a:lnTo>
                  <a:pt x="1524" y="16764"/>
                </a:lnTo>
                <a:lnTo>
                  <a:pt x="3026" y="15261"/>
                </a:lnTo>
                <a:lnTo>
                  <a:pt x="3047" y="13843"/>
                </a:lnTo>
                <a:close/>
              </a:path>
              <a:path w="4815840" h="60960">
                <a:moveTo>
                  <a:pt x="3047" y="15239"/>
                </a:moveTo>
                <a:lnTo>
                  <a:pt x="3047" y="16764"/>
                </a:lnTo>
                <a:lnTo>
                  <a:pt x="4011" y="15790"/>
                </a:lnTo>
                <a:lnTo>
                  <a:pt x="3047" y="15239"/>
                </a:lnTo>
                <a:close/>
              </a:path>
              <a:path w="4815840" h="60960">
                <a:moveTo>
                  <a:pt x="12790" y="15846"/>
                </a:moveTo>
                <a:lnTo>
                  <a:pt x="13716" y="16764"/>
                </a:lnTo>
                <a:lnTo>
                  <a:pt x="12790" y="15846"/>
                </a:lnTo>
                <a:close/>
              </a:path>
              <a:path w="4815840" h="60960">
                <a:moveTo>
                  <a:pt x="12809" y="15857"/>
                </a:moveTo>
                <a:lnTo>
                  <a:pt x="13716" y="16764"/>
                </a:lnTo>
                <a:lnTo>
                  <a:pt x="13715" y="16414"/>
                </a:lnTo>
                <a:lnTo>
                  <a:pt x="12809" y="15857"/>
                </a:lnTo>
                <a:close/>
              </a:path>
              <a:path w="4815840" h="60960">
                <a:moveTo>
                  <a:pt x="16763" y="15271"/>
                </a:moveTo>
                <a:lnTo>
                  <a:pt x="16501" y="15790"/>
                </a:lnTo>
                <a:lnTo>
                  <a:pt x="16386" y="16110"/>
                </a:lnTo>
                <a:lnTo>
                  <a:pt x="16764" y="16764"/>
                </a:lnTo>
                <a:lnTo>
                  <a:pt x="16763" y="15271"/>
                </a:lnTo>
                <a:close/>
              </a:path>
              <a:path w="4815840" h="60960">
                <a:moveTo>
                  <a:pt x="21336" y="13779"/>
                </a:moveTo>
                <a:lnTo>
                  <a:pt x="19812" y="15239"/>
                </a:lnTo>
                <a:lnTo>
                  <a:pt x="19812" y="16764"/>
                </a:lnTo>
                <a:lnTo>
                  <a:pt x="21314" y="15261"/>
                </a:lnTo>
                <a:lnTo>
                  <a:pt x="21336" y="13779"/>
                </a:lnTo>
                <a:close/>
              </a:path>
              <a:path w="4815840" h="60960">
                <a:moveTo>
                  <a:pt x="935736" y="1524"/>
                </a:moveTo>
                <a:lnTo>
                  <a:pt x="930872" y="1827"/>
                </a:lnTo>
                <a:lnTo>
                  <a:pt x="928115" y="4699"/>
                </a:lnTo>
                <a:lnTo>
                  <a:pt x="928115" y="13843"/>
                </a:lnTo>
                <a:lnTo>
                  <a:pt x="931164" y="16764"/>
                </a:lnTo>
                <a:lnTo>
                  <a:pt x="935736" y="16764"/>
                </a:lnTo>
                <a:lnTo>
                  <a:pt x="935736" y="1524"/>
                </a:lnTo>
                <a:close/>
              </a:path>
              <a:path w="4815840" h="60960">
                <a:moveTo>
                  <a:pt x="940307" y="1524"/>
                </a:moveTo>
                <a:lnTo>
                  <a:pt x="935736" y="1524"/>
                </a:lnTo>
                <a:lnTo>
                  <a:pt x="935736" y="16764"/>
                </a:lnTo>
                <a:lnTo>
                  <a:pt x="940307" y="16764"/>
                </a:lnTo>
                <a:lnTo>
                  <a:pt x="943356" y="13843"/>
                </a:lnTo>
                <a:lnTo>
                  <a:pt x="943356" y="4699"/>
                </a:lnTo>
                <a:lnTo>
                  <a:pt x="940307" y="1524"/>
                </a:lnTo>
                <a:close/>
              </a:path>
              <a:path w="4815840" h="60960">
                <a:moveTo>
                  <a:pt x="952500" y="1524"/>
                </a:moveTo>
                <a:lnTo>
                  <a:pt x="940307" y="1524"/>
                </a:lnTo>
                <a:lnTo>
                  <a:pt x="943356" y="4699"/>
                </a:lnTo>
                <a:lnTo>
                  <a:pt x="943356" y="13843"/>
                </a:lnTo>
                <a:lnTo>
                  <a:pt x="940307" y="16764"/>
                </a:lnTo>
                <a:lnTo>
                  <a:pt x="952500" y="16764"/>
                </a:lnTo>
                <a:lnTo>
                  <a:pt x="949451" y="13843"/>
                </a:lnTo>
                <a:lnTo>
                  <a:pt x="949451" y="4699"/>
                </a:lnTo>
                <a:lnTo>
                  <a:pt x="952500" y="1524"/>
                </a:lnTo>
                <a:close/>
              </a:path>
              <a:path w="4815840" h="60960">
                <a:moveTo>
                  <a:pt x="957071" y="1524"/>
                </a:moveTo>
                <a:lnTo>
                  <a:pt x="952500" y="1524"/>
                </a:lnTo>
                <a:lnTo>
                  <a:pt x="949451" y="4699"/>
                </a:lnTo>
                <a:lnTo>
                  <a:pt x="949451" y="13843"/>
                </a:lnTo>
                <a:lnTo>
                  <a:pt x="952500" y="16764"/>
                </a:lnTo>
                <a:lnTo>
                  <a:pt x="957071" y="16764"/>
                </a:lnTo>
                <a:lnTo>
                  <a:pt x="957071" y="1524"/>
                </a:lnTo>
                <a:close/>
              </a:path>
              <a:path w="4815840" h="60960">
                <a:moveTo>
                  <a:pt x="961644" y="1524"/>
                </a:moveTo>
                <a:lnTo>
                  <a:pt x="957071" y="1524"/>
                </a:lnTo>
                <a:lnTo>
                  <a:pt x="957071" y="16764"/>
                </a:lnTo>
                <a:lnTo>
                  <a:pt x="961643" y="16764"/>
                </a:lnTo>
                <a:lnTo>
                  <a:pt x="964692" y="13843"/>
                </a:lnTo>
                <a:lnTo>
                  <a:pt x="964692" y="4699"/>
                </a:lnTo>
                <a:lnTo>
                  <a:pt x="961644" y="1524"/>
                </a:lnTo>
                <a:close/>
              </a:path>
              <a:path w="4815840" h="60960">
                <a:moveTo>
                  <a:pt x="973836" y="1524"/>
                </a:moveTo>
                <a:lnTo>
                  <a:pt x="961644" y="1524"/>
                </a:lnTo>
                <a:lnTo>
                  <a:pt x="964692" y="4699"/>
                </a:lnTo>
                <a:lnTo>
                  <a:pt x="964692" y="13843"/>
                </a:lnTo>
                <a:lnTo>
                  <a:pt x="961643" y="16764"/>
                </a:lnTo>
                <a:lnTo>
                  <a:pt x="973836" y="16764"/>
                </a:lnTo>
                <a:lnTo>
                  <a:pt x="970848" y="12407"/>
                </a:lnTo>
                <a:lnTo>
                  <a:pt x="970788" y="4699"/>
                </a:lnTo>
                <a:lnTo>
                  <a:pt x="973836" y="1524"/>
                </a:lnTo>
                <a:close/>
              </a:path>
              <a:path w="4815840" h="60960">
                <a:moveTo>
                  <a:pt x="978407" y="1524"/>
                </a:moveTo>
                <a:lnTo>
                  <a:pt x="973836" y="1524"/>
                </a:lnTo>
                <a:lnTo>
                  <a:pt x="970788" y="4699"/>
                </a:lnTo>
                <a:lnTo>
                  <a:pt x="970848" y="12407"/>
                </a:lnTo>
                <a:lnTo>
                  <a:pt x="973836" y="16764"/>
                </a:lnTo>
                <a:lnTo>
                  <a:pt x="978407" y="16764"/>
                </a:lnTo>
                <a:lnTo>
                  <a:pt x="978407" y="1524"/>
                </a:lnTo>
                <a:close/>
              </a:path>
              <a:path w="4815840" h="60960">
                <a:moveTo>
                  <a:pt x="994774" y="265"/>
                </a:moveTo>
                <a:lnTo>
                  <a:pt x="978407" y="1524"/>
                </a:lnTo>
                <a:lnTo>
                  <a:pt x="978407" y="16764"/>
                </a:lnTo>
                <a:lnTo>
                  <a:pt x="983215" y="16420"/>
                </a:lnTo>
                <a:lnTo>
                  <a:pt x="985967" y="12407"/>
                </a:lnTo>
                <a:lnTo>
                  <a:pt x="986027" y="4699"/>
                </a:lnTo>
                <a:lnTo>
                  <a:pt x="982980" y="1524"/>
                </a:lnTo>
                <a:lnTo>
                  <a:pt x="992885" y="1524"/>
                </a:lnTo>
                <a:lnTo>
                  <a:pt x="994774" y="265"/>
                </a:lnTo>
                <a:close/>
              </a:path>
              <a:path w="4815840" h="60960">
                <a:moveTo>
                  <a:pt x="983215" y="16420"/>
                </a:moveTo>
                <a:lnTo>
                  <a:pt x="978407" y="16764"/>
                </a:lnTo>
                <a:lnTo>
                  <a:pt x="982979" y="16764"/>
                </a:lnTo>
                <a:lnTo>
                  <a:pt x="983215" y="16420"/>
                </a:lnTo>
                <a:close/>
              </a:path>
              <a:path w="4815840" h="60960">
                <a:moveTo>
                  <a:pt x="1118413" y="16468"/>
                </a:moveTo>
                <a:lnTo>
                  <a:pt x="1118616" y="16764"/>
                </a:lnTo>
                <a:lnTo>
                  <a:pt x="1121664" y="16764"/>
                </a:lnTo>
                <a:lnTo>
                  <a:pt x="1118413" y="16468"/>
                </a:lnTo>
                <a:close/>
              </a:path>
              <a:path w="4815840" h="60960">
                <a:moveTo>
                  <a:pt x="1117912" y="1084"/>
                </a:moveTo>
                <a:lnTo>
                  <a:pt x="1115568" y="4699"/>
                </a:lnTo>
                <a:lnTo>
                  <a:pt x="1115628" y="12407"/>
                </a:lnTo>
                <a:lnTo>
                  <a:pt x="1118413" y="16468"/>
                </a:lnTo>
                <a:lnTo>
                  <a:pt x="1121664" y="16764"/>
                </a:lnTo>
                <a:lnTo>
                  <a:pt x="1123188" y="1524"/>
                </a:lnTo>
                <a:lnTo>
                  <a:pt x="1117912" y="1084"/>
                </a:lnTo>
                <a:close/>
              </a:path>
              <a:path w="4815840" h="60960">
                <a:moveTo>
                  <a:pt x="1127759" y="0"/>
                </a:moveTo>
                <a:lnTo>
                  <a:pt x="1118615" y="0"/>
                </a:lnTo>
                <a:lnTo>
                  <a:pt x="1117912" y="1084"/>
                </a:lnTo>
                <a:lnTo>
                  <a:pt x="1123188" y="1524"/>
                </a:lnTo>
                <a:lnTo>
                  <a:pt x="1121663" y="16764"/>
                </a:lnTo>
                <a:lnTo>
                  <a:pt x="1127759" y="16764"/>
                </a:lnTo>
                <a:lnTo>
                  <a:pt x="1130747" y="12407"/>
                </a:lnTo>
                <a:lnTo>
                  <a:pt x="1130808" y="4699"/>
                </a:lnTo>
                <a:lnTo>
                  <a:pt x="1127759" y="0"/>
                </a:lnTo>
                <a:close/>
              </a:path>
              <a:path w="4815840" h="60960">
                <a:moveTo>
                  <a:pt x="1136903" y="1524"/>
                </a:moveTo>
                <a:lnTo>
                  <a:pt x="1128748" y="1524"/>
                </a:lnTo>
                <a:lnTo>
                  <a:pt x="1130808" y="4699"/>
                </a:lnTo>
                <a:lnTo>
                  <a:pt x="1130747" y="12407"/>
                </a:lnTo>
                <a:lnTo>
                  <a:pt x="1127759" y="16764"/>
                </a:lnTo>
                <a:lnTo>
                  <a:pt x="1136904" y="16764"/>
                </a:lnTo>
                <a:lnTo>
                  <a:pt x="1132332" y="13843"/>
                </a:lnTo>
                <a:lnTo>
                  <a:pt x="1132332" y="4699"/>
                </a:lnTo>
                <a:lnTo>
                  <a:pt x="1136903" y="1524"/>
                </a:lnTo>
                <a:close/>
              </a:path>
              <a:path w="4815840" h="60960">
                <a:moveTo>
                  <a:pt x="1141476" y="1524"/>
                </a:moveTo>
                <a:lnTo>
                  <a:pt x="1136903" y="1524"/>
                </a:lnTo>
                <a:lnTo>
                  <a:pt x="1132332" y="4699"/>
                </a:lnTo>
                <a:lnTo>
                  <a:pt x="1132332" y="13843"/>
                </a:lnTo>
                <a:lnTo>
                  <a:pt x="1136904" y="16764"/>
                </a:lnTo>
                <a:lnTo>
                  <a:pt x="1139951" y="16764"/>
                </a:lnTo>
                <a:lnTo>
                  <a:pt x="1141476" y="1524"/>
                </a:lnTo>
                <a:close/>
              </a:path>
              <a:path w="4815840" h="60960">
                <a:moveTo>
                  <a:pt x="1141476" y="1524"/>
                </a:moveTo>
                <a:lnTo>
                  <a:pt x="1139951" y="16764"/>
                </a:lnTo>
                <a:lnTo>
                  <a:pt x="1141476" y="16764"/>
                </a:lnTo>
                <a:lnTo>
                  <a:pt x="1141476" y="1524"/>
                </a:lnTo>
                <a:close/>
              </a:path>
              <a:path w="4815840" h="60960">
                <a:moveTo>
                  <a:pt x="1141476" y="1524"/>
                </a:moveTo>
                <a:lnTo>
                  <a:pt x="1141476" y="16764"/>
                </a:lnTo>
                <a:lnTo>
                  <a:pt x="1146047" y="16764"/>
                </a:lnTo>
                <a:lnTo>
                  <a:pt x="1149095" y="13843"/>
                </a:lnTo>
                <a:lnTo>
                  <a:pt x="1149095" y="4699"/>
                </a:lnTo>
                <a:lnTo>
                  <a:pt x="1146445" y="1938"/>
                </a:lnTo>
                <a:lnTo>
                  <a:pt x="1141476" y="1524"/>
                </a:lnTo>
                <a:close/>
              </a:path>
              <a:path w="4815840" h="60960">
                <a:moveTo>
                  <a:pt x="1379569" y="12658"/>
                </a:moveTo>
                <a:lnTo>
                  <a:pt x="1383792" y="16764"/>
                </a:lnTo>
                <a:lnTo>
                  <a:pt x="1386839" y="13843"/>
                </a:lnTo>
                <a:lnTo>
                  <a:pt x="1391412" y="13843"/>
                </a:lnTo>
                <a:lnTo>
                  <a:pt x="1379569" y="12658"/>
                </a:lnTo>
                <a:close/>
              </a:path>
              <a:path w="4815840" h="60960">
                <a:moveTo>
                  <a:pt x="4762500" y="12319"/>
                </a:moveTo>
                <a:lnTo>
                  <a:pt x="4757928" y="12319"/>
                </a:lnTo>
                <a:lnTo>
                  <a:pt x="4762500" y="16764"/>
                </a:lnTo>
                <a:lnTo>
                  <a:pt x="4762500" y="12319"/>
                </a:lnTo>
                <a:close/>
              </a:path>
              <a:path w="4815840" h="60960">
                <a:moveTo>
                  <a:pt x="14725" y="14099"/>
                </a:moveTo>
                <a:lnTo>
                  <a:pt x="14059" y="15857"/>
                </a:lnTo>
                <a:lnTo>
                  <a:pt x="13934" y="16548"/>
                </a:lnTo>
                <a:lnTo>
                  <a:pt x="15132" y="15367"/>
                </a:lnTo>
                <a:lnTo>
                  <a:pt x="15239" y="14387"/>
                </a:lnTo>
                <a:lnTo>
                  <a:pt x="14725" y="14099"/>
                </a:lnTo>
                <a:close/>
              </a:path>
              <a:path w="4815840" h="60960">
                <a:moveTo>
                  <a:pt x="13715" y="13534"/>
                </a:moveTo>
                <a:lnTo>
                  <a:pt x="13823" y="16480"/>
                </a:lnTo>
                <a:lnTo>
                  <a:pt x="14616" y="14387"/>
                </a:lnTo>
                <a:lnTo>
                  <a:pt x="14681" y="14074"/>
                </a:lnTo>
                <a:lnTo>
                  <a:pt x="13715" y="13534"/>
                </a:lnTo>
                <a:close/>
              </a:path>
              <a:path w="4815840" h="60960">
                <a:moveTo>
                  <a:pt x="1104900" y="0"/>
                </a:moveTo>
                <a:lnTo>
                  <a:pt x="1104900" y="15239"/>
                </a:lnTo>
                <a:lnTo>
                  <a:pt x="1118413" y="16468"/>
                </a:lnTo>
                <a:lnTo>
                  <a:pt x="1117570" y="15239"/>
                </a:lnTo>
                <a:lnTo>
                  <a:pt x="1109471" y="15239"/>
                </a:lnTo>
                <a:lnTo>
                  <a:pt x="1112427" y="12407"/>
                </a:lnTo>
                <a:lnTo>
                  <a:pt x="1112520" y="3048"/>
                </a:lnTo>
                <a:lnTo>
                  <a:pt x="1109887" y="415"/>
                </a:lnTo>
                <a:lnTo>
                  <a:pt x="1104900" y="0"/>
                </a:lnTo>
                <a:close/>
              </a:path>
              <a:path w="4815840" h="60960">
                <a:moveTo>
                  <a:pt x="992885" y="1524"/>
                </a:moveTo>
                <a:lnTo>
                  <a:pt x="982980" y="1524"/>
                </a:lnTo>
                <a:lnTo>
                  <a:pt x="986027" y="4699"/>
                </a:lnTo>
                <a:lnTo>
                  <a:pt x="985967" y="12407"/>
                </a:lnTo>
                <a:lnTo>
                  <a:pt x="983215" y="16420"/>
                </a:lnTo>
                <a:lnTo>
                  <a:pt x="999744" y="15239"/>
                </a:lnTo>
                <a:lnTo>
                  <a:pt x="995171" y="15239"/>
                </a:lnTo>
                <a:lnTo>
                  <a:pt x="990600" y="12319"/>
                </a:lnTo>
                <a:lnTo>
                  <a:pt x="990600" y="3048"/>
                </a:lnTo>
                <a:lnTo>
                  <a:pt x="992885" y="1524"/>
                </a:lnTo>
                <a:close/>
              </a:path>
              <a:path w="4815840" h="60960">
                <a:moveTo>
                  <a:pt x="12192" y="12681"/>
                </a:moveTo>
                <a:lnTo>
                  <a:pt x="12237" y="14387"/>
                </a:lnTo>
                <a:lnTo>
                  <a:pt x="12769" y="15790"/>
                </a:lnTo>
                <a:lnTo>
                  <a:pt x="13715" y="16414"/>
                </a:lnTo>
                <a:lnTo>
                  <a:pt x="13715" y="13534"/>
                </a:lnTo>
                <a:lnTo>
                  <a:pt x="12192" y="12681"/>
                </a:lnTo>
                <a:close/>
              </a:path>
              <a:path w="4815840" h="60960">
                <a:moveTo>
                  <a:pt x="21336" y="9249"/>
                </a:moveTo>
                <a:lnTo>
                  <a:pt x="18287" y="12255"/>
                </a:lnTo>
                <a:lnTo>
                  <a:pt x="18287" y="16298"/>
                </a:lnTo>
                <a:lnTo>
                  <a:pt x="19793" y="14562"/>
                </a:lnTo>
                <a:lnTo>
                  <a:pt x="21273" y="12014"/>
                </a:lnTo>
                <a:lnTo>
                  <a:pt x="21336" y="9249"/>
                </a:lnTo>
                <a:close/>
              </a:path>
              <a:path w="4815840" h="60960">
                <a:moveTo>
                  <a:pt x="4571" y="15239"/>
                </a:moveTo>
                <a:lnTo>
                  <a:pt x="4201" y="15610"/>
                </a:lnTo>
                <a:lnTo>
                  <a:pt x="4087" y="15834"/>
                </a:lnTo>
                <a:lnTo>
                  <a:pt x="4571" y="16110"/>
                </a:lnTo>
                <a:lnTo>
                  <a:pt x="4571" y="15239"/>
                </a:lnTo>
                <a:close/>
              </a:path>
              <a:path w="4815840" h="60960">
                <a:moveTo>
                  <a:pt x="15805" y="14703"/>
                </a:moveTo>
                <a:lnTo>
                  <a:pt x="15750" y="15011"/>
                </a:lnTo>
                <a:lnTo>
                  <a:pt x="16361" y="16068"/>
                </a:lnTo>
                <a:lnTo>
                  <a:pt x="16763" y="15239"/>
                </a:lnTo>
                <a:lnTo>
                  <a:pt x="15805" y="14703"/>
                </a:lnTo>
                <a:close/>
              </a:path>
              <a:path w="4815840" h="60960">
                <a:moveTo>
                  <a:pt x="12031" y="13843"/>
                </a:moveTo>
                <a:lnTo>
                  <a:pt x="10668" y="13843"/>
                </a:lnTo>
                <a:lnTo>
                  <a:pt x="12700" y="15790"/>
                </a:lnTo>
                <a:lnTo>
                  <a:pt x="12213" y="15261"/>
                </a:lnTo>
                <a:lnTo>
                  <a:pt x="12119" y="14074"/>
                </a:lnTo>
                <a:lnTo>
                  <a:pt x="12031" y="13843"/>
                </a:lnTo>
                <a:close/>
              </a:path>
              <a:path w="4815840" h="60960">
                <a:moveTo>
                  <a:pt x="24383" y="15011"/>
                </a:moveTo>
                <a:lnTo>
                  <a:pt x="23787" y="15836"/>
                </a:lnTo>
                <a:lnTo>
                  <a:pt x="24362" y="15261"/>
                </a:lnTo>
                <a:lnTo>
                  <a:pt x="24383" y="15011"/>
                </a:lnTo>
                <a:close/>
              </a:path>
              <a:path w="4815840" h="60960">
                <a:moveTo>
                  <a:pt x="12192" y="14266"/>
                </a:moveTo>
                <a:lnTo>
                  <a:pt x="12213" y="15261"/>
                </a:lnTo>
                <a:lnTo>
                  <a:pt x="12786" y="15834"/>
                </a:lnTo>
                <a:lnTo>
                  <a:pt x="12192" y="14266"/>
                </a:lnTo>
                <a:close/>
              </a:path>
              <a:path w="4815840" h="60960">
                <a:moveTo>
                  <a:pt x="3047" y="13843"/>
                </a:moveTo>
                <a:lnTo>
                  <a:pt x="3159" y="15303"/>
                </a:lnTo>
                <a:lnTo>
                  <a:pt x="4017" y="15794"/>
                </a:lnTo>
                <a:lnTo>
                  <a:pt x="4550" y="15261"/>
                </a:lnTo>
                <a:lnTo>
                  <a:pt x="4474" y="14541"/>
                </a:lnTo>
                <a:lnTo>
                  <a:pt x="3047" y="13843"/>
                </a:lnTo>
                <a:close/>
              </a:path>
              <a:path w="4815840" h="60960">
                <a:moveTo>
                  <a:pt x="9143" y="10976"/>
                </a:moveTo>
                <a:lnTo>
                  <a:pt x="9143" y="13604"/>
                </a:lnTo>
                <a:lnTo>
                  <a:pt x="12700" y="15790"/>
                </a:lnTo>
                <a:lnTo>
                  <a:pt x="10668" y="13843"/>
                </a:lnTo>
                <a:lnTo>
                  <a:pt x="12031" y="13843"/>
                </a:lnTo>
                <a:lnTo>
                  <a:pt x="11430" y="12255"/>
                </a:lnTo>
                <a:lnTo>
                  <a:pt x="9143" y="10976"/>
                </a:lnTo>
                <a:close/>
              </a:path>
              <a:path w="4815840" h="60960">
                <a:moveTo>
                  <a:pt x="4709159" y="15239"/>
                </a:moveTo>
                <a:lnTo>
                  <a:pt x="4704587" y="15239"/>
                </a:lnTo>
                <a:lnTo>
                  <a:pt x="4704130" y="15697"/>
                </a:lnTo>
                <a:lnTo>
                  <a:pt x="4709159" y="15239"/>
                </a:lnTo>
                <a:close/>
              </a:path>
              <a:path w="4815840" h="60960">
                <a:moveTo>
                  <a:pt x="687324" y="15239"/>
                </a:moveTo>
                <a:lnTo>
                  <a:pt x="684276" y="15239"/>
                </a:lnTo>
                <a:lnTo>
                  <a:pt x="684028" y="15610"/>
                </a:lnTo>
                <a:lnTo>
                  <a:pt x="687334" y="15356"/>
                </a:lnTo>
                <a:close/>
              </a:path>
              <a:path w="4815840" h="60960">
                <a:moveTo>
                  <a:pt x="1684020" y="15239"/>
                </a:moveTo>
                <a:lnTo>
                  <a:pt x="1679447" y="15239"/>
                </a:lnTo>
                <a:lnTo>
                  <a:pt x="1679200" y="15610"/>
                </a:lnTo>
                <a:lnTo>
                  <a:pt x="1684020" y="15239"/>
                </a:lnTo>
                <a:close/>
              </a:path>
              <a:path w="4815840" h="60960">
                <a:moveTo>
                  <a:pt x="3115056" y="15239"/>
                </a:moveTo>
                <a:lnTo>
                  <a:pt x="3112008" y="15239"/>
                </a:lnTo>
                <a:lnTo>
                  <a:pt x="3115341" y="15525"/>
                </a:lnTo>
                <a:lnTo>
                  <a:pt x="3115056" y="15239"/>
                </a:lnTo>
                <a:close/>
              </a:path>
              <a:path w="4815840" h="60960">
                <a:moveTo>
                  <a:pt x="1447800" y="15239"/>
                </a:moveTo>
                <a:lnTo>
                  <a:pt x="1444752" y="15239"/>
                </a:lnTo>
                <a:lnTo>
                  <a:pt x="1448077" y="15517"/>
                </a:lnTo>
                <a:lnTo>
                  <a:pt x="1447800" y="15239"/>
                </a:lnTo>
                <a:close/>
              </a:path>
              <a:path w="4815840" h="60960">
                <a:moveTo>
                  <a:pt x="4795496" y="13241"/>
                </a:moveTo>
                <a:lnTo>
                  <a:pt x="4796028" y="15367"/>
                </a:lnTo>
                <a:lnTo>
                  <a:pt x="4796028" y="13758"/>
                </a:lnTo>
                <a:lnTo>
                  <a:pt x="4795496" y="13241"/>
                </a:lnTo>
                <a:close/>
              </a:path>
              <a:path w="4815840" h="60960">
                <a:moveTo>
                  <a:pt x="703849" y="14074"/>
                </a:moveTo>
                <a:lnTo>
                  <a:pt x="687324" y="15239"/>
                </a:lnTo>
                <a:lnTo>
                  <a:pt x="688847" y="15239"/>
                </a:lnTo>
                <a:lnTo>
                  <a:pt x="702651" y="15239"/>
                </a:lnTo>
                <a:lnTo>
                  <a:pt x="703849" y="14074"/>
                </a:lnTo>
                <a:close/>
              </a:path>
              <a:path w="4815840" h="60960">
                <a:moveTo>
                  <a:pt x="3112008" y="15239"/>
                </a:moveTo>
                <a:lnTo>
                  <a:pt x="3110484" y="15239"/>
                </a:lnTo>
                <a:lnTo>
                  <a:pt x="3111999" y="15329"/>
                </a:lnTo>
                <a:close/>
              </a:path>
              <a:path w="4815840" h="60960">
                <a:moveTo>
                  <a:pt x="3047" y="12319"/>
                </a:moveTo>
                <a:lnTo>
                  <a:pt x="1608" y="13758"/>
                </a:lnTo>
                <a:lnTo>
                  <a:pt x="1524" y="15303"/>
                </a:lnTo>
                <a:lnTo>
                  <a:pt x="3047" y="13843"/>
                </a:lnTo>
                <a:lnTo>
                  <a:pt x="3047" y="12319"/>
                </a:lnTo>
                <a:close/>
              </a:path>
              <a:path w="4815840" h="60960">
                <a:moveTo>
                  <a:pt x="18287" y="12255"/>
                </a:moveTo>
                <a:lnTo>
                  <a:pt x="16763" y="13758"/>
                </a:lnTo>
                <a:lnTo>
                  <a:pt x="16763" y="15271"/>
                </a:lnTo>
                <a:lnTo>
                  <a:pt x="18287" y="12255"/>
                </a:lnTo>
                <a:close/>
              </a:path>
              <a:path w="4815840" h="60960">
                <a:moveTo>
                  <a:pt x="15239" y="14387"/>
                </a:moveTo>
                <a:lnTo>
                  <a:pt x="15239" y="15261"/>
                </a:lnTo>
                <a:lnTo>
                  <a:pt x="15575" y="14930"/>
                </a:lnTo>
                <a:lnTo>
                  <a:pt x="15461" y="14510"/>
                </a:lnTo>
                <a:lnTo>
                  <a:pt x="15239" y="14387"/>
                </a:lnTo>
                <a:close/>
              </a:path>
              <a:path w="4815840" h="60960">
                <a:moveTo>
                  <a:pt x="16763" y="13758"/>
                </a:moveTo>
                <a:lnTo>
                  <a:pt x="16000" y="14510"/>
                </a:lnTo>
                <a:lnTo>
                  <a:pt x="15901" y="14757"/>
                </a:lnTo>
                <a:lnTo>
                  <a:pt x="16763" y="15239"/>
                </a:lnTo>
                <a:lnTo>
                  <a:pt x="16763" y="13758"/>
                </a:lnTo>
                <a:close/>
              </a:path>
              <a:path w="4815840" h="60960">
                <a:moveTo>
                  <a:pt x="998219" y="0"/>
                </a:moveTo>
                <a:lnTo>
                  <a:pt x="994774" y="265"/>
                </a:lnTo>
                <a:lnTo>
                  <a:pt x="990600" y="3048"/>
                </a:lnTo>
                <a:lnTo>
                  <a:pt x="990600" y="12319"/>
                </a:lnTo>
                <a:lnTo>
                  <a:pt x="995171" y="15239"/>
                </a:lnTo>
                <a:lnTo>
                  <a:pt x="998219" y="15239"/>
                </a:lnTo>
                <a:lnTo>
                  <a:pt x="998219" y="0"/>
                </a:lnTo>
                <a:close/>
              </a:path>
              <a:path w="4815840" h="60960">
                <a:moveTo>
                  <a:pt x="998219" y="0"/>
                </a:moveTo>
                <a:lnTo>
                  <a:pt x="998219" y="15239"/>
                </a:lnTo>
                <a:lnTo>
                  <a:pt x="999744" y="15239"/>
                </a:lnTo>
                <a:lnTo>
                  <a:pt x="998219" y="0"/>
                </a:lnTo>
                <a:close/>
              </a:path>
              <a:path w="4815840" h="60960">
                <a:moveTo>
                  <a:pt x="1002792" y="0"/>
                </a:moveTo>
                <a:lnTo>
                  <a:pt x="998219" y="0"/>
                </a:lnTo>
                <a:lnTo>
                  <a:pt x="999744" y="15239"/>
                </a:lnTo>
                <a:lnTo>
                  <a:pt x="1002792" y="15239"/>
                </a:lnTo>
                <a:lnTo>
                  <a:pt x="1007363" y="12319"/>
                </a:lnTo>
                <a:lnTo>
                  <a:pt x="1007363" y="3048"/>
                </a:lnTo>
                <a:lnTo>
                  <a:pt x="1002792" y="0"/>
                </a:lnTo>
                <a:close/>
              </a:path>
              <a:path w="4815840" h="60960">
                <a:moveTo>
                  <a:pt x="1007363" y="12319"/>
                </a:moveTo>
                <a:lnTo>
                  <a:pt x="1002792" y="15239"/>
                </a:lnTo>
                <a:lnTo>
                  <a:pt x="1011936" y="15239"/>
                </a:lnTo>
                <a:lnTo>
                  <a:pt x="1007363" y="12319"/>
                </a:lnTo>
                <a:close/>
              </a:path>
              <a:path w="4815840" h="60960">
                <a:moveTo>
                  <a:pt x="1016507" y="0"/>
                </a:moveTo>
                <a:lnTo>
                  <a:pt x="1011936" y="0"/>
                </a:lnTo>
                <a:lnTo>
                  <a:pt x="1007363" y="3048"/>
                </a:lnTo>
                <a:lnTo>
                  <a:pt x="1007363" y="12319"/>
                </a:lnTo>
                <a:lnTo>
                  <a:pt x="1011936" y="15239"/>
                </a:lnTo>
                <a:lnTo>
                  <a:pt x="1016507" y="15239"/>
                </a:lnTo>
                <a:lnTo>
                  <a:pt x="1016507" y="0"/>
                </a:lnTo>
                <a:close/>
              </a:path>
              <a:path w="4815840" h="60960">
                <a:moveTo>
                  <a:pt x="1021080" y="0"/>
                </a:moveTo>
                <a:lnTo>
                  <a:pt x="1016507" y="0"/>
                </a:lnTo>
                <a:lnTo>
                  <a:pt x="1016507" y="15239"/>
                </a:lnTo>
                <a:lnTo>
                  <a:pt x="1021080" y="15239"/>
                </a:lnTo>
                <a:lnTo>
                  <a:pt x="1024035" y="12407"/>
                </a:lnTo>
                <a:lnTo>
                  <a:pt x="1024127" y="3048"/>
                </a:lnTo>
                <a:lnTo>
                  <a:pt x="1021080" y="0"/>
                </a:lnTo>
                <a:close/>
              </a:path>
              <a:path w="4815840" h="60960">
                <a:moveTo>
                  <a:pt x="1024127" y="12319"/>
                </a:moveTo>
                <a:lnTo>
                  <a:pt x="1021080" y="15239"/>
                </a:lnTo>
                <a:lnTo>
                  <a:pt x="1027176" y="15239"/>
                </a:lnTo>
                <a:lnTo>
                  <a:pt x="1024127" y="12319"/>
                </a:lnTo>
                <a:close/>
              </a:path>
              <a:path w="4815840" h="60960">
                <a:moveTo>
                  <a:pt x="1031747" y="0"/>
                </a:moveTo>
                <a:lnTo>
                  <a:pt x="1027176" y="0"/>
                </a:lnTo>
                <a:lnTo>
                  <a:pt x="1024127" y="3048"/>
                </a:lnTo>
                <a:lnTo>
                  <a:pt x="1024220" y="12407"/>
                </a:lnTo>
                <a:lnTo>
                  <a:pt x="1027176" y="15239"/>
                </a:lnTo>
                <a:lnTo>
                  <a:pt x="1031747" y="15239"/>
                </a:lnTo>
                <a:lnTo>
                  <a:pt x="1031747" y="0"/>
                </a:lnTo>
                <a:close/>
              </a:path>
              <a:path w="4815840" h="60960">
                <a:moveTo>
                  <a:pt x="1036319" y="0"/>
                </a:moveTo>
                <a:lnTo>
                  <a:pt x="1031747" y="0"/>
                </a:lnTo>
                <a:lnTo>
                  <a:pt x="1031747" y="15239"/>
                </a:lnTo>
                <a:lnTo>
                  <a:pt x="1036319" y="15239"/>
                </a:lnTo>
                <a:lnTo>
                  <a:pt x="1039275" y="12407"/>
                </a:lnTo>
                <a:lnTo>
                  <a:pt x="1039368" y="3048"/>
                </a:lnTo>
                <a:lnTo>
                  <a:pt x="1036319" y="0"/>
                </a:lnTo>
                <a:close/>
              </a:path>
              <a:path w="4815840" h="60960">
                <a:moveTo>
                  <a:pt x="1043939" y="0"/>
                </a:moveTo>
                <a:lnTo>
                  <a:pt x="1036319" y="0"/>
                </a:lnTo>
                <a:lnTo>
                  <a:pt x="1039368" y="3048"/>
                </a:lnTo>
                <a:lnTo>
                  <a:pt x="1039275" y="12407"/>
                </a:lnTo>
                <a:lnTo>
                  <a:pt x="1036319" y="15239"/>
                </a:lnTo>
                <a:lnTo>
                  <a:pt x="1043939" y="15239"/>
                </a:lnTo>
                <a:lnTo>
                  <a:pt x="1040984" y="12407"/>
                </a:lnTo>
                <a:lnTo>
                  <a:pt x="1040892" y="3048"/>
                </a:lnTo>
                <a:lnTo>
                  <a:pt x="1043939" y="0"/>
                </a:lnTo>
                <a:close/>
              </a:path>
              <a:path w="4815840" h="60960">
                <a:moveTo>
                  <a:pt x="1048512" y="0"/>
                </a:moveTo>
                <a:lnTo>
                  <a:pt x="1043939" y="0"/>
                </a:lnTo>
                <a:lnTo>
                  <a:pt x="1040892" y="3048"/>
                </a:lnTo>
                <a:lnTo>
                  <a:pt x="1040984" y="12407"/>
                </a:lnTo>
                <a:lnTo>
                  <a:pt x="1043939" y="15239"/>
                </a:lnTo>
                <a:lnTo>
                  <a:pt x="1048512" y="15239"/>
                </a:lnTo>
                <a:lnTo>
                  <a:pt x="1048512" y="0"/>
                </a:lnTo>
                <a:close/>
              </a:path>
              <a:path w="4815840" h="60960">
                <a:moveTo>
                  <a:pt x="1053083" y="0"/>
                </a:moveTo>
                <a:lnTo>
                  <a:pt x="1048512" y="0"/>
                </a:lnTo>
                <a:lnTo>
                  <a:pt x="1048512" y="15239"/>
                </a:lnTo>
                <a:lnTo>
                  <a:pt x="1053083" y="15239"/>
                </a:lnTo>
                <a:lnTo>
                  <a:pt x="1057656" y="12319"/>
                </a:lnTo>
                <a:lnTo>
                  <a:pt x="1057656" y="3048"/>
                </a:lnTo>
                <a:lnTo>
                  <a:pt x="1053083" y="0"/>
                </a:lnTo>
                <a:close/>
              </a:path>
              <a:path w="4815840" h="60960">
                <a:moveTo>
                  <a:pt x="1062227" y="0"/>
                </a:moveTo>
                <a:lnTo>
                  <a:pt x="1053083" y="0"/>
                </a:lnTo>
                <a:lnTo>
                  <a:pt x="1057656" y="3048"/>
                </a:lnTo>
                <a:lnTo>
                  <a:pt x="1057656" y="12319"/>
                </a:lnTo>
                <a:lnTo>
                  <a:pt x="1053083" y="15239"/>
                </a:lnTo>
                <a:lnTo>
                  <a:pt x="1062227" y="15239"/>
                </a:lnTo>
                <a:lnTo>
                  <a:pt x="1059272" y="12407"/>
                </a:lnTo>
                <a:lnTo>
                  <a:pt x="1059180" y="3048"/>
                </a:lnTo>
                <a:lnTo>
                  <a:pt x="1062227" y="0"/>
                </a:lnTo>
                <a:close/>
              </a:path>
              <a:path w="4815840" h="60960">
                <a:moveTo>
                  <a:pt x="1066800" y="0"/>
                </a:moveTo>
                <a:lnTo>
                  <a:pt x="1062227" y="0"/>
                </a:lnTo>
                <a:lnTo>
                  <a:pt x="1059180" y="3048"/>
                </a:lnTo>
                <a:lnTo>
                  <a:pt x="1059272" y="12407"/>
                </a:lnTo>
                <a:lnTo>
                  <a:pt x="1062227" y="15239"/>
                </a:lnTo>
                <a:lnTo>
                  <a:pt x="1066800" y="15239"/>
                </a:lnTo>
                <a:lnTo>
                  <a:pt x="1066800" y="0"/>
                </a:lnTo>
                <a:close/>
              </a:path>
              <a:path w="4815840" h="60960">
                <a:moveTo>
                  <a:pt x="1071371" y="0"/>
                </a:moveTo>
                <a:lnTo>
                  <a:pt x="1066800" y="0"/>
                </a:lnTo>
                <a:lnTo>
                  <a:pt x="1066800" y="15239"/>
                </a:lnTo>
                <a:lnTo>
                  <a:pt x="1071371" y="15239"/>
                </a:lnTo>
                <a:lnTo>
                  <a:pt x="1075944" y="12319"/>
                </a:lnTo>
                <a:lnTo>
                  <a:pt x="1075944" y="3048"/>
                </a:lnTo>
                <a:lnTo>
                  <a:pt x="1071371" y="0"/>
                </a:lnTo>
                <a:close/>
              </a:path>
              <a:path w="4815840" h="60960">
                <a:moveTo>
                  <a:pt x="1080515" y="0"/>
                </a:moveTo>
                <a:lnTo>
                  <a:pt x="1071371" y="0"/>
                </a:lnTo>
                <a:lnTo>
                  <a:pt x="1075944" y="3048"/>
                </a:lnTo>
                <a:lnTo>
                  <a:pt x="1075944" y="12319"/>
                </a:lnTo>
                <a:lnTo>
                  <a:pt x="1071371" y="15239"/>
                </a:lnTo>
                <a:lnTo>
                  <a:pt x="1080515" y="15239"/>
                </a:lnTo>
                <a:lnTo>
                  <a:pt x="1077560" y="12407"/>
                </a:lnTo>
                <a:lnTo>
                  <a:pt x="1077468" y="3048"/>
                </a:lnTo>
                <a:lnTo>
                  <a:pt x="1080515" y="0"/>
                </a:lnTo>
                <a:close/>
              </a:path>
              <a:path w="4815840" h="60960">
                <a:moveTo>
                  <a:pt x="1085088" y="0"/>
                </a:moveTo>
                <a:lnTo>
                  <a:pt x="1080515" y="0"/>
                </a:lnTo>
                <a:lnTo>
                  <a:pt x="1077468" y="3048"/>
                </a:lnTo>
                <a:lnTo>
                  <a:pt x="1077560" y="12407"/>
                </a:lnTo>
                <a:lnTo>
                  <a:pt x="1080515" y="15239"/>
                </a:lnTo>
                <a:lnTo>
                  <a:pt x="1085088" y="15239"/>
                </a:lnTo>
                <a:lnTo>
                  <a:pt x="1085088" y="0"/>
                </a:lnTo>
                <a:close/>
              </a:path>
              <a:path w="4815840" h="60960">
                <a:moveTo>
                  <a:pt x="1089659" y="0"/>
                </a:moveTo>
                <a:lnTo>
                  <a:pt x="1085088" y="0"/>
                </a:lnTo>
                <a:lnTo>
                  <a:pt x="1085088" y="15239"/>
                </a:lnTo>
                <a:lnTo>
                  <a:pt x="1089659" y="15239"/>
                </a:lnTo>
                <a:lnTo>
                  <a:pt x="1092615" y="12407"/>
                </a:lnTo>
                <a:lnTo>
                  <a:pt x="1092708" y="3048"/>
                </a:lnTo>
                <a:lnTo>
                  <a:pt x="1089659" y="0"/>
                </a:lnTo>
                <a:close/>
              </a:path>
              <a:path w="4815840" h="60960">
                <a:moveTo>
                  <a:pt x="1100327" y="0"/>
                </a:moveTo>
                <a:lnTo>
                  <a:pt x="1089659" y="0"/>
                </a:lnTo>
                <a:lnTo>
                  <a:pt x="1092708" y="3048"/>
                </a:lnTo>
                <a:lnTo>
                  <a:pt x="1092615" y="12407"/>
                </a:lnTo>
                <a:lnTo>
                  <a:pt x="1089659" y="15239"/>
                </a:lnTo>
                <a:lnTo>
                  <a:pt x="1100327" y="15239"/>
                </a:lnTo>
                <a:lnTo>
                  <a:pt x="1097372" y="12407"/>
                </a:lnTo>
                <a:lnTo>
                  <a:pt x="1097280" y="3048"/>
                </a:lnTo>
                <a:lnTo>
                  <a:pt x="1100327" y="0"/>
                </a:lnTo>
                <a:close/>
              </a:path>
              <a:path w="4815840" h="60960">
                <a:moveTo>
                  <a:pt x="1104900" y="0"/>
                </a:moveTo>
                <a:lnTo>
                  <a:pt x="1100327" y="0"/>
                </a:lnTo>
                <a:lnTo>
                  <a:pt x="1097280" y="3048"/>
                </a:lnTo>
                <a:lnTo>
                  <a:pt x="1097372" y="12407"/>
                </a:lnTo>
                <a:lnTo>
                  <a:pt x="1100327" y="15239"/>
                </a:lnTo>
                <a:lnTo>
                  <a:pt x="1104900" y="15239"/>
                </a:lnTo>
                <a:lnTo>
                  <a:pt x="1104900" y="0"/>
                </a:lnTo>
                <a:close/>
              </a:path>
              <a:path w="4815840" h="60960">
                <a:moveTo>
                  <a:pt x="1109887" y="415"/>
                </a:moveTo>
                <a:lnTo>
                  <a:pt x="1112520" y="3048"/>
                </a:lnTo>
                <a:lnTo>
                  <a:pt x="1112427" y="12407"/>
                </a:lnTo>
                <a:lnTo>
                  <a:pt x="1109471" y="15239"/>
                </a:lnTo>
                <a:lnTo>
                  <a:pt x="1117570" y="15239"/>
                </a:lnTo>
                <a:lnTo>
                  <a:pt x="1115628" y="12407"/>
                </a:lnTo>
                <a:lnTo>
                  <a:pt x="1115568" y="4699"/>
                </a:lnTo>
                <a:lnTo>
                  <a:pt x="1117912" y="1084"/>
                </a:lnTo>
                <a:lnTo>
                  <a:pt x="1109887" y="415"/>
                </a:lnTo>
                <a:close/>
              </a:path>
              <a:path w="4815840" h="60960">
                <a:moveTo>
                  <a:pt x="1341120" y="10795"/>
                </a:moveTo>
                <a:lnTo>
                  <a:pt x="1333500" y="10795"/>
                </a:lnTo>
                <a:lnTo>
                  <a:pt x="1336547" y="15239"/>
                </a:lnTo>
                <a:lnTo>
                  <a:pt x="1341120" y="10795"/>
                </a:lnTo>
                <a:close/>
              </a:path>
              <a:path w="4815840" h="60960">
                <a:moveTo>
                  <a:pt x="4762500" y="10795"/>
                </a:moveTo>
                <a:lnTo>
                  <a:pt x="4762500" y="15239"/>
                </a:lnTo>
                <a:lnTo>
                  <a:pt x="4762735" y="15011"/>
                </a:lnTo>
                <a:lnTo>
                  <a:pt x="4762612" y="12255"/>
                </a:lnTo>
                <a:lnTo>
                  <a:pt x="4762500" y="10795"/>
                </a:lnTo>
                <a:close/>
              </a:path>
              <a:path w="4815840" h="60960">
                <a:moveTo>
                  <a:pt x="4773168" y="12276"/>
                </a:moveTo>
                <a:lnTo>
                  <a:pt x="4772175" y="13241"/>
                </a:lnTo>
                <a:lnTo>
                  <a:pt x="4772166" y="14189"/>
                </a:lnTo>
                <a:lnTo>
                  <a:pt x="4772290" y="14387"/>
                </a:lnTo>
                <a:lnTo>
                  <a:pt x="4773168" y="15239"/>
                </a:lnTo>
                <a:lnTo>
                  <a:pt x="4773168" y="12276"/>
                </a:lnTo>
                <a:close/>
              </a:path>
              <a:path w="4815840" h="60960">
                <a:moveTo>
                  <a:pt x="4797552" y="11557"/>
                </a:moveTo>
                <a:lnTo>
                  <a:pt x="4796233" y="13534"/>
                </a:lnTo>
                <a:lnTo>
                  <a:pt x="4796115" y="13843"/>
                </a:lnTo>
                <a:lnTo>
                  <a:pt x="4797552" y="15239"/>
                </a:lnTo>
                <a:lnTo>
                  <a:pt x="4797552" y="11557"/>
                </a:lnTo>
                <a:close/>
              </a:path>
              <a:path w="4815840" h="60960">
                <a:moveTo>
                  <a:pt x="4811268" y="12319"/>
                </a:moveTo>
                <a:lnTo>
                  <a:pt x="4810376" y="13804"/>
                </a:lnTo>
                <a:lnTo>
                  <a:pt x="4810252" y="14266"/>
                </a:lnTo>
                <a:lnTo>
                  <a:pt x="4811268" y="15239"/>
                </a:lnTo>
                <a:lnTo>
                  <a:pt x="4811268" y="12319"/>
                </a:lnTo>
                <a:close/>
              </a:path>
              <a:path w="4815840" h="60960">
                <a:moveTo>
                  <a:pt x="4809744" y="9271"/>
                </a:moveTo>
                <a:lnTo>
                  <a:pt x="4808220" y="9271"/>
                </a:lnTo>
                <a:lnTo>
                  <a:pt x="4814316" y="15239"/>
                </a:lnTo>
                <a:lnTo>
                  <a:pt x="4814231" y="13758"/>
                </a:lnTo>
                <a:lnTo>
                  <a:pt x="4809744" y="9271"/>
                </a:lnTo>
                <a:close/>
              </a:path>
              <a:path w="4815840" h="60960">
                <a:moveTo>
                  <a:pt x="24383" y="9779"/>
                </a:moveTo>
                <a:lnTo>
                  <a:pt x="24383" y="15011"/>
                </a:lnTo>
                <a:lnTo>
                  <a:pt x="27431" y="10795"/>
                </a:lnTo>
                <a:lnTo>
                  <a:pt x="24383" y="9779"/>
                </a:lnTo>
                <a:close/>
              </a:path>
              <a:path w="4815840" h="60960">
                <a:moveTo>
                  <a:pt x="1370076" y="12319"/>
                </a:moveTo>
                <a:lnTo>
                  <a:pt x="1365503" y="12319"/>
                </a:lnTo>
                <a:lnTo>
                  <a:pt x="1368262" y="14963"/>
                </a:lnTo>
                <a:lnTo>
                  <a:pt x="1370076" y="12319"/>
                </a:lnTo>
                <a:close/>
              </a:path>
              <a:path w="4815840" h="60960">
                <a:moveTo>
                  <a:pt x="4767072" y="10795"/>
                </a:moveTo>
                <a:lnTo>
                  <a:pt x="4762500" y="10795"/>
                </a:lnTo>
                <a:lnTo>
                  <a:pt x="4762818" y="14930"/>
                </a:lnTo>
                <a:lnTo>
                  <a:pt x="4767072" y="10795"/>
                </a:lnTo>
                <a:close/>
              </a:path>
              <a:path w="4815840" h="60960">
                <a:moveTo>
                  <a:pt x="15461" y="14510"/>
                </a:moveTo>
                <a:lnTo>
                  <a:pt x="15657" y="14849"/>
                </a:lnTo>
                <a:lnTo>
                  <a:pt x="15805" y="14703"/>
                </a:lnTo>
                <a:lnTo>
                  <a:pt x="15461" y="14510"/>
                </a:lnTo>
                <a:close/>
              </a:path>
              <a:path w="4815840" h="60960">
                <a:moveTo>
                  <a:pt x="4808220" y="9271"/>
                </a:moveTo>
                <a:lnTo>
                  <a:pt x="4806696" y="9271"/>
                </a:lnTo>
                <a:lnTo>
                  <a:pt x="4806696" y="14757"/>
                </a:lnTo>
                <a:lnTo>
                  <a:pt x="4808220" y="12319"/>
                </a:lnTo>
                <a:lnTo>
                  <a:pt x="4811268" y="12319"/>
                </a:lnTo>
                <a:lnTo>
                  <a:pt x="4808220" y="9271"/>
                </a:lnTo>
                <a:close/>
              </a:path>
              <a:path w="4815840" h="60960">
                <a:moveTo>
                  <a:pt x="15775" y="11330"/>
                </a:moveTo>
                <a:lnTo>
                  <a:pt x="15366" y="12407"/>
                </a:lnTo>
                <a:lnTo>
                  <a:pt x="15265" y="14173"/>
                </a:lnTo>
                <a:lnTo>
                  <a:pt x="15389" y="14387"/>
                </a:lnTo>
                <a:lnTo>
                  <a:pt x="15515" y="14541"/>
                </a:lnTo>
                <a:lnTo>
                  <a:pt x="15805" y="14703"/>
                </a:lnTo>
                <a:lnTo>
                  <a:pt x="16678" y="13843"/>
                </a:lnTo>
                <a:lnTo>
                  <a:pt x="16700" y="12255"/>
                </a:lnTo>
                <a:lnTo>
                  <a:pt x="15775" y="11330"/>
                </a:lnTo>
                <a:close/>
              </a:path>
              <a:path w="4815840" h="60960">
                <a:moveTo>
                  <a:pt x="4571" y="10795"/>
                </a:moveTo>
                <a:lnTo>
                  <a:pt x="3047" y="13843"/>
                </a:lnTo>
                <a:lnTo>
                  <a:pt x="4571" y="14589"/>
                </a:lnTo>
                <a:lnTo>
                  <a:pt x="4571" y="10795"/>
                </a:lnTo>
                <a:close/>
              </a:path>
              <a:path w="4815840" h="60960">
                <a:moveTo>
                  <a:pt x="4803648" y="9271"/>
                </a:moveTo>
                <a:lnTo>
                  <a:pt x="4803648" y="14573"/>
                </a:lnTo>
                <a:lnTo>
                  <a:pt x="4805172" y="12319"/>
                </a:lnTo>
                <a:lnTo>
                  <a:pt x="4806696" y="12319"/>
                </a:lnTo>
                <a:lnTo>
                  <a:pt x="4803648" y="9271"/>
                </a:lnTo>
                <a:close/>
              </a:path>
              <a:path w="4815840" h="60960">
                <a:moveTo>
                  <a:pt x="1350600" y="11285"/>
                </a:moveTo>
                <a:lnTo>
                  <a:pt x="1352847" y="14562"/>
                </a:lnTo>
                <a:lnTo>
                  <a:pt x="1356359" y="12319"/>
                </a:lnTo>
                <a:lnTo>
                  <a:pt x="1360932" y="12319"/>
                </a:lnTo>
                <a:lnTo>
                  <a:pt x="1350600" y="11285"/>
                </a:lnTo>
                <a:close/>
              </a:path>
              <a:path w="4815840" h="60960">
                <a:moveTo>
                  <a:pt x="4745692" y="13843"/>
                </a:moveTo>
                <a:lnTo>
                  <a:pt x="4744212" y="13843"/>
                </a:lnTo>
                <a:lnTo>
                  <a:pt x="4744952" y="14562"/>
                </a:lnTo>
                <a:lnTo>
                  <a:pt x="4745692" y="13843"/>
                </a:lnTo>
                <a:close/>
              </a:path>
              <a:path w="4815840" h="60960">
                <a:moveTo>
                  <a:pt x="21336" y="11906"/>
                </a:moveTo>
                <a:lnTo>
                  <a:pt x="19811" y="14541"/>
                </a:lnTo>
                <a:lnTo>
                  <a:pt x="21242" y="12892"/>
                </a:lnTo>
                <a:lnTo>
                  <a:pt x="21336" y="11906"/>
                </a:lnTo>
                <a:close/>
              </a:path>
              <a:path w="4815840" h="60960">
                <a:moveTo>
                  <a:pt x="15239" y="14128"/>
                </a:moveTo>
                <a:lnTo>
                  <a:pt x="15239" y="14387"/>
                </a:lnTo>
                <a:lnTo>
                  <a:pt x="15461" y="14510"/>
                </a:lnTo>
                <a:lnTo>
                  <a:pt x="15239" y="14128"/>
                </a:lnTo>
                <a:close/>
              </a:path>
              <a:path w="4815840" h="60960">
                <a:moveTo>
                  <a:pt x="14922" y="13579"/>
                </a:moveTo>
                <a:lnTo>
                  <a:pt x="14841" y="14164"/>
                </a:lnTo>
                <a:lnTo>
                  <a:pt x="15239" y="14387"/>
                </a:lnTo>
                <a:lnTo>
                  <a:pt x="15208" y="14074"/>
                </a:lnTo>
                <a:lnTo>
                  <a:pt x="14922" y="13579"/>
                </a:lnTo>
                <a:close/>
              </a:path>
              <a:path w="4815840" h="60960">
                <a:moveTo>
                  <a:pt x="4772040" y="13372"/>
                </a:moveTo>
                <a:lnTo>
                  <a:pt x="4771827" y="13579"/>
                </a:lnTo>
                <a:lnTo>
                  <a:pt x="4771731" y="13843"/>
                </a:lnTo>
                <a:lnTo>
                  <a:pt x="4772180" y="14279"/>
                </a:lnTo>
                <a:lnTo>
                  <a:pt x="4772040" y="13372"/>
                </a:lnTo>
                <a:close/>
              </a:path>
              <a:path w="4815840" h="60960">
                <a:moveTo>
                  <a:pt x="11430" y="12255"/>
                </a:moveTo>
                <a:lnTo>
                  <a:pt x="12192" y="14266"/>
                </a:lnTo>
                <a:lnTo>
                  <a:pt x="12150" y="12658"/>
                </a:lnTo>
                <a:lnTo>
                  <a:pt x="11430" y="12255"/>
                </a:lnTo>
                <a:close/>
              </a:path>
              <a:path w="4815840" h="60960">
                <a:moveTo>
                  <a:pt x="1412747" y="13843"/>
                </a:moveTo>
                <a:lnTo>
                  <a:pt x="1408176" y="13843"/>
                </a:lnTo>
                <a:lnTo>
                  <a:pt x="1413143" y="14222"/>
                </a:lnTo>
                <a:lnTo>
                  <a:pt x="1412747" y="13843"/>
                </a:lnTo>
                <a:close/>
              </a:path>
              <a:path w="4815840" h="60960">
                <a:moveTo>
                  <a:pt x="4738116" y="13843"/>
                </a:moveTo>
                <a:lnTo>
                  <a:pt x="4735068" y="13843"/>
                </a:lnTo>
                <a:lnTo>
                  <a:pt x="4734711" y="14189"/>
                </a:lnTo>
                <a:lnTo>
                  <a:pt x="4738116" y="13843"/>
                </a:lnTo>
                <a:close/>
              </a:path>
              <a:path w="4815840" h="60960">
                <a:moveTo>
                  <a:pt x="4811268" y="12319"/>
                </a:moveTo>
                <a:lnTo>
                  <a:pt x="4808220" y="12319"/>
                </a:lnTo>
                <a:lnTo>
                  <a:pt x="4810155" y="14173"/>
                </a:lnTo>
                <a:lnTo>
                  <a:pt x="4811268" y="12319"/>
                </a:lnTo>
                <a:close/>
              </a:path>
              <a:path w="4815840" h="60960">
                <a:moveTo>
                  <a:pt x="1997964" y="13843"/>
                </a:moveTo>
                <a:lnTo>
                  <a:pt x="1993392" y="13843"/>
                </a:lnTo>
                <a:lnTo>
                  <a:pt x="1993056" y="14164"/>
                </a:lnTo>
                <a:lnTo>
                  <a:pt x="1997964" y="13843"/>
                </a:lnTo>
                <a:close/>
              </a:path>
              <a:path w="4815840" h="60960">
                <a:moveTo>
                  <a:pt x="14937" y="13540"/>
                </a:moveTo>
                <a:lnTo>
                  <a:pt x="15074" y="13843"/>
                </a:lnTo>
                <a:lnTo>
                  <a:pt x="15239" y="14128"/>
                </a:lnTo>
                <a:lnTo>
                  <a:pt x="15155" y="13758"/>
                </a:lnTo>
                <a:lnTo>
                  <a:pt x="14937" y="13540"/>
                </a:lnTo>
                <a:close/>
              </a:path>
              <a:path w="4815840" h="60960">
                <a:moveTo>
                  <a:pt x="3092196" y="13843"/>
                </a:moveTo>
                <a:lnTo>
                  <a:pt x="3087623" y="13843"/>
                </a:lnTo>
                <a:lnTo>
                  <a:pt x="3092486" y="14121"/>
                </a:lnTo>
                <a:lnTo>
                  <a:pt x="3092196" y="13843"/>
                </a:lnTo>
                <a:close/>
              </a:path>
              <a:path w="4815840" h="60960">
                <a:moveTo>
                  <a:pt x="13715" y="12319"/>
                </a:moveTo>
                <a:lnTo>
                  <a:pt x="13841" y="13604"/>
                </a:lnTo>
                <a:lnTo>
                  <a:pt x="14725" y="14099"/>
                </a:lnTo>
                <a:lnTo>
                  <a:pt x="14846" y="13779"/>
                </a:lnTo>
                <a:lnTo>
                  <a:pt x="14769" y="13372"/>
                </a:lnTo>
                <a:lnTo>
                  <a:pt x="13715" y="12319"/>
                </a:lnTo>
                <a:close/>
              </a:path>
              <a:path w="4815840" h="60960">
                <a:moveTo>
                  <a:pt x="707136" y="13843"/>
                </a:moveTo>
                <a:lnTo>
                  <a:pt x="704088" y="13843"/>
                </a:lnTo>
                <a:lnTo>
                  <a:pt x="703849" y="14074"/>
                </a:lnTo>
                <a:lnTo>
                  <a:pt x="707136" y="13843"/>
                </a:lnTo>
                <a:close/>
              </a:path>
              <a:path w="4815840" h="60960">
                <a:moveTo>
                  <a:pt x="4571" y="10795"/>
                </a:moveTo>
                <a:lnTo>
                  <a:pt x="3111" y="12255"/>
                </a:lnTo>
                <a:lnTo>
                  <a:pt x="3047" y="13843"/>
                </a:lnTo>
                <a:lnTo>
                  <a:pt x="4571" y="10795"/>
                </a:lnTo>
                <a:close/>
              </a:path>
              <a:path w="4815840" h="60960">
                <a:moveTo>
                  <a:pt x="15239" y="12742"/>
                </a:moveTo>
                <a:lnTo>
                  <a:pt x="15050" y="13241"/>
                </a:lnTo>
                <a:lnTo>
                  <a:pt x="15001" y="13604"/>
                </a:lnTo>
                <a:lnTo>
                  <a:pt x="15239" y="13843"/>
                </a:lnTo>
                <a:lnTo>
                  <a:pt x="15239" y="12742"/>
                </a:lnTo>
                <a:close/>
              </a:path>
              <a:path w="4815840" h="60960">
                <a:moveTo>
                  <a:pt x="27431" y="9271"/>
                </a:moveTo>
                <a:lnTo>
                  <a:pt x="25907" y="9271"/>
                </a:lnTo>
                <a:lnTo>
                  <a:pt x="30480" y="13843"/>
                </a:lnTo>
                <a:lnTo>
                  <a:pt x="30416" y="12255"/>
                </a:lnTo>
                <a:lnTo>
                  <a:pt x="27431" y="9271"/>
                </a:lnTo>
                <a:close/>
              </a:path>
              <a:path w="4815840" h="60960">
                <a:moveTo>
                  <a:pt x="4802124" y="12319"/>
                </a:moveTo>
                <a:lnTo>
                  <a:pt x="4801682" y="12742"/>
                </a:lnTo>
                <a:lnTo>
                  <a:pt x="4801573" y="13017"/>
                </a:lnTo>
                <a:lnTo>
                  <a:pt x="4802098" y="13804"/>
                </a:lnTo>
                <a:lnTo>
                  <a:pt x="4802124" y="12319"/>
                </a:lnTo>
                <a:close/>
              </a:path>
              <a:path w="4815840" h="60960">
                <a:moveTo>
                  <a:pt x="4797552" y="7747"/>
                </a:moveTo>
                <a:lnTo>
                  <a:pt x="4796028" y="7747"/>
                </a:lnTo>
                <a:lnTo>
                  <a:pt x="4794655" y="9119"/>
                </a:lnTo>
                <a:lnTo>
                  <a:pt x="4794631" y="9779"/>
                </a:lnTo>
                <a:lnTo>
                  <a:pt x="4795496" y="13241"/>
                </a:lnTo>
                <a:lnTo>
                  <a:pt x="4796062" y="13791"/>
                </a:lnTo>
                <a:lnTo>
                  <a:pt x="4797549" y="11560"/>
                </a:lnTo>
                <a:lnTo>
                  <a:pt x="4797552" y="7747"/>
                </a:lnTo>
                <a:close/>
              </a:path>
              <a:path w="4815840" h="60960">
                <a:moveTo>
                  <a:pt x="22859" y="11027"/>
                </a:moveTo>
                <a:lnTo>
                  <a:pt x="21445" y="12658"/>
                </a:lnTo>
                <a:lnTo>
                  <a:pt x="21336" y="13779"/>
                </a:lnTo>
                <a:lnTo>
                  <a:pt x="22767" y="12407"/>
                </a:lnTo>
                <a:lnTo>
                  <a:pt x="22859" y="11027"/>
                </a:lnTo>
                <a:close/>
              </a:path>
              <a:path w="4815840" h="60960">
                <a:moveTo>
                  <a:pt x="4802124" y="7747"/>
                </a:moveTo>
                <a:lnTo>
                  <a:pt x="4802124" y="13779"/>
                </a:lnTo>
                <a:lnTo>
                  <a:pt x="4803555" y="12407"/>
                </a:lnTo>
                <a:lnTo>
                  <a:pt x="4803626" y="9249"/>
                </a:lnTo>
                <a:lnTo>
                  <a:pt x="4802124" y="7747"/>
                </a:lnTo>
                <a:close/>
              </a:path>
              <a:path w="4815840" h="60960">
                <a:moveTo>
                  <a:pt x="18287" y="10795"/>
                </a:moveTo>
                <a:lnTo>
                  <a:pt x="16827" y="12255"/>
                </a:lnTo>
                <a:lnTo>
                  <a:pt x="16763" y="13758"/>
                </a:lnTo>
                <a:lnTo>
                  <a:pt x="18245" y="12297"/>
                </a:lnTo>
                <a:lnTo>
                  <a:pt x="18287" y="10795"/>
                </a:lnTo>
                <a:close/>
              </a:path>
              <a:path w="4815840" h="60960">
                <a:moveTo>
                  <a:pt x="4771644" y="10795"/>
                </a:moveTo>
                <a:lnTo>
                  <a:pt x="4768596" y="10795"/>
                </a:lnTo>
                <a:lnTo>
                  <a:pt x="4771644" y="13758"/>
                </a:lnTo>
                <a:lnTo>
                  <a:pt x="4771959" y="13451"/>
                </a:lnTo>
                <a:lnTo>
                  <a:pt x="4771868" y="12255"/>
                </a:lnTo>
                <a:lnTo>
                  <a:pt x="4771644" y="10795"/>
                </a:lnTo>
                <a:close/>
              </a:path>
              <a:path w="4815840" h="60960">
                <a:moveTo>
                  <a:pt x="4780788" y="12276"/>
                </a:moveTo>
                <a:lnTo>
                  <a:pt x="4780026" y="13017"/>
                </a:lnTo>
                <a:lnTo>
                  <a:pt x="4780788" y="13758"/>
                </a:lnTo>
                <a:lnTo>
                  <a:pt x="4780788" y="12276"/>
                </a:lnTo>
                <a:close/>
              </a:path>
              <a:path w="4815840" h="60960">
                <a:moveTo>
                  <a:pt x="4788408" y="10795"/>
                </a:moveTo>
                <a:lnTo>
                  <a:pt x="4786947" y="12255"/>
                </a:lnTo>
                <a:lnTo>
                  <a:pt x="4787018" y="12407"/>
                </a:lnTo>
                <a:lnTo>
                  <a:pt x="4788408" y="13758"/>
                </a:lnTo>
                <a:lnTo>
                  <a:pt x="4788408" y="10795"/>
                </a:lnTo>
                <a:close/>
              </a:path>
              <a:path w="4815840" h="60960">
                <a:moveTo>
                  <a:pt x="7619" y="10123"/>
                </a:moveTo>
                <a:lnTo>
                  <a:pt x="7740" y="12742"/>
                </a:lnTo>
                <a:lnTo>
                  <a:pt x="9143" y="13604"/>
                </a:lnTo>
                <a:lnTo>
                  <a:pt x="9143" y="10976"/>
                </a:lnTo>
                <a:lnTo>
                  <a:pt x="7619" y="10123"/>
                </a:lnTo>
                <a:close/>
              </a:path>
              <a:path w="4815840" h="60960">
                <a:moveTo>
                  <a:pt x="14477" y="10033"/>
                </a:moveTo>
                <a:lnTo>
                  <a:pt x="13715" y="10795"/>
                </a:lnTo>
                <a:lnTo>
                  <a:pt x="13754" y="11560"/>
                </a:lnTo>
                <a:lnTo>
                  <a:pt x="14848" y="13451"/>
                </a:lnTo>
                <a:lnTo>
                  <a:pt x="15175" y="12913"/>
                </a:lnTo>
                <a:lnTo>
                  <a:pt x="15239" y="10795"/>
                </a:lnTo>
                <a:lnTo>
                  <a:pt x="14477" y="10033"/>
                </a:lnTo>
                <a:close/>
              </a:path>
              <a:path w="4815840" h="60960">
                <a:moveTo>
                  <a:pt x="4779398" y="12407"/>
                </a:moveTo>
                <a:lnTo>
                  <a:pt x="4779492" y="13536"/>
                </a:lnTo>
                <a:lnTo>
                  <a:pt x="4780026" y="13017"/>
                </a:lnTo>
                <a:lnTo>
                  <a:pt x="4779398" y="12407"/>
                </a:lnTo>
                <a:close/>
              </a:path>
              <a:path w="4815840" h="60960">
                <a:moveTo>
                  <a:pt x="12192" y="10795"/>
                </a:moveTo>
                <a:lnTo>
                  <a:pt x="12300" y="12742"/>
                </a:lnTo>
                <a:lnTo>
                  <a:pt x="13715" y="13534"/>
                </a:lnTo>
                <a:lnTo>
                  <a:pt x="13652" y="12255"/>
                </a:lnTo>
                <a:lnTo>
                  <a:pt x="12192" y="10795"/>
                </a:lnTo>
                <a:close/>
              </a:path>
              <a:path w="4815840" h="60960">
                <a:moveTo>
                  <a:pt x="13715" y="11493"/>
                </a:moveTo>
                <a:lnTo>
                  <a:pt x="13804" y="12407"/>
                </a:lnTo>
                <a:lnTo>
                  <a:pt x="14848" y="13451"/>
                </a:lnTo>
                <a:lnTo>
                  <a:pt x="13715" y="11493"/>
                </a:lnTo>
                <a:close/>
              </a:path>
              <a:path w="4815840" h="60960">
                <a:moveTo>
                  <a:pt x="4773168" y="10795"/>
                </a:moveTo>
                <a:lnTo>
                  <a:pt x="4771644" y="10795"/>
                </a:lnTo>
                <a:lnTo>
                  <a:pt x="4772040" y="13372"/>
                </a:lnTo>
                <a:lnTo>
                  <a:pt x="4773146" y="12297"/>
                </a:lnTo>
                <a:lnTo>
                  <a:pt x="4773168" y="10795"/>
                </a:lnTo>
                <a:close/>
              </a:path>
              <a:path w="4815840" h="60960">
                <a:moveTo>
                  <a:pt x="4794504" y="9271"/>
                </a:moveTo>
                <a:lnTo>
                  <a:pt x="4792980" y="10795"/>
                </a:lnTo>
                <a:lnTo>
                  <a:pt x="4795496" y="13241"/>
                </a:lnTo>
                <a:lnTo>
                  <a:pt x="4794504" y="9271"/>
                </a:lnTo>
                <a:close/>
              </a:path>
              <a:path w="4815840" h="60960">
                <a:moveTo>
                  <a:pt x="4780788" y="10795"/>
                </a:moveTo>
                <a:lnTo>
                  <a:pt x="4779264" y="10795"/>
                </a:lnTo>
                <a:lnTo>
                  <a:pt x="4779398" y="12407"/>
                </a:lnTo>
                <a:lnTo>
                  <a:pt x="4780026" y="13017"/>
                </a:lnTo>
                <a:lnTo>
                  <a:pt x="4780766" y="12297"/>
                </a:lnTo>
                <a:lnTo>
                  <a:pt x="4780788" y="10795"/>
                </a:lnTo>
                <a:close/>
              </a:path>
              <a:path w="4815840" h="60960">
                <a:moveTo>
                  <a:pt x="4802124" y="9271"/>
                </a:moveTo>
                <a:lnTo>
                  <a:pt x="4799076" y="9271"/>
                </a:lnTo>
                <a:lnTo>
                  <a:pt x="4801504" y="12913"/>
                </a:lnTo>
                <a:lnTo>
                  <a:pt x="4802031" y="12407"/>
                </a:lnTo>
                <a:lnTo>
                  <a:pt x="4802124" y="9271"/>
                </a:lnTo>
                <a:close/>
              </a:path>
              <a:path w="4815840" h="60960">
                <a:moveTo>
                  <a:pt x="4751832" y="12319"/>
                </a:moveTo>
                <a:lnTo>
                  <a:pt x="4747260" y="12319"/>
                </a:lnTo>
                <a:lnTo>
                  <a:pt x="4746670" y="12892"/>
                </a:lnTo>
                <a:lnTo>
                  <a:pt x="4751832" y="12319"/>
                </a:lnTo>
                <a:close/>
              </a:path>
              <a:path w="4815840" h="60960">
                <a:moveTo>
                  <a:pt x="22859" y="9271"/>
                </a:moveTo>
                <a:lnTo>
                  <a:pt x="21336" y="11906"/>
                </a:lnTo>
                <a:lnTo>
                  <a:pt x="21336" y="12784"/>
                </a:lnTo>
                <a:lnTo>
                  <a:pt x="22797" y="11099"/>
                </a:lnTo>
                <a:lnTo>
                  <a:pt x="22859" y="9271"/>
                </a:lnTo>
                <a:close/>
              </a:path>
              <a:path w="4815840" h="60960">
                <a:moveTo>
                  <a:pt x="15239" y="10795"/>
                </a:moveTo>
                <a:lnTo>
                  <a:pt x="15239" y="12742"/>
                </a:lnTo>
                <a:lnTo>
                  <a:pt x="15687" y="11560"/>
                </a:lnTo>
                <a:lnTo>
                  <a:pt x="15730" y="11285"/>
                </a:lnTo>
                <a:lnTo>
                  <a:pt x="15239" y="10795"/>
                </a:lnTo>
                <a:close/>
              </a:path>
              <a:path w="4815840" h="60960">
                <a:moveTo>
                  <a:pt x="2017775" y="12319"/>
                </a:moveTo>
                <a:lnTo>
                  <a:pt x="2013204" y="12319"/>
                </a:lnTo>
                <a:lnTo>
                  <a:pt x="2012949" y="12690"/>
                </a:lnTo>
                <a:lnTo>
                  <a:pt x="2017775" y="12319"/>
                </a:lnTo>
                <a:close/>
              </a:path>
              <a:path w="4815840" h="60960">
                <a:moveTo>
                  <a:pt x="10668" y="6223"/>
                </a:moveTo>
                <a:lnTo>
                  <a:pt x="9562" y="7328"/>
                </a:lnTo>
                <a:lnTo>
                  <a:pt x="11430" y="12255"/>
                </a:lnTo>
                <a:lnTo>
                  <a:pt x="12192" y="12681"/>
                </a:lnTo>
                <a:lnTo>
                  <a:pt x="12213" y="9249"/>
                </a:lnTo>
                <a:lnTo>
                  <a:pt x="12343" y="9119"/>
                </a:lnTo>
                <a:lnTo>
                  <a:pt x="10668" y="6223"/>
                </a:lnTo>
                <a:close/>
              </a:path>
              <a:path w="4815840" h="60960">
                <a:moveTo>
                  <a:pt x="6095" y="9271"/>
                </a:moveTo>
                <a:lnTo>
                  <a:pt x="4571" y="10795"/>
                </a:lnTo>
                <a:lnTo>
                  <a:pt x="7619" y="12668"/>
                </a:lnTo>
                <a:lnTo>
                  <a:pt x="7619" y="10123"/>
                </a:lnTo>
                <a:lnTo>
                  <a:pt x="6095" y="9271"/>
                </a:lnTo>
                <a:close/>
              </a:path>
              <a:path w="4815840" h="60960">
                <a:moveTo>
                  <a:pt x="1379220" y="12319"/>
                </a:moveTo>
                <a:lnTo>
                  <a:pt x="1376171" y="12319"/>
                </a:lnTo>
                <a:lnTo>
                  <a:pt x="1379569" y="12658"/>
                </a:lnTo>
                <a:lnTo>
                  <a:pt x="1379220" y="12319"/>
                </a:lnTo>
                <a:close/>
              </a:path>
              <a:path w="4815840" h="60960">
                <a:moveTo>
                  <a:pt x="728471" y="12319"/>
                </a:moveTo>
                <a:lnTo>
                  <a:pt x="725424" y="12319"/>
                </a:lnTo>
                <a:lnTo>
                  <a:pt x="725040" y="12564"/>
                </a:lnTo>
                <a:lnTo>
                  <a:pt x="728471" y="12319"/>
                </a:lnTo>
                <a:close/>
              </a:path>
              <a:path w="4815840" h="60960">
                <a:moveTo>
                  <a:pt x="4779264" y="10795"/>
                </a:moveTo>
                <a:lnTo>
                  <a:pt x="4777740" y="10795"/>
                </a:lnTo>
                <a:lnTo>
                  <a:pt x="4779398" y="12407"/>
                </a:lnTo>
                <a:lnTo>
                  <a:pt x="4779264" y="10795"/>
                </a:lnTo>
                <a:close/>
              </a:path>
              <a:path w="4815840" h="60960">
                <a:moveTo>
                  <a:pt x="12343" y="9119"/>
                </a:moveTo>
                <a:lnTo>
                  <a:pt x="12213" y="9249"/>
                </a:lnTo>
                <a:lnTo>
                  <a:pt x="12192" y="10795"/>
                </a:lnTo>
                <a:lnTo>
                  <a:pt x="13715" y="12319"/>
                </a:lnTo>
                <a:lnTo>
                  <a:pt x="13595" y="11285"/>
                </a:lnTo>
                <a:lnTo>
                  <a:pt x="12343" y="9119"/>
                </a:lnTo>
                <a:close/>
              </a:path>
              <a:path w="4815840" h="60960">
                <a:moveTo>
                  <a:pt x="16193" y="10224"/>
                </a:moveTo>
                <a:lnTo>
                  <a:pt x="15977" y="10795"/>
                </a:lnTo>
                <a:lnTo>
                  <a:pt x="15851" y="11406"/>
                </a:lnTo>
                <a:lnTo>
                  <a:pt x="16763" y="12319"/>
                </a:lnTo>
                <a:lnTo>
                  <a:pt x="16763" y="10795"/>
                </a:lnTo>
                <a:lnTo>
                  <a:pt x="16193" y="10224"/>
                </a:lnTo>
                <a:close/>
              </a:path>
              <a:path w="4815840" h="60960">
                <a:moveTo>
                  <a:pt x="17031" y="8014"/>
                </a:moveTo>
                <a:lnTo>
                  <a:pt x="16362" y="9779"/>
                </a:lnTo>
                <a:lnTo>
                  <a:pt x="16255" y="10287"/>
                </a:lnTo>
                <a:lnTo>
                  <a:pt x="16763" y="10795"/>
                </a:lnTo>
                <a:lnTo>
                  <a:pt x="16763" y="12319"/>
                </a:lnTo>
                <a:lnTo>
                  <a:pt x="18287" y="10795"/>
                </a:lnTo>
                <a:lnTo>
                  <a:pt x="18266" y="9249"/>
                </a:lnTo>
                <a:lnTo>
                  <a:pt x="17031" y="8014"/>
                </a:lnTo>
                <a:close/>
              </a:path>
              <a:path w="4815840" h="60960">
                <a:moveTo>
                  <a:pt x="1252727" y="7747"/>
                </a:moveTo>
                <a:lnTo>
                  <a:pt x="1243584" y="7747"/>
                </a:lnTo>
                <a:lnTo>
                  <a:pt x="1248156" y="10795"/>
                </a:lnTo>
                <a:lnTo>
                  <a:pt x="1248156" y="12319"/>
                </a:lnTo>
                <a:lnTo>
                  <a:pt x="1252727" y="7747"/>
                </a:lnTo>
                <a:close/>
              </a:path>
              <a:path w="4815840" h="60960">
                <a:moveTo>
                  <a:pt x="4806696" y="7747"/>
                </a:moveTo>
                <a:lnTo>
                  <a:pt x="4802124" y="7747"/>
                </a:lnTo>
                <a:lnTo>
                  <a:pt x="4806696" y="12319"/>
                </a:lnTo>
                <a:lnTo>
                  <a:pt x="4806696" y="9271"/>
                </a:lnTo>
                <a:lnTo>
                  <a:pt x="4808220" y="9271"/>
                </a:lnTo>
                <a:lnTo>
                  <a:pt x="4806696" y="7747"/>
                </a:lnTo>
                <a:close/>
              </a:path>
              <a:path w="4815840" h="60960">
                <a:moveTo>
                  <a:pt x="4789424" y="9779"/>
                </a:moveTo>
                <a:lnTo>
                  <a:pt x="4787392" y="10287"/>
                </a:lnTo>
                <a:lnTo>
                  <a:pt x="4786272" y="11406"/>
                </a:lnTo>
                <a:lnTo>
                  <a:pt x="4786147" y="11560"/>
                </a:lnTo>
                <a:lnTo>
                  <a:pt x="4786905" y="12297"/>
                </a:lnTo>
                <a:lnTo>
                  <a:pt x="4789424" y="9779"/>
                </a:lnTo>
                <a:close/>
              </a:path>
              <a:path w="4815840" h="60960">
                <a:moveTo>
                  <a:pt x="4774692" y="10795"/>
                </a:moveTo>
                <a:lnTo>
                  <a:pt x="4773168" y="10795"/>
                </a:lnTo>
                <a:lnTo>
                  <a:pt x="4773168" y="12276"/>
                </a:lnTo>
                <a:lnTo>
                  <a:pt x="4774692" y="10795"/>
                </a:lnTo>
                <a:close/>
              </a:path>
              <a:path w="4815840" h="60960">
                <a:moveTo>
                  <a:pt x="4782312" y="10795"/>
                </a:moveTo>
                <a:lnTo>
                  <a:pt x="4780788" y="10795"/>
                </a:lnTo>
                <a:lnTo>
                  <a:pt x="4780788" y="12276"/>
                </a:lnTo>
                <a:lnTo>
                  <a:pt x="4782312" y="10795"/>
                </a:lnTo>
                <a:close/>
              </a:path>
              <a:path w="4815840" h="60960">
                <a:moveTo>
                  <a:pt x="9562" y="7328"/>
                </a:moveTo>
                <a:lnTo>
                  <a:pt x="9143" y="7747"/>
                </a:lnTo>
                <a:lnTo>
                  <a:pt x="9255" y="11038"/>
                </a:lnTo>
                <a:lnTo>
                  <a:pt x="11430" y="12255"/>
                </a:lnTo>
                <a:lnTo>
                  <a:pt x="9562" y="7328"/>
                </a:lnTo>
                <a:close/>
              </a:path>
              <a:path w="4815840" h="60960">
                <a:moveTo>
                  <a:pt x="19779" y="9303"/>
                </a:moveTo>
                <a:lnTo>
                  <a:pt x="18287" y="10795"/>
                </a:lnTo>
                <a:lnTo>
                  <a:pt x="18287" y="12255"/>
                </a:lnTo>
                <a:lnTo>
                  <a:pt x="19779" y="9303"/>
                </a:lnTo>
                <a:close/>
              </a:path>
              <a:path w="4815840" h="60960">
                <a:moveTo>
                  <a:pt x="21314" y="9271"/>
                </a:moveTo>
                <a:lnTo>
                  <a:pt x="19812" y="9271"/>
                </a:lnTo>
                <a:lnTo>
                  <a:pt x="18287" y="12255"/>
                </a:lnTo>
                <a:lnTo>
                  <a:pt x="21314" y="9271"/>
                </a:lnTo>
                <a:close/>
              </a:path>
              <a:path w="4815840" h="60960">
                <a:moveTo>
                  <a:pt x="4785360" y="10795"/>
                </a:moveTo>
                <a:lnTo>
                  <a:pt x="4785664" y="12014"/>
                </a:lnTo>
                <a:lnTo>
                  <a:pt x="4786118" y="11560"/>
                </a:lnTo>
                <a:lnTo>
                  <a:pt x="4785360" y="10795"/>
                </a:lnTo>
                <a:close/>
              </a:path>
              <a:path w="4815840" h="60960">
                <a:moveTo>
                  <a:pt x="4794504" y="9271"/>
                </a:moveTo>
                <a:lnTo>
                  <a:pt x="4791456" y="9271"/>
                </a:lnTo>
                <a:lnTo>
                  <a:pt x="4791862" y="11912"/>
                </a:lnTo>
                <a:lnTo>
                  <a:pt x="4794504" y="9271"/>
                </a:lnTo>
                <a:close/>
              </a:path>
              <a:path w="4815840" h="60960">
                <a:moveTo>
                  <a:pt x="22860" y="7747"/>
                </a:moveTo>
                <a:lnTo>
                  <a:pt x="21336" y="9249"/>
                </a:lnTo>
                <a:lnTo>
                  <a:pt x="21336" y="11906"/>
                </a:lnTo>
                <a:lnTo>
                  <a:pt x="22841" y="9303"/>
                </a:lnTo>
                <a:lnTo>
                  <a:pt x="22860" y="7747"/>
                </a:lnTo>
                <a:close/>
              </a:path>
              <a:path w="4815840" h="60960">
                <a:moveTo>
                  <a:pt x="4762500" y="10795"/>
                </a:moveTo>
                <a:lnTo>
                  <a:pt x="4757928" y="10795"/>
                </a:lnTo>
                <a:lnTo>
                  <a:pt x="4757140" y="11560"/>
                </a:lnTo>
                <a:lnTo>
                  <a:pt x="4762500" y="10795"/>
                </a:lnTo>
                <a:close/>
              </a:path>
              <a:path w="4815840" h="60960">
                <a:moveTo>
                  <a:pt x="4802124" y="7747"/>
                </a:moveTo>
                <a:lnTo>
                  <a:pt x="4797552" y="7747"/>
                </a:lnTo>
                <a:lnTo>
                  <a:pt x="4797552" y="11557"/>
                </a:lnTo>
                <a:lnTo>
                  <a:pt x="4799076" y="9271"/>
                </a:lnTo>
                <a:lnTo>
                  <a:pt x="4802124" y="9271"/>
                </a:lnTo>
                <a:lnTo>
                  <a:pt x="4802124" y="7747"/>
                </a:lnTo>
                <a:close/>
              </a:path>
              <a:path w="4815840" h="60960">
                <a:moveTo>
                  <a:pt x="4787392" y="10287"/>
                </a:moveTo>
                <a:lnTo>
                  <a:pt x="4785360" y="10795"/>
                </a:lnTo>
                <a:lnTo>
                  <a:pt x="4786132" y="11546"/>
                </a:lnTo>
                <a:lnTo>
                  <a:pt x="4787392" y="10287"/>
                </a:lnTo>
                <a:close/>
              </a:path>
              <a:path w="4815840" h="60960">
                <a:moveTo>
                  <a:pt x="13715" y="7747"/>
                </a:moveTo>
                <a:lnTo>
                  <a:pt x="12343" y="9119"/>
                </a:lnTo>
                <a:lnTo>
                  <a:pt x="13715" y="11493"/>
                </a:lnTo>
                <a:lnTo>
                  <a:pt x="13715" y="7747"/>
                </a:lnTo>
                <a:close/>
              </a:path>
              <a:path w="4815840" h="60960">
                <a:moveTo>
                  <a:pt x="3066287" y="10795"/>
                </a:moveTo>
                <a:lnTo>
                  <a:pt x="3061716" y="10795"/>
                </a:lnTo>
                <a:lnTo>
                  <a:pt x="3066917" y="11406"/>
                </a:lnTo>
                <a:lnTo>
                  <a:pt x="3066287" y="10795"/>
                </a:lnTo>
                <a:close/>
              </a:path>
              <a:path w="4815840" h="60960">
                <a:moveTo>
                  <a:pt x="15239" y="9271"/>
                </a:moveTo>
                <a:lnTo>
                  <a:pt x="15239" y="10795"/>
                </a:lnTo>
                <a:lnTo>
                  <a:pt x="15775" y="11330"/>
                </a:lnTo>
                <a:lnTo>
                  <a:pt x="16170" y="10287"/>
                </a:lnTo>
                <a:lnTo>
                  <a:pt x="16092" y="10123"/>
                </a:lnTo>
                <a:lnTo>
                  <a:pt x="15239" y="9271"/>
                </a:lnTo>
                <a:close/>
              </a:path>
              <a:path w="4815840" h="60960">
                <a:moveTo>
                  <a:pt x="1350264" y="10795"/>
                </a:moveTo>
                <a:lnTo>
                  <a:pt x="1345692" y="10795"/>
                </a:lnTo>
                <a:lnTo>
                  <a:pt x="1350600" y="11285"/>
                </a:lnTo>
                <a:lnTo>
                  <a:pt x="1350264" y="10795"/>
                </a:lnTo>
                <a:close/>
              </a:path>
              <a:path w="4815840" h="60960">
                <a:moveTo>
                  <a:pt x="2063495" y="10795"/>
                </a:moveTo>
                <a:lnTo>
                  <a:pt x="2058923" y="10795"/>
                </a:lnTo>
                <a:lnTo>
                  <a:pt x="2058619" y="11099"/>
                </a:lnTo>
                <a:lnTo>
                  <a:pt x="2063495" y="10795"/>
                </a:lnTo>
                <a:close/>
              </a:path>
              <a:path w="4815840" h="60960">
                <a:moveTo>
                  <a:pt x="749807" y="10795"/>
                </a:moveTo>
                <a:lnTo>
                  <a:pt x="746759" y="10795"/>
                </a:lnTo>
                <a:lnTo>
                  <a:pt x="746394" y="11038"/>
                </a:lnTo>
                <a:lnTo>
                  <a:pt x="749807" y="10795"/>
                </a:lnTo>
                <a:close/>
              </a:path>
              <a:path w="4815840" h="60960">
                <a:moveTo>
                  <a:pt x="22859" y="9271"/>
                </a:moveTo>
                <a:lnTo>
                  <a:pt x="22859" y="11027"/>
                </a:lnTo>
                <a:lnTo>
                  <a:pt x="24029" y="9660"/>
                </a:lnTo>
                <a:lnTo>
                  <a:pt x="22859" y="9271"/>
                </a:lnTo>
                <a:close/>
              </a:path>
              <a:path w="4815840" h="60960">
                <a:moveTo>
                  <a:pt x="9143" y="6223"/>
                </a:moveTo>
                <a:lnTo>
                  <a:pt x="7619" y="7747"/>
                </a:lnTo>
                <a:lnTo>
                  <a:pt x="7619" y="10123"/>
                </a:lnTo>
                <a:lnTo>
                  <a:pt x="9143" y="10976"/>
                </a:lnTo>
                <a:lnTo>
                  <a:pt x="9143" y="7747"/>
                </a:lnTo>
                <a:lnTo>
                  <a:pt x="9562" y="7328"/>
                </a:lnTo>
                <a:lnTo>
                  <a:pt x="9143" y="6223"/>
                </a:lnTo>
                <a:close/>
              </a:path>
              <a:path w="4815840" h="60960">
                <a:moveTo>
                  <a:pt x="9143" y="6223"/>
                </a:moveTo>
                <a:lnTo>
                  <a:pt x="7619" y="6223"/>
                </a:lnTo>
                <a:lnTo>
                  <a:pt x="4593" y="9249"/>
                </a:lnTo>
                <a:lnTo>
                  <a:pt x="4571" y="10795"/>
                </a:lnTo>
                <a:lnTo>
                  <a:pt x="9143" y="6223"/>
                </a:lnTo>
                <a:close/>
              </a:path>
              <a:path w="4815840" h="60960">
                <a:moveTo>
                  <a:pt x="13715" y="9271"/>
                </a:moveTo>
                <a:lnTo>
                  <a:pt x="13715" y="10795"/>
                </a:lnTo>
                <a:lnTo>
                  <a:pt x="14477" y="10033"/>
                </a:lnTo>
                <a:lnTo>
                  <a:pt x="13715" y="9271"/>
                </a:lnTo>
                <a:close/>
              </a:path>
              <a:path w="4815840" h="60960">
                <a:moveTo>
                  <a:pt x="15239" y="9271"/>
                </a:moveTo>
                <a:lnTo>
                  <a:pt x="14477" y="10033"/>
                </a:lnTo>
                <a:lnTo>
                  <a:pt x="15239" y="10795"/>
                </a:lnTo>
                <a:lnTo>
                  <a:pt x="15239" y="9271"/>
                </a:lnTo>
                <a:close/>
              </a:path>
              <a:path w="4815840" h="60960">
                <a:moveTo>
                  <a:pt x="18287" y="4699"/>
                </a:moveTo>
                <a:lnTo>
                  <a:pt x="17132" y="7747"/>
                </a:lnTo>
                <a:lnTo>
                  <a:pt x="17068" y="8051"/>
                </a:lnTo>
                <a:lnTo>
                  <a:pt x="18266" y="9249"/>
                </a:lnTo>
                <a:lnTo>
                  <a:pt x="18287" y="10795"/>
                </a:lnTo>
                <a:lnTo>
                  <a:pt x="19779" y="9303"/>
                </a:lnTo>
                <a:lnTo>
                  <a:pt x="20824" y="7235"/>
                </a:lnTo>
                <a:lnTo>
                  <a:pt x="18287" y="4699"/>
                </a:lnTo>
                <a:close/>
              </a:path>
              <a:path w="4815840" h="60960">
                <a:moveTo>
                  <a:pt x="24384" y="7747"/>
                </a:moveTo>
                <a:lnTo>
                  <a:pt x="22860" y="7747"/>
                </a:lnTo>
                <a:lnTo>
                  <a:pt x="24362" y="9249"/>
                </a:lnTo>
                <a:lnTo>
                  <a:pt x="24383" y="9779"/>
                </a:lnTo>
                <a:lnTo>
                  <a:pt x="27431" y="10795"/>
                </a:lnTo>
                <a:lnTo>
                  <a:pt x="24384" y="7747"/>
                </a:lnTo>
                <a:close/>
              </a:path>
              <a:path w="4815840" h="60960">
                <a:moveTo>
                  <a:pt x="1202436" y="6223"/>
                </a:moveTo>
                <a:lnTo>
                  <a:pt x="1194815" y="6223"/>
                </a:lnTo>
                <a:lnTo>
                  <a:pt x="1197842" y="9249"/>
                </a:lnTo>
                <a:lnTo>
                  <a:pt x="1197864" y="10795"/>
                </a:lnTo>
                <a:lnTo>
                  <a:pt x="1202436" y="6223"/>
                </a:lnTo>
                <a:close/>
              </a:path>
              <a:path w="4815840" h="60960">
                <a:moveTo>
                  <a:pt x="1217676" y="6223"/>
                </a:moveTo>
                <a:lnTo>
                  <a:pt x="1210056" y="6223"/>
                </a:lnTo>
                <a:lnTo>
                  <a:pt x="1214627" y="10795"/>
                </a:lnTo>
                <a:lnTo>
                  <a:pt x="1217676" y="6223"/>
                </a:lnTo>
                <a:close/>
              </a:path>
              <a:path w="4815840" h="60960">
                <a:moveTo>
                  <a:pt x="4789932" y="9271"/>
                </a:moveTo>
                <a:lnTo>
                  <a:pt x="4788408" y="9271"/>
                </a:lnTo>
                <a:lnTo>
                  <a:pt x="4787392" y="10287"/>
                </a:lnTo>
                <a:lnTo>
                  <a:pt x="4789424" y="9779"/>
                </a:lnTo>
                <a:lnTo>
                  <a:pt x="4789932" y="9271"/>
                </a:lnTo>
                <a:close/>
              </a:path>
              <a:path w="4815840" h="60960">
                <a:moveTo>
                  <a:pt x="16764" y="7747"/>
                </a:moveTo>
                <a:lnTo>
                  <a:pt x="15391" y="9119"/>
                </a:lnTo>
                <a:lnTo>
                  <a:pt x="15272" y="9303"/>
                </a:lnTo>
                <a:lnTo>
                  <a:pt x="16193" y="10224"/>
                </a:lnTo>
                <a:lnTo>
                  <a:pt x="17031" y="8014"/>
                </a:lnTo>
                <a:lnTo>
                  <a:pt x="16764" y="7747"/>
                </a:lnTo>
                <a:close/>
              </a:path>
              <a:path w="4815840" h="60960">
                <a:moveTo>
                  <a:pt x="7619" y="7747"/>
                </a:moveTo>
                <a:lnTo>
                  <a:pt x="6247" y="9119"/>
                </a:lnTo>
                <a:lnTo>
                  <a:pt x="6153" y="9303"/>
                </a:lnTo>
                <a:lnTo>
                  <a:pt x="7619" y="10123"/>
                </a:lnTo>
                <a:lnTo>
                  <a:pt x="7619" y="7747"/>
                </a:lnTo>
                <a:close/>
              </a:path>
              <a:path w="4815840" h="60960">
                <a:moveTo>
                  <a:pt x="13716" y="7747"/>
                </a:moveTo>
                <a:lnTo>
                  <a:pt x="13748" y="9303"/>
                </a:lnTo>
                <a:lnTo>
                  <a:pt x="14477" y="10033"/>
                </a:lnTo>
                <a:lnTo>
                  <a:pt x="15207" y="9303"/>
                </a:lnTo>
                <a:lnTo>
                  <a:pt x="13716" y="7747"/>
                </a:lnTo>
                <a:close/>
              </a:path>
              <a:path w="4815840" h="60960">
                <a:moveTo>
                  <a:pt x="24383" y="9271"/>
                </a:moveTo>
                <a:lnTo>
                  <a:pt x="24155" y="9534"/>
                </a:lnTo>
                <a:lnTo>
                  <a:pt x="24106" y="9686"/>
                </a:lnTo>
                <a:lnTo>
                  <a:pt x="24383" y="9779"/>
                </a:lnTo>
                <a:lnTo>
                  <a:pt x="24383" y="9271"/>
                </a:lnTo>
                <a:close/>
              </a:path>
              <a:path w="4815840" h="60960">
                <a:moveTo>
                  <a:pt x="4796028" y="7747"/>
                </a:moveTo>
                <a:lnTo>
                  <a:pt x="4791455" y="7747"/>
                </a:lnTo>
                <a:lnTo>
                  <a:pt x="4789424" y="9779"/>
                </a:lnTo>
                <a:lnTo>
                  <a:pt x="4791456" y="9271"/>
                </a:lnTo>
                <a:lnTo>
                  <a:pt x="4794504" y="9271"/>
                </a:lnTo>
                <a:lnTo>
                  <a:pt x="4796028" y="7747"/>
                </a:lnTo>
                <a:close/>
              </a:path>
              <a:path w="4815840" h="60960">
                <a:moveTo>
                  <a:pt x="1280159" y="9271"/>
                </a:moveTo>
                <a:lnTo>
                  <a:pt x="1275588" y="9271"/>
                </a:lnTo>
                <a:lnTo>
                  <a:pt x="1280575" y="9686"/>
                </a:lnTo>
                <a:lnTo>
                  <a:pt x="1280159" y="9271"/>
                </a:lnTo>
                <a:close/>
              </a:path>
              <a:path w="4815840" h="60960">
                <a:moveTo>
                  <a:pt x="22860" y="7747"/>
                </a:moveTo>
                <a:lnTo>
                  <a:pt x="22957" y="9303"/>
                </a:lnTo>
                <a:lnTo>
                  <a:pt x="24042" y="9665"/>
                </a:lnTo>
                <a:lnTo>
                  <a:pt x="24355" y="9303"/>
                </a:lnTo>
                <a:lnTo>
                  <a:pt x="22860" y="7747"/>
                </a:lnTo>
                <a:close/>
              </a:path>
              <a:path w="4815840" h="60960">
                <a:moveTo>
                  <a:pt x="777240" y="7747"/>
                </a:moveTo>
                <a:lnTo>
                  <a:pt x="768095" y="7747"/>
                </a:lnTo>
                <a:lnTo>
                  <a:pt x="766820" y="9660"/>
                </a:lnTo>
                <a:lnTo>
                  <a:pt x="772668" y="9271"/>
                </a:lnTo>
                <a:lnTo>
                  <a:pt x="777770" y="8542"/>
                </a:lnTo>
                <a:lnTo>
                  <a:pt x="777240" y="7747"/>
                </a:lnTo>
                <a:close/>
              </a:path>
              <a:path w="4815840" h="60960">
                <a:moveTo>
                  <a:pt x="2089404" y="9271"/>
                </a:moveTo>
                <a:lnTo>
                  <a:pt x="2084832" y="9271"/>
                </a:lnTo>
                <a:lnTo>
                  <a:pt x="2084645" y="9550"/>
                </a:lnTo>
                <a:lnTo>
                  <a:pt x="2089404" y="9271"/>
                </a:lnTo>
                <a:close/>
              </a:path>
              <a:path w="4815840" h="60960">
                <a:moveTo>
                  <a:pt x="2427732" y="9271"/>
                </a:moveTo>
                <a:lnTo>
                  <a:pt x="2423160" y="9271"/>
                </a:lnTo>
                <a:lnTo>
                  <a:pt x="2422973" y="9550"/>
                </a:lnTo>
                <a:lnTo>
                  <a:pt x="2427732" y="9271"/>
                </a:lnTo>
                <a:close/>
              </a:path>
              <a:path w="4815840" h="60960">
                <a:moveTo>
                  <a:pt x="2235708" y="9271"/>
                </a:moveTo>
                <a:lnTo>
                  <a:pt x="2231135" y="9271"/>
                </a:lnTo>
                <a:lnTo>
                  <a:pt x="2235883" y="9534"/>
                </a:lnTo>
                <a:lnTo>
                  <a:pt x="2235708" y="9271"/>
                </a:lnTo>
                <a:close/>
              </a:path>
              <a:path w="4815840" h="60960">
                <a:moveTo>
                  <a:pt x="3038856" y="9271"/>
                </a:moveTo>
                <a:lnTo>
                  <a:pt x="3034284" y="9271"/>
                </a:lnTo>
                <a:lnTo>
                  <a:pt x="3039031" y="9534"/>
                </a:lnTo>
                <a:lnTo>
                  <a:pt x="3038856" y="9271"/>
                </a:lnTo>
                <a:close/>
              </a:path>
              <a:path w="4815840" h="60960">
                <a:moveTo>
                  <a:pt x="20824" y="7235"/>
                </a:moveTo>
                <a:lnTo>
                  <a:pt x="19779" y="9303"/>
                </a:lnTo>
                <a:lnTo>
                  <a:pt x="21314" y="9271"/>
                </a:lnTo>
                <a:lnTo>
                  <a:pt x="21336" y="7747"/>
                </a:lnTo>
                <a:lnTo>
                  <a:pt x="20824" y="7235"/>
                </a:lnTo>
                <a:close/>
              </a:path>
              <a:path w="4815840" h="60960">
                <a:moveTo>
                  <a:pt x="15239" y="6223"/>
                </a:moveTo>
                <a:lnTo>
                  <a:pt x="13716" y="7747"/>
                </a:lnTo>
                <a:lnTo>
                  <a:pt x="15239" y="9271"/>
                </a:lnTo>
                <a:lnTo>
                  <a:pt x="15239" y="6223"/>
                </a:lnTo>
                <a:close/>
              </a:path>
              <a:path w="4815840" h="60960">
                <a:moveTo>
                  <a:pt x="15239" y="6223"/>
                </a:moveTo>
                <a:lnTo>
                  <a:pt x="15239" y="9271"/>
                </a:lnTo>
                <a:lnTo>
                  <a:pt x="16763" y="7747"/>
                </a:lnTo>
                <a:lnTo>
                  <a:pt x="15239" y="6223"/>
                </a:lnTo>
                <a:close/>
              </a:path>
              <a:path w="4815840" h="60960">
                <a:moveTo>
                  <a:pt x="1180083" y="5207"/>
                </a:moveTo>
                <a:lnTo>
                  <a:pt x="1182624" y="7747"/>
                </a:lnTo>
                <a:lnTo>
                  <a:pt x="1182624" y="9271"/>
                </a:lnTo>
                <a:lnTo>
                  <a:pt x="1185671" y="6223"/>
                </a:lnTo>
                <a:lnTo>
                  <a:pt x="1190244" y="6223"/>
                </a:lnTo>
                <a:lnTo>
                  <a:pt x="1180083" y="5207"/>
                </a:lnTo>
                <a:close/>
              </a:path>
              <a:path w="4815840" h="60960">
                <a:moveTo>
                  <a:pt x="21335" y="6223"/>
                </a:moveTo>
                <a:lnTo>
                  <a:pt x="20971" y="6944"/>
                </a:lnTo>
                <a:lnTo>
                  <a:pt x="20917" y="7328"/>
                </a:lnTo>
                <a:lnTo>
                  <a:pt x="21336" y="7747"/>
                </a:lnTo>
                <a:lnTo>
                  <a:pt x="21336" y="9249"/>
                </a:lnTo>
                <a:lnTo>
                  <a:pt x="22860" y="7747"/>
                </a:lnTo>
                <a:lnTo>
                  <a:pt x="21335" y="6223"/>
                </a:lnTo>
                <a:close/>
              </a:path>
              <a:path w="4815840" h="60960">
                <a:moveTo>
                  <a:pt x="13715" y="4699"/>
                </a:moveTo>
                <a:lnTo>
                  <a:pt x="12192" y="4699"/>
                </a:lnTo>
                <a:lnTo>
                  <a:pt x="10668" y="6223"/>
                </a:lnTo>
                <a:lnTo>
                  <a:pt x="12343" y="9119"/>
                </a:lnTo>
                <a:lnTo>
                  <a:pt x="13715" y="7747"/>
                </a:lnTo>
                <a:lnTo>
                  <a:pt x="13715" y="4699"/>
                </a:lnTo>
                <a:close/>
              </a:path>
              <a:path w="4815840" h="60960">
                <a:moveTo>
                  <a:pt x="2988564" y="7747"/>
                </a:moveTo>
                <a:lnTo>
                  <a:pt x="2983992" y="7747"/>
                </a:lnTo>
                <a:lnTo>
                  <a:pt x="2988868" y="8051"/>
                </a:lnTo>
                <a:lnTo>
                  <a:pt x="2988564" y="7747"/>
                </a:lnTo>
                <a:close/>
              </a:path>
              <a:path w="4815840" h="60960">
                <a:moveTo>
                  <a:pt x="2525267" y="7747"/>
                </a:moveTo>
                <a:lnTo>
                  <a:pt x="2520695" y="7747"/>
                </a:lnTo>
                <a:lnTo>
                  <a:pt x="2520410" y="8032"/>
                </a:lnTo>
                <a:lnTo>
                  <a:pt x="2525267" y="7747"/>
                </a:lnTo>
                <a:close/>
              </a:path>
              <a:path w="4815840" h="60960">
                <a:moveTo>
                  <a:pt x="1260348" y="7747"/>
                </a:moveTo>
                <a:lnTo>
                  <a:pt x="1257300" y="7747"/>
                </a:lnTo>
                <a:lnTo>
                  <a:pt x="1260625" y="8024"/>
                </a:lnTo>
                <a:lnTo>
                  <a:pt x="1260348" y="7747"/>
                </a:lnTo>
                <a:close/>
              </a:path>
              <a:path w="4815840" h="60960">
                <a:moveTo>
                  <a:pt x="18287" y="4699"/>
                </a:moveTo>
                <a:lnTo>
                  <a:pt x="15239" y="4699"/>
                </a:lnTo>
                <a:lnTo>
                  <a:pt x="15239" y="6223"/>
                </a:lnTo>
                <a:lnTo>
                  <a:pt x="17031" y="8014"/>
                </a:lnTo>
                <a:lnTo>
                  <a:pt x="18287" y="4699"/>
                </a:lnTo>
                <a:close/>
              </a:path>
              <a:path w="4815840" h="60960">
                <a:moveTo>
                  <a:pt x="15239" y="4699"/>
                </a:moveTo>
                <a:lnTo>
                  <a:pt x="13715" y="4699"/>
                </a:lnTo>
                <a:lnTo>
                  <a:pt x="13715" y="7747"/>
                </a:lnTo>
                <a:lnTo>
                  <a:pt x="15239" y="6223"/>
                </a:lnTo>
                <a:lnTo>
                  <a:pt x="15239" y="4699"/>
                </a:lnTo>
                <a:close/>
              </a:path>
              <a:path w="4815840" h="60960">
                <a:moveTo>
                  <a:pt x="1163171" y="3417"/>
                </a:moveTo>
                <a:lnTo>
                  <a:pt x="1167384" y="7747"/>
                </a:lnTo>
                <a:lnTo>
                  <a:pt x="1170432" y="4699"/>
                </a:lnTo>
                <a:lnTo>
                  <a:pt x="1175003" y="4699"/>
                </a:lnTo>
                <a:lnTo>
                  <a:pt x="1163171" y="3417"/>
                </a:lnTo>
                <a:close/>
              </a:path>
              <a:path w="4815840" h="60960">
                <a:moveTo>
                  <a:pt x="12192" y="4699"/>
                </a:moveTo>
                <a:lnTo>
                  <a:pt x="10668" y="4699"/>
                </a:lnTo>
                <a:lnTo>
                  <a:pt x="9143" y="6223"/>
                </a:lnTo>
                <a:lnTo>
                  <a:pt x="9562" y="7328"/>
                </a:lnTo>
                <a:lnTo>
                  <a:pt x="12192" y="4699"/>
                </a:lnTo>
                <a:close/>
              </a:path>
              <a:path w="4815840" h="60960">
                <a:moveTo>
                  <a:pt x="18287" y="4699"/>
                </a:moveTo>
                <a:lnTo>
                  <a:pt x="20824" y="7235"/>
                </a:lnTo>
                <a:lnTo>
                  <a:pt x="21336" y="6223"/>
                </a:lnTo>
                <a:lnTo>
                  <a:pt x="18287" y="4699"/>
                </a:lnTo>
                <a:close/>
              </a:path>
              <a:path w="4815840" h="60960">
                <a:moveTo>
                  <a:pt x="794003" y="6223"/>
                </a:moveTo>
                <a:lnTo>
                  <a:pt x="789432" y="6223"/>
                </a:lnTo>
                <a:lnTo>
                  <a:pt x="788950" y="6944"/>
                </a:lnTo>
                <a:lnTo>
                  <a:pt x="794003" y="6223"/>
                </a:lnTo>
                <a:close/>
              </a:path>
              <a:path w="4815840" h="60960">
                <a:moveTo>
                  <a:pt x="1226820" y="6223"/>
                </a:moveTo>
                <a:lnTo>
                  <a:pt x="1222247" y="6223"/>
                </a:lnTo>
                <a:lnTo>
                  <a:pt x="1227088" y="6626"/>
                </a:lnTo>
                <a:lnTo>
                  <a:pt x="1226820" y="6223"/>
                </a:lnTo>
                <a:close/>
              </a:path>
              <a:path w="4815840" h="60960">
                <a:moveTo>
                  <a:pt x="2964180" y="6223"/>
                </a:moveTo>
                <a:lnTo>
                  <a:pt x="2959608" y="6223"/>
                </a:lnTo>
                <a:lnTo>
                  <a:pt x="2964484" y="6527"/>
                </a:lnTo>
                <a:lnTo>
                  <a:pt x="2964180" y="6223"/>
                </a:lnTo>
                <a:close/>
              </a:path>
              <a:path w="4815840" h="60960">
                <a:moveTo>
                  <a:pt x="2613660" y="6223"/>
                </a:moveTo>
                <a:lnTo>
                  <a:pt x="2609087" y="6223"/>
                </a:lnTo>
                <a:lnTo>
                  <a:pt x="2608847" y="6463"/>
                </a:lnTo>
                <a:lnTo>
                  <a:pt x="2613660" y="6223"/>
                </a:lnTo>
                <a:close/>
              </a:path>
              <a:path w="4815840" h="60960">
                <a:moveTo>
                  <a:pt x="19812" y="4699"/>
                </a:moveTo>
                <a:lnTo>
                  <a:pt x="18287" y="4699"/>
                </a:lnTo>
                <a:lnTo>
                  <a:pt x="21336" y="6223"/>
                </a:lnTo>
                <a:lnTo>
                  <a:pt x="19812" y="4699"/>
                </a:lnTo>
                <a:close/>
              </a:path>
              <a:path w="4815840" h="60960">
                <a:moveTo>
                  <a:pt x="1179576" y="4699"/>
                </a:moveTo>
                <a:lnTo>
                  <a:pt x="1175003" y="4699"/>
                </a:lnTo>
                <a:lnTo>
                  <a:pt x="1180083" y="5207"/>
                </a:lnTo>
                <a:lnTo>
                  <a:pt x="1179576" y="4699"/>
                </a:lnTo>
                <a:close/>
              </a:path>
              <a:path w="4815840" h="60960">
                <a:moveTo>
                  <a:pt x="2913887" y="4699"/>
                </a:moveTo>
                <a:lnTo>
                  <a:pt x="2909316" y="4699"/>
                </a:lnTo>
                <a:lnTo>
                  <a:pt x="2914074" y="4978"/>
                </a:lnTo>
                <a:lnTo>
                  <a:pt x="2913887" y="4699"/>
                </a:lnTo>
                <a:close/>
              </a:path>
              <a:path w="4815840" h="60960">
                <a:moveTo>
                  <a:pt x="835151" y="4699"/>
                </a:moveTo>
                <a:lnTo>
                  <a:pt x="832103" y="4699"/>
                </a:lnTo>
                <a:lnTo>
                  <a:pt x="831849" y="4952"/>
                </a:lnTo>
                <a:lnTo>
                  <a:pt x="835151" y="4699"/>
                </a:lnTo>
                <a:close/>
              </a:path>
              <a:path w="4815840" h="60960">
                <a:moveTo>
                  <a:pt x="2750820" y="4699"/>
                </a:moveTo>
                <a:lnTo>
                  <a:pt x="2746247" y="4699"/>
                </a:lnTo>
                <a:lnTo>
                  <a:pt x="2745994" y="4952"/>
                </a:lnTo>
                <a:lnTo>
                  <a:pt x="2750820" y="4699"/>
                </a:lnTo>
                <a:close/>
              </a:path>
              <a:path w="4815840" h="60960">
                <a:moveTo>
                  <a:pt x="1162812" y="3048"/>
                </a:moveTo>
                <a:lnTo>
                  <a:pt x="1159764" y="3048"/>
                </a:lnTo>
                <a:lnTo>
                  <a:pt x="1163171" y="3417"/>
                </a:lnTo>
                <a:lnTo>
                  <a:pt x="1162812" y="3048"/>
                </a:lnTo>
                <a:close/>
              </a:path>
              <a:path w="4815840" h="60960">
                <a:moveTo>
                  <a:pt x="2804160" y="3048"/>
                </a:moveTo>
                <a:lnTo>
                  <a:pt x="2799587" y="3048"/>
                </a:lnTo>
                <a:lnTo>
                  <a:pt x="2799285" y="3358"/>
                </a:lnTo>
                <a:lnTo>
                  <a:pt x="2804160" y="3048"/>
                </a:lnTo>
                <a:close/>
              </a:path>
              <a:path w="4815840" h="60960">
                <a:moveTo>
                  <a:pt x="853439" y="3048"/>
                </a:moveTo>
                <a:lnTo>
                  <a:pt x="850392" y="3048"/>
                </a:lnTo>
                <a:lnTo>
                  <a:pt x="850202" y="3340"/>
                </a:lnTo>
                <a:lnTo>
                  <a:pt x="853439" y="3048"/>
                </a:lnTo>
                <a:close/>
              </a:path>
              <a:path w="4815840" h="60960">
                <a:moveTo>
                  <a:pt x="2884932" y="3048"/>
                </a:moveTo>
                <a:lnTo>
                  <a:pt x="2880360" y="3048"/>
                </a:lnTo>
                <a:lnTo>
                  <a:pt x="2885107" y="3318"/>
                </a:lnTo>
                <a:lnTo>
                  <a:pt x="2884932" y="3048"/>
                </a:lnTo>
                <a:close/>
              </a:path>
              <a:path w="4815840" h="60960">
                <a:moveTo>
                  <a:pt x="1011936" y="0"/>
                </a:moveTo>
                <a:lnTo>
                  <a:pt x="1002792" y="0"/>
                </a:lnTo>
                <a:lnTo>
                  <a:pt x="1007363" y="3048"/>
                </a:lnTo>
                <a:lnTo>
                  <a:pt x="1011936" y="0"/>
                </a:lnTo>
                <a:close/>
              </a:path>
              <a:path w="4815840" h="60960">
                <a:moveTo>
                  <a:pt x="1027176" y="0"/>
                </a:moveTo>
                <a:lnTo>
                  <a:pt x="1021080" y="0"/>
                </a:lnTo>
                <a:lnTo>
                  <a:pt x="1024127" y="3048"/>
                </a:lnTo>
                <a:lnTo>
                  <a:pt x="1027176" y="0"/>
                </a:lnTo>
                <a:close/>
              </a:path>
              <a:path w="4815840" h="60960">
                <a:moveTo>
                  <a:pt x="1146047" y="1524"/>
                </a:moveTo>
                <a:lnTo>
                  <a:pt x="1141476" y="1524"/>
                </a:lnTo>
                <a:lnTo>
                  <a:pt x="1146445" y="1938"/>
                </a:lnTo>
                <a:lnTo>
                  <a:pt x="1146047" y="1524"/>
                </a:lnTo>
                <a:close/>
              </a:path>
              <a:path w="4815840" h="60960">
                <a:moveTo>
                  <a:pt x="935736" y="1524"/>
                </a:moveTo>
                <a:lnTo>
                  <a:pt x="931163" y="1524"/>
                </a:lnTo>
                <a:lnTo>
                  <a:pt x="930872" y="1827"/>
                </a:lnTo>
                <a:lnTo>
                  <a:pt x="935736" y="1524"/>
                </a:lnTo>
                <a:close/>
              </a:path>
              <a:path w="4815840" h="60960">
                <a:moveTo>
                  <a:pt x="1109471" y="0"/>
                </a:moveTo>
                <a:lnTo>
                  <a:pt x="1104900" y="0"/>
                </a:lnTo>
                <a:lnTo>
                  <a:pt x="1109887" y="415"/>
                </a:lnTo>
                <a:lnTo>
                  <a:pt x="1109471" y="0"/>
                </a:lnTo>
                <a:close/>
              </a:path>
              <a:path w="4815840" h="60960">
                <a:moveTo>
                  <a:pt x="998219" y="0"/>
                </a:moveTo>
                <a:lnTo>
                  <a:pt x="995171" y="0"/>
                </a:lnTo>
                <a:lnTo>
                  <a:pt x="994774" y="265"/>
                </a:lnTo>
                <a:lnTo>
                  <a:pt x="9982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5759" y="3240023"/>
            <a:ext cx="615695" cy="60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20228" y="3561588"/>
            <a:ext cx="256031" cy="21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39" y="1983740"/>
            <a:ext cx="7783195" cy="41402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Parent </a:t>
            </a:r>
            <a:r>
              <a:rPr sz="3000" spc="-455" dirty="0">
                <a:latin typeface="Arial"/>
                <a:cs typeface="Arial"/>
              </a:rPr>
              <a:t>P </a:t>
            </a:r>
            <a:r>
              <a:rPr sz="3000" spc="-105" dirty="0">
                <a:latin typeface="Arial"/>
                <a:cs typeface="Arial"/>
              </a:rPr>
              <a:t>forks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80" dirty="0">
                <a:latin typeface="Arial"/>
                <a:cs typeface="Arial"/>
              </a:rPr>
              <a:t>child</a:t>
            </a:r>
            <a:r>
              <a:rPr sz="3000" spc="-290" dirty="0">
                <a:latin typeface="Arial"/>
                <a:cs typeface="Arial"/>
              </a:rPr>
              <a:t> </a:t>
            </a:r>
            <a:r>
              <a:rPr sz="3000" spc="-570" dirty="0">
                <a:latin typeface="Arial"/>
                <a:cs typeface="Arial"/>
              </a:rPr>
              <a:t>C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390" dirty="0">
                <a:latin typeface="Arial"/>
                <a:cs typeface="Arial"/>
              </a:rPr>
              <a:t>P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490" dirty="0">
                <a:latin typeface="Arial"/>
                <a:cs typeface="Arial"/>
              </a:rPr>
              <a:t>C </a:t>
            </a:r>
            <a:r>
              <a:rPr sz="2600" spc="-80" dirty="0">
                <a:latin typeface="Arial"/>
                <a:cs typeface="Arial"/>
              </a:rPr>
              <a:t>do </a:t>
            </a:r>
            <a:r>
              <a:rPr sz="2600" spc="-5" dirty="0">
                <a:latin typeface="Arial"/>
                <a:cs typeface="Arial"/>
              </a:rPr>
              <a:t>not </a:t>
            </a:r>
            <a:r>
              <a:rPr sz="2600" spc="-145" dirty="0">
                <a:latin typeface="Arial"/>
                <a:cs typeface="Arial"/>
              </a:rPr>
              <a:t>share </a:t>
            </a:r>
            <a:r>
              <a:rPr sz="2600" spc="-150" dirty="0">
                <a:latin typeface="Arial"/>
                <a:cs typeface="Arial"/>
              </a:rPr>
              <a:t>any</a:t>
            </a:r>
            <a:r>
              <a:rPr sz="2600" spc="-36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memory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50" dirty="0">
                <a:latin typeface="Arial"/>
                <a:cs typeface="Arial"/>
              </a:rPr>
              <a:t>Need </a:t>
            </a:r>
            <a:r>
              <a:rPr sz="2600" spc="-95" dirty="0">
                <a:latin typeface="Arial"/>
                <a:cs typeface="Arial"/>
              </a:rPr>
              <a:t>complicated </a:t>
            </a:r>
            <a:r>
              <a:rPr sz="2600" spc="-320" dirty="0">
                <a:latin typeface="Arial"/>
                <a:cs typeface="Arial"/>
              </a:rPr>
              <a:t>IPC </a:t>
            </a:r>
            <a:r>
              <a:rPr sz="2600" spc="-150" dirty="0">
                <a:latin typeface="Arial"/>
                <a:cs typeface="Arial"/>
              </a:rPr>
              <a:t>mechanisms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46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communicate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140" dirty="0">
                <a:latin typeface="Arial"/>
                <a:cs typeface="Arial"/>
              </a:rPr>
              <a:t>Extra </a:t>
            </a:r>
            <a:r>
              <a:rPr sz="2600" spc="-135" dirty="0">
                <a:latin typeface="Arial"/>
                <a:cs typeface="Arial"/>
              </a:rPr>
              <a:t>copies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25" dirty="0">
                <a:latin typeface="Arial"/>
                <a:cs typeface="Arial"/>
              </a:rPr>
              <a:t>code,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35" dirty="0">
                <a:latin typeface="Arial"/>
                <a:cs typeface="Arial"/>
              </a:rPr>
              <a:t>in</a:t>
            </a:r>
            <a:r>
              <a:rPr sz="2600" spc="-37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memory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ts val="3590"/>
              </a:lnSpc>
              <a:buChar char="•"/>
              <a:tabLst>
                <a:tab pos="354965" algn="l"/>
                <a:tab pos="355600" algn="l"/>
              </a:tabLst>
            </a:pPr>
            <a:r>
              <a:rPr sz="3000" spc="-150" dirty="0">
                <a:latin typeface="Arial"/>
                <a:cs typeface="Arial"/>
              </a:rPr>
              <a:t>Parent </a:t>
            </a:r>
            <a:r>
              <a:rPr sz="3000" spc="-455" dirty="0">
                <a:latin typeface="Arial"/>
                <a:cs typeface="Arial"/>
              </a:rPr>
              <a:t>P </a:t>
            </a:r>
            <a:r>
              <a:rPr sz="3000" spc="-180" dirty="0">
                <a:latin typeface="Arial"/>
                <a:cs typeface="Arial"/>
              </a:rPr>
              <a:t>executes </a:t>
            </a:r>
            <a:r>
              <a:rPr sz="3000" spc="10" dirty="0">
                <a:latin typeface="Arial"/>
                <a:cs typeface="Arial"/>
              </a:rPr>
              <a:t>two </a:t>
            </a:r>
            <a:r>
              <a:rPr sz="3000" spc="-110" dirty="0">
                <a:latin typeface="Arial"/>
                <a:cs typeface="Arial"/>
              </a:rPr>
              <a:t>threads </a:t>
            </a:r>
            <a:r>
              <a:rPr sz="3000" spc="-265" dirty="0">
                <a:latin typeface="Arial"/>
                <a:cs typeface="Arial"/>
              </a:rPr>
              <a:t>T1 </a:t>
            </a:r>
            <a:r>
              <a:rPr sz="3000" spc="-145" dirty="0">
                <a:latin typeface="Arial"/>
                <a:cs typeface="Arial"/>
              </a:rPr>
              <a:t>and</a:t>
            </a:r>
            <a:r>
              <a:rPr sz="3000" spc="-405" dirty="0">
                <a:latin typeface="Arial"/>
                <a:cs typeface="Arial"/>
              </a:rPr>
              <a:t> </a:t>
            </a:r>
            <a:r>
              <a:rPr sz="3000" spc="-265" dirty="0">
                <a:latin typeface="Arial"/>
                <a:cs typeface="Arial"/>
              </a:rPr>
              <a:t>T2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920" algn="l"/>
              </a:tabLst>
            </a:pPr>
            <a:r>
              <a:rPr sz="2600" spc="-225" dirty="0">
                <a:latin typeface="Arial"/>
                <a:cs typeface="Arial"/>
              </a:rPr>
              <a:t>T1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225" dirty="0">
                <a:latin typeface="Arial"/>
                <a:cs typeface="Arial"/>
              </a:rPr>
              <a:t>T2 </a:t>
            </a:r>
            <a:r>
              <a:rPr sz="2600" spc="-145" dirty="0">
                <a:latin typeface="Arial"/>
                <a:cs typeface="Arial"/>
              </a:rPr>
              <a:t>share </a:t>
            </a:r>
            <a:r>
              <a:rPr sz="2600" spc="-80" dirty="0">
                <a:latin typeface="Arial"/>
                <a:cs typeface="Arial"/>
              </a:rPr>
              <a:t>parts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55" dirty="0">
                <a:latin typeface="Arial"/>
                <a:cs typeface="Arial"/>
              </a:rPr>
              <a:t>address</a:t>
            </a:r>
            <a:r>
              <a:rPr sz="2600" spc="-415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space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920" algn="l"/>
              </a:tabLst>
            </a:pPr>
            <a:r>
              <a:rPr sz="2600" spc="-120" dirty="0">
                <a:latin typeface="Arial"/>
                <a:cs typeface="Arial"/>
              </a:rPr>
              <a:t>Global </a:t>
            </a:r>
            <a:r>
              <a:rPr sz="2600" spc="-114" dirty="0">
                <a:latin typeface="Arial"/>
                <a:cs typeface="Arial"/>
              </a:rPr>
              <a:t>variables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155" dirty="0">
                <a:latin typeface="Arial"/>
                <a:cs typeface="Arial"/>
              </a:rPr>
              <a:t>used </a:t>
            </a:r>
            <a:r>
              <a:rPr sz="2600" spc="-10" dirty="0">
                <a:latin typeface="Arial"/>
                <a:cs typeface="Arial"/>
              </a:rPr>
              <a:t>for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communication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lnSpc>
                <a:spcPts val="3110"/>
              </a:lnSpc>
              <a:buChar char="–"/>
              <a:tabLst>
                <a:tab pos="756920" algn="l"/>
              </a:tabLst>
            </a:pPr>
            <a:r>
              <a:rPr sz="2600" spc="-130" dirty="0">
                <a:latin typeface="Arial"/>
                <a:cs typeface="Arial"/>
              </a:rPr>
              <a:t>Smaller </a:t>
            </a:r>
            <a:r>
              <a:rPr sz="2600" spc="-85" dirty="0">
                <a:latin typeface="Arial"/>
                <a:cs typeface="Arial"/>
              </a:rPr>
              <a:t>memory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footprint</a:t>
            </a:r>
          </a:p>
          <a:p>
            <a:pPr marL="355600" marR="5080" indent="-342900">
              <a:lnSpc>
                <a:spcPts val="2880"/>
              </a:lnSpc>
              <a:spcBef>
                <a:spcPts val="69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90" dirty="0">
                <a:latin typeface="Arial"/>
                <a:cs typeface="Arial"/>
              </a:rPr>
              <a:t>Threads </a:t>
            </a:r>
            <a:r>
              <a:rPr sz="3000" spc="-135" dirty="0">
                <a:latin typeface="Arial"/>
                <a:cs typeface="Arial"/>
              </a:rPr>
              <a:t>are </a:t>
            </a:r>
            <a:r>
              <a:rPr sz="3000" spc="-95" dirty="0">
                <a:latin typeface="Arial"/>
                <a:cs typeface="Arial"/>
              </a:rPr>
              <a:t>like </a:t>
            </a:r>
            <a:r>
              <a:rPr sz="3000" spc="-145" dirty="0">
                <a:latin typeface="Arial"/>
                <a:cs typeface="Arial"/>
              </a:rPr>
              <a:t>separate </a:t>
            </a:r>
            <a:r>
              <a:rPr sz="3000" spc="-190" dirty="0">
                <a:latin typeface="Arial"/>
                <a:cs typeface="Arial"/>
              </a:rPr>
              <a:t>processes, </a:t>
            </a:r>
            <a:r>
              <a:rPr sz="3000" spc="-145" dirty="0">
                <a:latin typeface="Arial"/>
                <a:cs typeface="Arial"/>
              </a:rPr>
              <a:t>except</a:t>
            </a:r>
            <a:r>
              <a:rPr sz="3000" spc="-254" dirty="0">
                <a:latin typeface="Arial"/>
                <a:cs typeface="Arial"/>
              </a:rPr>
              <a:t> </a:t>
            </a:r>
            <a:r>
              <a:rPr sz="3000" spc="-70" dirty="0">
                <a:latin typeface="Arial"/>
                <a:cs typeface="Arial"/>
              </a:rPr>
              <a:t>they  </a:t>
            </a:r>
            <a:r>
              <a:rPr sz="3000" spc="-170" dirty="0">
                <a:latin typeface="Arial"/>
                <a:cs typeface="Arial"/>
              </a:rPr>
              <a:t>share </a:t>
            </a:r>
            <a:r>
              <a:rPr sz="3000" spc="-35" dirty="0">
                <a:latin typeface="Arial"/>
                <a:cs typeface="Arial"/>
              </a:rPr>
              <a:t>the </a:t>
            </a:r>
            <a:r>
              <a:rPr sz="3000" spc="-215" dirty="0">
                <a:latin typeface="Arial"/>
                <a:cs typeface="Arial"/>
              </a:rPr>
              <a:t>same </a:t>
            </a:r>
            <a:r>
              <a:rPr sz="3000" spc="-180" dirty="0">
                <a:latin typeface="Arial"/>
                <a:cs typeface="Arial"/>
              </a:rPr>
              <a:t>address</a:t>
            </a:r>
            <a:r>
              <a:rPr sz="3000" spc="-265" dirty="0">
                <a:latin typeface="Arial"/>
                <a:cs typeface="Arial"/>
              </a:rPr>
              <a:t> </a:t>
            </a:r>
            <a:r>
              <a:rPr sz="3000" spc="-215" dirty="0">
                <a:latin typeface="Arial"/>
                <a:cs typeface="Arial"/>
              </a:rPr>
              <a:t>space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2842" y="918781"/>
            <a:ext cx="3169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Why</a:t>
            </a:r>
            <a:r>
              <a:rPr spc="-325" dirty="0"/>
              <a:t> </a:t>
            </a:r>
            <a:r>
              <a:rPr spc="-190" dirty="0"/>
              <a:t>threads?</a:t>
            </a:r>
          </a:p>
        </p:txBody>
      </p:sp>
      <p:sp>
        <p:nvSpPr>
          <p:cNvPr id="3" name="object 3"/>
          <p:cNvSpPr/>
          <p:nvPr/>
        </p:nvSpPr>
        <p:spPr>
          <a:xfrm>
            <a:off x="1322832" y="2356104"/>
            <a:ext cx="1822704" cy="65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5683" y="3078479"/>
            <a:ext cx="1450848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4979" y="3375786"/>
            <a:ext cx="1548383" cy="74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2411" y="3800855"/>
            <a:ext cx="1799843" cy="640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93139" y="1907540"/>
            <a:ext cx="7943850" cy="44938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135" dirty="0">
                <a:latin typeface="Arial"/>
                <a:cs typeface="Arial"/>
              </a:rPr>
              <a:t>Parallelism: </a:t>
            </a:r>
            <a:r>
              <a:rPr sz="3000" spc="-235" dirty="0">
                <a:latin typeface="Arial"/>
                <a:cs typeface="Arial"/>
              </a:rPr>
              <a:t>a </a:t>
            </a:r>
            <a:r>
              <a:rPr sz="3000" spc="-140" dirty="0">
                <a:latin typeface="Arial"/>
                <a:cs typeface="Arial"/>
              </a:rPr>
              <a:t>single </a:t>
            </a:r>
            <a:r>
              <a:rPr sz="3000" spc="-185" dirty="0">
                <a:latin typeface="Arial"/>
                <a:cs typeface="Arial"/>
              </a:rPr>
              <a:t>process </a:t>
            </a:r>
            <a:r>
              <a:rPr sz="3000" spc="-195" dirty="0">
                <a:latin typeface="Arial"/>
                <a:cs typeface="Arial"/>
              </a:rPr>
              <a:t>can </a:t>
            </a:r>
            <a:r>
              <a:rPr sz="3000" spc="-80" dirty="0">
                <a:latin typeface="Arial"/>
                <a:cs typeface="Arial"/>
              </a:rPr>
              <a:t>effectively </a:t>
            </a:r>
            <a:r>
              <a:rPr sz="3000" spc="-65" dirty="0">
                <a:latin typeface="Arial"/>
                <a:cs typeface="Arial"/>
              </a:rPr>
              <a:t>utilize  </a:t>
            </a:r>
            <a:r>
              <a:rPr sz="3000" spc="-35" dirty="0">
                <a:latin typeface="Arial"/>
                <a:cs typeface="Arial"/>
              </a:rPr>
              <a:t>multiple </a:t>
            </a:r>
            <a:r>
              <a:rPr sz="3000" spc="-425" dirty="0">
                <a:latin typeface="Arial"/>
                <a:cs typeface="Arial"/>
              </a:rPr>
              <a:t>CPU</a:t>
            </a:r>
            <a:r>
              <a:rPr sz="3000" spc="-300" dirty="0">
                <a:latin typeface="Arial"/>
                <a:cs typeface="Arial"/>
              </a:rPr>
              <a:t> </a:t>
            </a:r>
            <a:r>
              <a:rPr sz="3000" spc="-170" dirty="0">
                <a:latin typeface="Arial"/>
                <a:cs typeface="Arial"/>
              </a:rPr>
              <a:t>cores</a:t>
            </a:r>
            <a:endParaRPr sz="3000" dirty="0">
              <a:latin typeface="Arial"/>
              <a:cs typeface="Arial"/>
            </a:endParaRPr>
          </a:p>
          <a:p>
            <a:pPr marL="756285" marR="109220" lvl="1" indent="-286385">
              <a:lnSpc>
                <a:spcPct val="80000"/>
              </a:lnSpc>
              <a:spcBef>
                <a:spcPts val="640"/>
              </a:spcBef>
              <a:buChar char="–"/>
              <a:tabLst>
                <a:tab pos="756920" algn="l"/>
              </a:tabLst>
            </a:pPr>
            <a:r>
              <a:rPr sz="2600" spc="-110" dirty="0">
                <a:latin typeface="Arial"/>
                <a:cs typeface="Arial"/>
              </a:rPr>
              <a:t>Understand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80" dirty="0">
                <a:latin typeface="Arial"/>
                <a:cs typeface="Arial"/>
              </a:rPr>
              <a:t>difference between </a:t>
            </a:r>
            <a:r>
              <a:rPr sz="2600" spc="-110" dirty="0">
                <a:latin typeface="Arial"/>
                <a:cs typeface="Arial"/>
              </a:rPr>
              <a:t>concurrency</a:t>
            </a:r>
            <a:r>
              <a:rPr sz="2600" spc="-5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and  </a:t>
            </a:r>
            <a:r>
              <a:rPr sz="2600" spc="-85" dirty="0">
                <a:latin typeface="Arial"/>
                <a:cs typeface="Arial"/>
              </a:rPr>
              <a:t>parallelism</a:t>
            </a:r>
            <a:endParaRPr sz="2600" dirty="0">
              <a:latin typeface="Arial"/>
              <a:cs typeface="Arial"/>
            </a:endParaRPr>
          </a:p>
          <a:p>
            <a:pPr marL="756285" marR="236854" lvl="1" indent="-286385">
              <a:lnSpc>
                <a:spcPct val="8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spc="-125" dirty="0">
                <a:latin typeface="Arial"/>
                <a:cs typeface="Arial"/>
              </a:rPr>
              <a:t>Concurrency: </a:t>
            </a:r>
            <a:r>
              <a:rPr sz="2600" spc="-75" dirty="0">
                <a:latin typeface="Arial"/>
                <a:cs typeface="Arial"/>
              </a:rPr>
              <a:t>running </a:t>
            </a:r>
            <a:r>
              <a:rPr sz="2600" spc="-30" dirty="0">
                <a:latin typeface="Arial"/>
                <a:cs typeface="Arial"/>
              </a:rPr>
              <a:t>multiple </a:t>
            </a:r>
            <a:r>
              <a:rPr sz="2600" spc="-114" dirty="0">
                <a:latin typeface="Arial"/>
                <a:cs typeface="Arial"/>
              </a:rPr>
              <a:t>threads/processes</a:t>
            </a:r>
            <a:r>
              <a:rPr sz="2600" spc="-42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at 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85" dirty="0">
                <a:latin typeface="Arial"/>
                <a:cs typeface="Arial"/>
              </a:rPr>
              <a:t>same </a:t>
            </a:r>
            <a:r>
              <a:rPr sz="2600" spc="-35" dirty="0">
                <a:latin typeface="Arial"/>
                <a:cs typeface="Arial"/>
              </a:rPr>
              <a:t>time, </a:t>
            </a:r>
            <a:r>
              <a:rPr sz="2600" spc="-140" dirty="0">
                <a:latin typeface="Arial"/>
                <a:cs typeface="Arial"/>
              </a:rPr>
              <a:t>even </a:t>
            </a:r>
            <a:r>
              <a:rPr sz="2600" spc="-80" dirty="0">
                <a:latin typeface="Arial"/>
                <a:cs typeface="Arial"/>
              </a:rPr>
              <a:t>on </a:t>
            </a:r>
            <a:r>
              <a:rPr sz="2600" spc="-120" dirty="0">
                <a:latin typeface="Arial"/>
                <a:cs typeface="Arial"/>
              </a:rPr>
              <a:t>single </a:t>
            </a:r>
            <a:r>
              <a:rPr sz="2600" spc="-365" dirty="0">
                <a:latin typeface="Arial"/>
                <a:cs typeface="Arial"/>
              </a:rPr>
              <a:t>CPU </a:t>
            </a:r>
            <a:r>
              <a:rPr sz="2600" spc="-105" dirty="0">
                <a:latin typeface="Arial"/>
                <a:cs typeface="Arial"/>
              </a:rPr>
              <a:t>core, </a:t>
            </a:r>
            <a:r>
              <a:rPr sz="2600" spc="-110" dirty="0">
                <a:latin typeface="Arial"/>
                <a:cs typeface="Arial"/>
              </a:rPr>
              <a:t>by  </a:t>
            </a:r>
            <a:r>
              <a:rPr sz="2600" spc="-75" dirty="0">
                <a:latin typeface="Arial"/>
                <a:cs typeface="Arial"/>
              </a:rPr>
              <a:t>interleaving </a:t>
            </a:r>
            <a:r>
              <a:rPr sz="2600" spc="-10" dirty="0">
                <a:latin typeface="Arial"/>
                <a:cs typeface="Arial"/>
              </a:rPr>
              <a:t>their</a:t>
            </a:r>
            <a:r>
              <a:rPr sz="2600" spc="-25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executions</a:t>
            </a:r>
            <a:endParaRPr sz="2600" dirty="0">
              <a:latin typeface="Arial"/>
              <a:cs typeface="Arial"/>
            </a:endParaRPr>
          </a:p>
          <a:p>
            <a:pPr marL="756285" marR="493395" lvl="1" indent="-286385">
              <a:lnSpc>
                <a:spcPct val="80000"/>
              </a:lnSpc>
              <a:spcBef>
                <a:spcPts val="620"/>
              </a:spcBef>
              <a:buChar char="–"/>
              <a:tabLst>
                <a:tab pos="756920" algn="l"/>
              </a:tabLst>
            </a:pPr>
            <a:r>
              <a:rPr sz="2600" spc="-114" dirty="0">
                <a:latin typeface="Arial"/>
                <a:cs typeface="Arial"/>
              </a:rPr>
              <a:t>Parallelism: </a:t>
            </a:r>
            <a:r>
              <a:rPr sz="2600" spc="-75" dirty="0">
                <a:latin typeface="Arial"/>
                <a:cs typeface="Arial"/>
              </a:rPr>
              <a:t>running </a:t>
            </a:r>
            <a:r>
              <a:rPr sz="2600" spc="-30" dirty="0">
                <a:latin typeface="Arial"/>
                <a:cs typeface="Arial"/>
              </a:rPr>
              <a:t>multiple </a:t>
            </a:r>
            <a:r>
              <a:rPr sz="2600" spc="-114" dirty="0">
                <a:latin typeface="Arial"/>
                <a:cs typeface="Arial"/>
              </a:rPr>
              <a:t>threads/processes</a:t>
            </a:r>
            <a:r>
              <a:rPr sz="2600" spc="-405" dirty="0">
                <a:latin typeface="Arial"/>
                <a:cs typeface="Arial"/>
              </a:rPr>
              <a:t> </a:t>
            </a:r>
            <a:r>
              <a:rPr sz="2600" spc="-35" dirty="0">
                <a:latin typeface="Arial"/>
                <a:cs typeface="Arial"/>
              </a:rPr>
              <a:t>in  </a:t>
            </a:r>
            <a:r>
              <a:rPr sz="2600" spc="-75" dirty="0">
                <a:latin typeface="Arial"/>
                <a:cs typeface="Arial"/>
              </a:rPr>
              <a:t>parallel </a:t>
            </a:r>
            <a:r>
              <a:rPr sz="2600" spc="-90" dirty="0">
                <a:latin typeface="Arial"/>
                <a:cs typeface="Arial"/>
              </a:rPr>
              <a:t>over </a:t>
            </a:r>
            <a:r>
              <a:rPr sz="2600" spc="-35" dirty="0">
                <a:latin typeface="Arial"/>
                <a:cs typeface="Arial"/>
              </a:rPr>
              <a:t>different </a:t>
            </a:r>
            <a:r>
              <a:rPr sz="2600" spc="-365" dirty="0">
                <a:latin typeface="Arial"/>
                <a:cs typeface="Arial"/>
              </a:rPr>
              <a:t>CPU</a:t>
            </a:r>
            <a:r>
              <a:rPr sz="2600" spc="-45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cores</a:t>
            </a:r>
            <a:endParaRPr sz="2600" dirty="0">
              <a:latin typeface="Arial"/>
              <a:cs typeface="Arial"/>
            </a:endParaRPr>
          </a:p>
          <a:p>
            <a:pPr marL="355600" marR="558165" indent="-342900" algn="just">
              <a:lnSpc>
                <a:spcPct val="80000"/>
              </a:lnSpc>
              <a:spcBef>
                <a:spcPts val="705"/>
              </a:spcBef>
              <a:buChar char="•"/>
              <a:tabLst>
                <a:tab pos="355600" algn="l"/>
              </a:tabLst>
            </a:pPr>
            <a:r>
              <a:rPr sz="3000" spc="-265" dirty="0">
                <a:latin typeface="Arial"/>
                <a:cs typeface="Arial"/>
              </a:rPr>
              <a:t>Even </a:t>
            </a:r>
            <a:r>
              <a:rPr sz="3000" spc="45" dirty="0">
                <a:latin typeface="Arial"/>
                <a:cs typeface="Arial"/>
              </a:rPr>
              <a:t>if </a:t>
            </a:r>
            <a:r>
              <a:rPr sz="3000" spc="-95" dirty="0">
                <a:latin typeface="Arial"/>
                <a:cs typeface="Arial"/>
              </a:rPr>
              <a:t>no </a:t>
            </a:r>
            <a:r>
              <a:rPr sz="3000" spc="-105" dirty="0">
                <a:latin typeface="Arial"/>
                <a:cs typeface="Arial"/>
              </a:rPr>
              <a:t>parallelism, </a:t>
            </a:r>
            <a:r>
              <a:rPr sz="3000" spc="-130" dirty="0">
                <a:latin typeface="Arial"/>
                <a:cs typeface="Arial"/>
              </a:rPr>
              <a:t>concurrency </a:t>
            </a:r>
            <a:r>
              <a:rPr sz="3000" spc="-5" dirty="0">
                <a:latin typeface="Arial"/>
                <a:cs typeface="Arial"/>
              </a:rPr>
              <a:t>of</a:t>
            </a:r>
            <a:r>
              <a:rPr sz="3000" spc="-390" dirty="0">
                <a:latin typeface="Arial"/>
                <a:cs typeface="Arial"/>
              </a:rPr>
              <a:t> </a:t>
            </a:r>
            <a:r>
              <a:rPr sz="3000" spc="-110" dirty="0">
                <a:latin typeface="Arial"/>
                <a:cs typeface="Arial"/>
              </a:rPr>
              <a:t>threads  </a:t>
            </a:r>
            <a:r>
              <a:rPr sz="3000" spc="-175" dirty="0">
                <a:latin typeface="Arial"/>
                <a:cs typeface="Arial"/>
              </a:rPr>
              <a:t>ensures </a:t>
            </a:r>
            <a:r>
              <a:rPr sz="3000" spc="-85" dirty="0">
                <a:latin typeface="Arial"/>
                <a:cs typeface="Arial"/>
              </a:rPr>
              <a:t>effective </a:t>
            </a:r>
            <a:r>
              <a:rPr sz="3000" spc="-204" dirty="0">
                <a:latin typeface="Arial"/>
                <a:cs typeface="Arial"/>
              </a:rPr>
              <a:t>use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425" dirty="0">
                <a:latin typeface="Arial"/>
                <a:cs typeface="Arial"/>
              </a:rPr>
              <a:t>CPU </a:t>
            </a:r>
            <a:r>
              <a:rPr sz="3000" spc="-100" dirty="0">
                <a:latin typeface="Arial"/>
                <a:cs typeface="Arial"/>
              </a:rPr>
              <a:t>when </a:t>
            </a:r>
            <a:r>
              <a:rPr sz="3000" spc="-125" dirty="0">
                <a:latin typeface="Arial"/>
                <a:cs typeface="Arial"/>
              </a:rPr>
              <a:t>one </a:t>
            </a:r>
            <a:r>
              <a:rPr sz="3000" spc="-5" dirty="0">
                <a:latin typeface="Arial"/>
                <a:cs typeface="Arial"/>
              </a:rPr>
              <a:t>of </a:t>
            </a:r>
            <a:r>
              <a:rPr sz="3000" spc="-35" dirty="0">
                <a:latin typeface="Arial"/>
                <a:cs typeface="Arial"/>
              </a:rPr>
              <a:t>the  </a:t>
            </a:r>
            <a:r>
              <a:rPr sz="3000" spc="-110" dirty="0">
                <a:latin typeface="Arial"/>
                <a:cs typeface="Arial"/>
              </a:rPr>
              <a:t>threads </a:t>
            </a:r>
            <a:r>
              <a:rPr sz="3000" spc="-150" dirty="0">
                <a:latin typeface="Arial"/>
                <a:cs typeface="Arial"/>
              </a:rPr>
              <a:t>blocks </a:t>
            </a:r>
            <a:r>
              <a:rPr sz="3000" spc="-125" dirty="0">
                <a:latin typeface="Arial"/>
                <a:cs typeface="Arial"/>
              </a:rPr>
              <a:t>(e.g., </a:t>
            </a:r>
            <a:r>
              <a:rPr sz="3000" spc="-10" dirty="0">
                <a:latin typeface="Arial"/>
                <a:cs typeface="Arial"/>
              </a:rPr>
              <a:t>for</a:t>
            </a:r>
            <a:r>
              <a:rPr sz="3000" spc="-285" dirty="0">
                <a:latin typeface="Arial"/>
                <a:cs typeface="Arial"/>
              </a:rPr>
              <a:t> </a:t>
            </a:r>
            <a:r>
              <a:rPr sz="3000" spc="-50" dirty="0">
                <a:latin typeface="Arial"/>
                <a:cs typeface="Arial"/>
              </a:rPr>
              <a:t>I/O)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Scheduling</a:t>
            </a:r>
            <a:r>
              <a:rPr spc="-300" dirty="0"/>
              <a:t> </a:t>
            </a:r>
            <a:r>
              <a:rPr spc="-160" dirty="0"/>
              <a:t>threads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0460" y="1505584"/>
            <a:ext cx="7576184" cy="22840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295400" indent="-342900">
              <a:lnSpc>
                <a:spcPct val="8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pc="-440" dirty="0"/>
              <a:t>OS </a:t>
            </a:r>
            <a:r>
              <a:rPr lang="en-US" spc="-440" dirty="0" smtClean="0"/>
              <a:t>   </a:t>
            </a:r>
            <a:r>
              <a:rPr spc="-155" dirty="0" smtClean="0"/>
              <a:t>schedules </a:t>
            </a:r>
            <a:r>
              <a:rPr spc="-105" dirty="0"/>
              <a:t>threads </a:t>
            </a:r>
            <a:r>
              <a:rPr spc="-5" dirty="0"/>
              <a:t>that </a:t>
            </a:r>
            <a:r>
              <a:rPr spc="-125" dirty="0"/>
              <a:t>are </a:t>
            </a:r>
            <a:r>
              <a:rPr spc="-120" dirty="0"/>
              <a:t>ready </a:t>
            </a:r>
            <a:r>
              <a:rPr spc="20" dirty="0"/>
              <a:t>to</a:t>
            </a:r>
            <a:r>
              <a:rPr spc="-495" dirty="0"/>
              <a:t> </a:t>
            </a:r>
            <a:r>
              <a:rPr spc="-50" dirty="0"/>
              <a:t>run  </a:t>
            </a:r>
            <a:r>
              <a:rPr spc="-90" dirty="0"/>
              <a:t>independently, </a:t>
            </a:r>
            <a:r>
              <a:rPr spc="-120" dirty="0"/>
              <a:t>much </a:t>
            </a:r>
            <a:r>
              <a:rPr spc="-85" dirty="0"/>
              <a:t>like</a:t>
            </a:r>
            <a:r>
              <a:rPr spc="-295" dirty="0"/>
              <a:t> </a:t>
            </a:r>
            <a:r>
              <a:rPr spc="-180" dirty="0" smtClean="0"/>
              <a:t>processes</a:t>
            </a:r>
            <a:endParaRPr spc="-180" dirty="0"/>
          </a:p>
          <a:p>
            <a:pPr marL="355600" marR="830580" indent="-342900">
              <a:lnSpc>
                <a:spcPts val="2590"/>
              </a:lnSpc>
              <a:spcBef>
                <a:spcPts val="63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95" dirty="0"/>
              <a:t>The </a:t>
            </a:r>
            <a:r>
              <a:rPr spc="-75" dirty="0"/>
              <a:t>context </a:t>
            </a:r>
            <a:r>
              <a:rPr spc="-5" dirty="0"/>
              <a:t>of </a:t>
            </a:r>
            <a:r>
              <a:rPr spc="-210" dirty="0"/>
              <a:t>a </a:t>
            </a:r>
            <a:r>
              <a:rPr spc="-70" dirty="0"/>
              <a:t>thread </a:t>
            </a:r>
            <a:r>
              <a:rPr spc="-275" dirty="0"/>
              <a:t>(PC, </a:t>
            </a:r>
            <a:r>
              <a:rPr spc="-114" dirty="0"/>
              <a:t>registers) </a:t>
            </a:r>
            <a:r>
              <a:rPr spc="-140" dirty="0"/>
              <a:t>is</a:t>
            </a:r>
            <a:r>
              <a:rPr spc="-335" dirty="0"/>
              <a:t> </a:t>
            </a:r>
            <a:r>
              <a:rPr spc="-195" dirty="0"/>
              <a:t>saved  </a:t>
            </a:r>
            <a:r>
              <a:rPr spc="-40" dirty="0"/>
              <a:t>into/restored </a:t>
            </a:r>
            <a:r>
              <a:rPr spc="-30" dirty="0"/>
              <a:t>from </a:t>
            </a:r>
            <a:r>
              <a:rPr spc="-70" dirty="0"/>
              <a:t>thread </a:t>
            </a:r>
            <a:r>
              <a:rPr spc="-55" dirty="0"/>
              <a:t>control </a:t>
            </a:r>
            <a:r>
              <a:rPr spc="-100" dirty="0"/>
              <a:t>block</a:t>
            </a:r>
            <a:r>
              <a:rPr spc="-550" dirty="0"/>
              <a:t> </a:t>
            </a:r>
            <a:r>
              <a:rPr spc="-285" dirty="0"/>
              <a:t>(TCB)</a:t>
            </a:r>
          </a:p>
          <a:p>
            <a:pPr marL="469900">
              <a:lnSpc>
                <a:spcPts val="2875"/>
              </a:lnSpc>
              <a:spcBef>
                <a:spcPts val="35"/>
              </a:spcBef>
            </a:pPr>
            <a:r>
              <a:rPr sz="2400" spc="-5" dirty="0"/>
              <a:t>– </a:t>
            </a:r>
            <a:r>
              <a:rPr sz="2400" spc="-170" dirty="0"/>
              <a:t>Every </a:t>
            </a:r>
            <a:r>
              <a:rPr sz="2400" spc="-375" dirty="0"/>
              <a:t>PCB </a:t>
            </a:r>
            <a:r>
              <a:rPr sz="2400" spc="-180" dirty="0"/>
              <a:t>has </a:t>
            </a:r>
            <a:r>
              <a:rPr sz="2400" spc="-100" dirty="0"/>
              <a:t>one </a:t>
            </a:r>
            <a:r>
              <a:rPr sz="2400" spc="-25" dirty="0"/>
              <a:t>or </a:t>
            </a:r>
            <a:r>
              <a:rPr sz="2400" spc="-75" dirty="0"/>
              <a:t>more </a:t>
            </a:r>
            <a:r>
              <a:rPr sz="2400" spc="-80" dirty="0"/>
              <a:t>linked</a:t>
            </a:r>
            <a:r>
              <a:rPr sz="2400" spc="-50" dirty="0"/>
              <a:t> </a:t>
            </a:r>
            <a:r>
              <a:rPr sz="2400" spc="-345" dirty="0"/>
              <a:t>TCBs</a:t>
            </a:r>
            <a:endParaRPr sz="2400" dirty="0"/>
          </a:p>
          <a:p>
            <a:pPr marL="355600" indent="-342900">
              <a:lnSpc>
                <a:spcPts val="3235"/>
              </a:lnSpc>
              <a:buChar char="•"/>
              <a:tabLst>
                <a:tab pos="354965" algn="l"/>
                <a:tab pos="355600" algn="l"/>
              </a:tabLst>
            </a:pPr>
            <a:r>
              <a:rPr spc="-170" dirty="0"/>
              <a:t>Threads </a:t>
            </a:r>
            <a:r>
              <a:rPr spc="-5" dirty="0"/>
              <a:t>that </a:t>
            </a:r>
            <a:r>
              <a:rPr spc="-125" dirty="0"/>
              <a:t>are </a:t>
            </a:r>
            <a:r>
              <a:rPr spc="-130" dirty="0"/>
              <a:t>scheduled </a:t>
            </a:r>
            <a:r>
              <a:rPr spc="-80" dirty="0"/>
              <a:t>independently </a:t>
            </a:r>
            <a:r>
              <a:rPr spc="-114" dirty="0"/>
              <a:t>by</a:t>
            </a:r>
            <a:r>
              <a:rPr spc="-495" dirty="0"/>
              <a:t> </a:t>
            </a:r>
            <a:r>
              <a:rPr spc="-100" dirty="0"/>
              <a:t>kernel</a:t>
            </a:r>
          </a:p>
        </p:txBody>
      </p:sp>
      <p:sp>
        <p:nvSpPr>
          <p:cNvPr id="10" name="object 10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3139" y="3789679"/>
            <a:ext cx="7708265" cy="117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700" spc="-125" dirty="0">
                <a:latin typeface="Arial"/>
                <a:cs typeface="Arial"/>
              </a:rPr>
              <a:t>are </a:t>
            </a:r>
            <a:r>
              <a:rPr sz="2700" spc="-110" dirty="0">
                <a:latin typeface="Arial"/>
                <a:cs typeface="Arial"/>
              </a:rPr>
              <a:t>called </a:t>
            </a:r>
            <a:r>
              <a:rPr sz="2700" spc="-95" dirty="0">
                <a:latin typeface="Arial"/>
                <a:cs typeface="Arial"/>
              </a:rPr>
              <a:t>kernel</a:t>
            </a:r>
            <a:r>
              <a:rPr sz="2700" spc="-250" dirty="0">
                <a:latin typeface="Arial"/>
                <a:cs typeface="Arial"/>
              </a:rPr>
              <a:t> </a:t>
            </a:r>
            <a:r>
              <a:rPr sz="2700" spc="-105" dirty="0">
                <a:latin typeface="Arial"/>
                <a:cs typeface="Arial"/>
              </a:rPr>
              <a:t>threads</a:t>
            </a:r>
            <a:endParaRPr sz="2700" dirty="0">
              <a:latin typeface="Arial"/>
              <a:cs typeface="Arial"/>
            </a:endParaRPr>
          </a:p>
          <a:p>
            <a:pPr marL="469900">
              <a:lnSpc>
                <a:spcPts val="2875"/>
              </a:lnSpc>
              <a:spcBef>
                <a:spcPts val="1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spc="-165" dirty="0">
                <a:latin typeface="Arial"/>
                <a:cs typeface="Arial"/>
              </a:rPr>
              <a:t>E.g., </a:t>
            </a:r>
            <a:r>
              <a:rPr sz="2400" spc="-130" dirty="0">
                <a:latin typeface="Arial"/>
                <a:cs typeface="Arial"/>
              </a:rPr>
              <a:t>Linux </a:t>
            </a:r>
            <a:r>
              <a:rPr sz="2400" spc="-90" dirty="0">
                <a:latin typeface="Arial"/>
                <a:cs typeface="Arial"/>
              </a:rPr>
              <a:t>pthreads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85" dirty="0">
                <a:latin typeface="Arial"/>
                <a:cs typeface="Arial"/>
              </a:rPr>
              <a:t>kernel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threads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ts val="3235"/>
              </a:lnSpc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0611" y="68828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9722" y="907796"/>
            <a:ext cx="7377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0" dirty="0"/>
              <a:t>Creating </a:t>
            </a:r>
            <a:r>
              <a:rPr sz="4000" spc="-145" dirty="0"/>
              <a:t>threads </a:t>
            </a:r>
            <a:r>
              <a:rPr sz="4000" spc="-210" dirty="0"/>
              <a:t>using </a:t>
            </a:r>
            <a:r>
              <a:rPr sz="4000" spc="-145" dirty="0"/>
              <a:t>pthreads</a:t>
            </a:r>
            <a:r>
              <a:rPr sz="4000" spc="-315" dirty="0"/>
              <a:t> </a:t>
            </a:r>
            <a:r>
              <a:rPr sz="4000" spc="-360" dirty="0"/>
              <a:t>API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05839" y="2115757"/>
            <a:ext cx="578485" cy="470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  <a:tabLst>
                <a:tab pos="342265" algn="l"/>
              </a:tabLst>
            </a:pPr>
            <a:r>
              <a:rPr sz="3200" dirty="0">
                <a:latin typeface="Arial"/>
                <a:cs typeface="Arial"/>
              </a:rPr>
              <a:t>•	</a:t>
            </a:r>
            <a:r>
              <a:rPr sz="3200" spc="-285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55" y="1524000"/>
            <a:ext cx="8781288" cy="236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973311" y="6933628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60" dirty="0">
                <a:solidFill>
                  <a:srgbClr val="898989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8555" y="3963924"/>
            <a:ext cx="8619025" cy="33512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6738" y="567944"/>
            <a:ext cx="7876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Example: </a:t>
            </a:r>
            <a:r>
              <a:rPr spc="-160" dirty="0"/>
              <a:t>threads </a:t>
            </a:r>
            <a:r>
              <a:rPr spc="20" dirty="0"/>
              <a:t>with </a:t>
            </a:r>
            <a:r>
              <a:rPr spc="-225" dirty="0"/>
              <a:t>shared</a:t>
            </a:r>
            <a:r>
              <a:rPr spc="-565" dirty="0"/>
              <a:t> </a:t>
            </a:r>
            <a:r>
              <a:rPr spc="-165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2491739" y="1295400"/>
            <a:ext cx="4195013" cy="2592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91739" y="3886200"/>
            <a:ext cx="5032073" cy="343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311" y="907796"/>
            <a:ext cx="8629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0" dirty="0"/>
              <a:t>Threads </a:t>
            </a:r>
            <a:r>
              <a:rPr sz="4000" spc="20" dirty="0"/>
              <a:t>with </a:t>
            </a:r>
            <a:r>
              <a:rPr sz="4000" spc="-210" dirty="0"/>
              <a:t>shared </a:t>
            </a:r>
            <a:r>
              <a:rPr sz="4000" spc="-130" dirty="0"/>
              <a:t>data: </a:t>
            </a:r>
            <a:r>
              <a:rPr sz="4000" spc="-75" dirty="0"/>
              <a:t>what</a:t>
            </a:r>
            <a:r>
              <a:rPr sz="4000" spc="-570" dirty="0"/>
              <a:t> </a:t>
            </a:r>
            <a:r>
              <a:rPr sz="4000" spc="-240" dirty="0"/>
              <a:t>happens?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2064512"/>
            <a:ext cx="688467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90" dirty="0">
                <a:latin typeface="Arial"/>
                <a:cs typeface="Arial"/>
              </a:rPr>
              <a:t>What </a:t>
            </a:r>
            <a:r>
              <a:rPr sz="3200" spc="-100" dirty="0">
                <a:latin typeface="Arial"/>
                <a:cs typeface="Arial"/>
              </a:rPr>
              <a:t>do </a:t>
            </a:r>
            <a:r>
              <a:rPr sz="3200" spc="-120" dirty="0">
                <a:latin typeface="Arial"/>
                <a:cs typeface="Arial"/>
              </a:rPr>
              <a:t>we </a:t>
            </a:r>
            <a:r>
              <a:rPr sz="3200" spc="-160" dirty="0">
                <a:latin typeface="Arial"/>
                <a:cs typeface="Arial"/>
              </a:rPr>
              <a:t>expect? </a:t>
            </a:r>
            <a:r>
              <a:rPr sz="3200" spc="-225" dirty="0">
                <a:latin typeface="Arial"/>
                <a:cs typeface="Arial"/>
              </a:rPr>
              <a:t>Two </a:t>
            </a:r>
            <a:r>
              <a:rPr sz="3200" spc="-114" dirty="0">
                <a:latin typeface="Arial"/>
                <a:cs typeface="Arial"/>
              </a:rPr>
              <a:t>threads, </a:t>
            </a:r>
            <a:r>
              <a:rPr sz="3200" spc="-200" dirty="0">
                <a:latin typeface="Arial"/>
                <a:cs typeface="Arial"/>
              </a:rPr>
              <a:t>each  </a:t>
            </a:r>
            <a:r>
              <a:rPr sz="3200" spc="-114" dirty="0">
                <a:latin typeface="Arial"/>
                <a:cs typeface="Arial"/>
              </a:rPr>
              <a:t>increments </a:t>
            </a:r>
            <a:r>
              <a:rPr sz="3200" spc="-90" dirty="0">
                <a:latin typeface="Arial"/>
                <a:cs typeface="Arial"/>
              </a:rPr>
              <a:t>counter </a:t>
            </a:r>
            <a:r>
              <a:rPr sz="3200" spc="-135" dirty="0">
                <a:latin typeface="Arial"/>
                <a:cs typeface="Arial"/>
              </a:rPr>
              <a:t>by </a:t>
            </a:r>
            <a:r>
              <a:rPr sz="3200" spc="-100" dirty="0">
                <a:latin typeface="Arial"/>
                <a:cs typeface="Arial"/>
              </a:rPr>
              <a:t>10^7, </a:t>
            </a:r>
            <a:r>
              <a:rPr sz="3200" spc="-225" dirty="0">
                <a:latin typeface="Arial"/>
                <a:cs typeface="Arial"/>
              </a:rPr>
              <a:t>so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175" dirty="0">
                <a:latin typeface="Arial"/>
                <a:cs typeface="Arial"/>
              </a:rPr>
              <a:t>2X10^7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3238500"/>
            <a:ext cx="3884719" cy="649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139" y="4893055"/>
            <a:ext cx="57334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65" dirty="0">
                <a:latin typeface="Arial"/>
                <a:cs typeface="Arial"/>
              </a:rPr>
              <a:t>Sometimes, </a:t>
            </a:r>
            <a:r>
              <a:rPr sz="3200" spc="-245" dirty="0">
                <a:latin typeface="Arial"/>
                <a:cs typeface="Arial"/>
              </a:rPr>
              <a:t>a </a:t>
            </a:r>
            <a:r>
              <a:rPr sz="3200" spc="-55" dirty="0">
                <a:latin typeface="Arial"/>
                <a:cs typeface="Arial"/>
              </a:rPr>
              <a:t>lower </a:t>
            </a:r>
            <a:r>
              <a:rPr sz="3200" spc="-135" dirty="0">
                <a:latin typeface="Arial"/>
                <a:cs typeface="Arial"/>
              </a:rPr>
              <a:t>value.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200" dirty="0">
                <a:latin typeface="Arial"/>
                <a:cs typeface="Arial"/>
              </a:rPr>
              <a:t>Why?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43200" y="5629655"/>
            <a:ext cx="3808876" cy="1226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67000" y="3886200"/>
            <a:ext cx="3998976" cy="912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442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 Threads and  Concurrency</vt:lpstr>
      <vt:lpstr>Single threaded process</vt:lpstr>
      <vt:lpstr>Multi threaded process</vt:lpstr>
      <vt:lpstr>Process vs. threads</vt:lpstr>
      <vt:lpstr>Why threads?</vt:lpstr>
      <vt:lpstr>Scheduling threads</vt:lpstr>
      <vt:lpstr>Creating threads using pthreads API</vt:lpstr>
      <vt:lpstr>Example: threads with shared data</vt:lpstr>
      <vt:lpstr>Threads with shared data: what happens?</vt:lpstr>
      <vt:lpstr>What is happening?</vt:lpstr>
      <vt:lpstr>Race conditions and synchronization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12: Threads and  Concurrency</dc:title>
  <dc:creator>lingam</dc:creator>
  <cp:lastModifiedBy>Admin</cp:lastModifiedBy>
  <cp:revision>8</cp:revision>
  <dcterms:created xsi:type="dcterms:W3CDTF">2019-02-13T15:18:45Z</dcterms:created>
  <dcterms:modified xsi:type="dcterms:W3CDTF">2020-09-01T14:42:21Z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2018-04-10T00:00:00Z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2019-02-13T00:00:00Z</vt:filetime>
  </property>
</Properties>
</file>