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6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3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8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1B63-828E-4868-B933-37389ABFF74A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D41-8403-49FF-B89E-DFE8A098A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aravanank@vit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XvfcBpwVG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479110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User Interface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RA.K.SARAVANAGURU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7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MDI1005 – User Interface Design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062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About the Instructor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RA.K. SARAVANAGURU, Ph.D.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Associate Professor, School of Computer Science and Engineering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SJT 820 – O/o. Academics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Email: </a:t>
            </a:r>
            <a:r>
              <a:rPr lang="en-IN" dirty="0" smtClean="0">
                <a:solidFill>
                  <a:srgbClr val="002060"/>
                </a:solidFill>
                <a:hlinkClick r:id="rId2"/>
              </a:rPr>
              <a:t>saravanank@vit.ac.in</a:t>
            </a:r>
            <a:endParaRPr lang="en-IN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Mobile: 91-9486881180</a:t>
            </a:r>
          </a:p>
          <a:p>
            <a:pPr marL="457200" lvl="1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63" y="2181046"/>
            <a:ext cx="1646931" cy="21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Employment History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IN" dirty="0" smtClean="0">
                <a:solidFill>
                  <a:srgbClr val="000066"/>
                </a:solidFill>
              </a:rPr>
              <a:t>2017.6 – present		Assistant Dean, Academics and SDC, VIT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2015.12 – present	Associate Professor, SCOPE,VIT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2012.6 – 2015.6		Assistant Professor, Selection Grade, SCOPE,VIT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2009.6 – 2011.6		Assistant Professor, Senior, SCSE,VIT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2004.6 – 2008.6		Assistant Professor, VIT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2002.6 – 2004.5		Senior Lecturer, IT </a:t>
            </a:r>
            <a:r>
              <a:rPr lang="en-IN" dirty="0" err="1" smtClean="0">
                <a:solidFill>
                  <a:srgbClr val="000066"/>
                </a:solidFill>
              </a:rPr>
              <a:t>Dept</a:t>
            </a:r>
            <a:r>
              <a:rPr lang="en-IN" dirty="0" smtClean="0">
                <a:solidFill>
                  <a:srgbClr val="000066"/>
                </a:solidFill>
              </a:rPr>
              <a:t>, AEC, </a:t>
            </a:r>
            <a:r>
              <a:rPr lang="en-IN" dirty="0" err="1" smtClean="0">
                <a:solidFill>
                  <a:srgbClr val="000066"/>
                </a:solidFill>
              </a:rPr>
              <a:t>Tiruvannamalai</a:t>
            </a:r>
            <a:endParaRPr lang="en-IN" dirty="0" smtClean="0">
              <a:solidFill>
                <a:srgbClr val="000066"/>
              </a:solidFill>
            </a:endParaRPr>
          </a:p>
          <a:p>
            <a:r>
              <a:rPr lang="en-IN" dirty="0" smtClean="0">
                <a:solidFill>
                  <a:srgbClr val="000066"/>
                </a:solidFill>
              </a:rPr>
              <a:t>2001.8 – 2002.6		Part-Time Lecturer, CSE </a:t>
            </a:r>
            <a:r>
              <a:rPr lang="en-IN" dirty="0" err="1" smtClean="0">
                <a:solidFill>
                  <a:srgbClr val="000066"/>
                </a:solidFill>
              </a:rPr>
              <a:t>Dept</a:t>
            </a:r>
            <a:r>
              <a:rPr lang="en-IN" dirty="0" smtClean="0">
                <a:solidFill>
                  <a:srgbClr val="000066"/>
                </a:solidFill>
              </a:rPr>
              <a:t>, SASTRA, </a:t>
            </a:r>
            <a:r>
              <a:rPr lang="en-IN" dirty="0" err="1" smtClean="0">
                <a:solidFill>
                  <a:srgbClr val="000066"/>
                </a:solidFill>
              </a:rPr>
              <a:t>Tanjore</a:t>
            </a:r>
            <a:endParaRPr lang="en-IN" dirty="0" smtClean="0">
              <a:solidFill>
                <a:srgbClr val="000066"/>
              </a:solidFill>
            </a:endParaRPr>
          </a:p>
          <a:p>
            <a:r>
              <a:rPr lang="en-IN" dirty="0" smtClean="0">
                <a:solidFill>
                  <a:srgbClr val="000066"/>
                </a:solidFill>
              </a:rPr>
              <a:t>2000.4 -  2001.5		Lecturer, CSE </a:t>
            </a:r>
            <a:r>
              <a:rPr lang="en-IN" dirty="0" err="1" smtClean="0">
                <a:solidFill>
                  <a:srgbClr val="000066"/>
                </a:solidFill>
              </a:rPr>
              <a:t>Dept</a:t>
            </a:r>
            <a:r>
              <a:rPr lang="en-IN" dirty="0" smtClean="0">
                <a:solidFill>
                  <a:srgbClr val="000066"/>
                </a:solidFill>
              </a:rPr>
              <a:t>, AEC, </a:t>
            </a:r>
            <a:r>
              <a:rPr lang="en-IN" dirty="0" err="1" smtClean="0">
                <a:solidFill>
                  <a:srgbClr val="000066"/>
                </a:solidFill>
              </a:rPr>
              <a:t>Tiruvannamalai</a:t>
            </a:r>
            <a:r>
              <a:rPr lang="en-IN" dirty="0" smtClean="0">
                <a:solidFill>
                  <a:srgbClr val="000066"/>
                </a:solidFill>
              </a:rPr>
              <a:t>	</a:t>
            </a:r>
          </a:p>
          <a:p>
            <a:endParaRPr lang="en-I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39597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About my Research and my PhD graduates: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5" y="1056067"/>
            <a:ext cx="10515600" cy="5550795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2014 - “Design and Development of context aware middleware framework for supporting vehicular safety services” : Research Guide: </a:t>
            </a:r>
            <a:r>
              <a:rPr lang="en-IN" sz="2000" dirty="0" err="1" smtClean="0">
                <a:solidFill>
                  <a:srgbClr val="002060"/>
                </a:solidFill>
              </a:rPr>
              <a:t>Dr.</a:t>
            </a:r>
            <a:r>
              <a:rPr lang="en-IN" sz="2000" dirty="0" smtClean="0">
                <a:solidFill>
                  <a:srgbClr val="002060"/>
                </a:solidFill>
              </a:rPr>
              <a:t> T. </a:t>
            </a:r>
            <a:r>
              <a:rPr lang="en-IN" sz="2000" dirty="0" err="1" smtClean="0">
                <a:solidFill>
                  <a:srgbClr val="002060"/>
                </a:solidFill>
              </a:rPr>
              <a:t>Arunkumar</a:t>
            </a:r>
            <a:r>
              <a:rPr lang="en-IN" sz="2000" dirty="0" smtClean="0">
                <a:solidFill>
                  <a:srgbClr val="002060"/>
                </a:solidFill>
              </a:rPr>
              <a:t>, Senior Professor, SCOPE.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Supervision of PhD students: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Kannan Kumar </a:t>
            </a:r>
            <a:r>
              <a:rPr lang="en-IN" sz="2000" i="1" dirty="0">
                <a:solidFill>
                  <a:srgbClr val="002060"/>
                </a:solidFill>
              </a:rPr>
              <a:t>“Formalizing context aware systems based on requirement patterns”. </a:t>
            </a:r>
            <a:r>
              <a:rPr lang="en-IN" sz="2000" b="1" dirty="0" smtClean="0">
                <a:solidFill>
                  <a:srgbClr val="002060"/>
                </a:solidFill>
              </a:rPr>
              <a:t>PhD </a:t>
            </a:r>
            <a:r>
              <a:rPr lang="en-IN" sz="2000" b="1" dirty="0">
                <a:solidFill>
                  <a:srgbClr val="002060"/>
                </a:solidFill>
              </a:rPr>
              <a:t>awarded in 2016</a:t>
            </a:r>
            <a:r>
              <a:rPr lang="en-IN" sz="2000" dirty="0">
                <a:solidFill>
                  <a:srgbClr val="002060"/>
                </a:solidFill>
              </a:rPr>
              <a:t>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Charanya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>
                <a:solidFill>
                  <a:srgbClr val="002060"/>
                </a:solidFill>
              </a:rPr>
              <a:t>R, </a:t>
            </a:r>
            <a:r>
              <a:rPr lang="en-IN" sz="2000" b="1" dirty="0" smtClean="0">
                <a:solidFill>
                  <a:srgbClr val="002060"/>
                </a:solidFill>
              </a:rPr>
              <a:t>“Design of secure eHealth framework through progressive temporal </a:t>
            </a:r>
            <a:r>
              <a:rPr lang="en-IN" sz="2000" b="1" dirty="0" err="1" smtClean="0">
                <a:solidFill>
                  <a:srgbClr val="002060"/>
                </a:solidFill>
              </a:rPr>
              <a:t>blockchain</a:t>
            </a:r>
            <a:r>
              <a:rPr lang="en-IN" sz="2000" b="1" dirty="0" smtClean="0">
                <a:solidFill>
                  <a:srgbClr val="002060"/>
                </a:solidFill>
              </a:rPr>
              <a:t> approach”. PhD </a:t>
            </a:r>
            <a:r>
              <a:rPr lang="en-IN" sz="2000" b="1" dirty="0" err="1" smtClean="0">
                <a:solidFill>
                  <a:srgbClr val="002060"/>
                </a:solidFill>
              </a:rPr>
              <a:t>awared</a:t>
            </a:r>
            <a:r>
              <a:rPr lang="en-IN" sz="2000" b="1" dirty="0" smtClean="0">
                <a:solidFill>
                  <a:srgbClr val="002060"/>
                </a:solidFill>
              </a:rPr>
              <a:t> in 2019.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	</a:t>
            </a:r>
            <a:r>
              <a:rPr lang="en-IN" sz="2000" b="1" dirty="0" err="1">
                <a:solidFill>
                  <a:srgbClr val="002060"/>
                </a:solidFill>
              </a:rPr>
              <a:t>Gokul</a:t>
            </a:r>
            <a:r>
              <a:rPr lang="en-IN" sz="2000" b="1" dirty="0">
                <a:solidFill>
                  <a:srgbClr val="002060"/>
                </a:solidFill>
              </a:rPr>
              <a:t> G N, </a:t>
            </a:r>
            <a:r>
              <a:rPr lang="en-IN" sz="2000" i="1" dirty="0">
                <a:solidFill>
                  <a:srgbClr val="002060"/>
                </a:solidFill>
              </a:rPr>
              <a:t> currently in his </a:t>
            </a:r>
            <a:r>
              <a:rPr lang="en-IN" sz="2000" i="1" dirty="0" smtClean="0">
                <a:solidFill>
                  <a:srgbClr val="002060"/>
                </a:solidFill>
              </a:rPr>
              <a:t>5</a:t>
            </a:r>
            <a:r>
              <a:rPr lang="en-IN" sz="2000" i="1" baseline="30000" dirty="0" smtClean="0">
                <a:solidFill>
                  <a:srgbClr val="002060"/>
                </a:solidFill>
              </a:rPr>
              <a:t>th</a:t>
            </a:r>
            <a:r>
              <a:rPr lang="en-IN" sz="2000" i="1" dirty="0" smtClean="0">
                <a:solidFill>
                  <a:srgbClr val="002060"/>
                </a:solidFill>
              </a:rPr>
              <a:t> </a:t>
            </a:r>
            <a:r>
              <a:rPr lang="en-IN" sz="2000" i="1" dirty="0">
                <a:solidFill>
                  <a:srgbClr val="002060"/>
                </a:solidFill>
              </a:rPr>
              <a:t>year of study.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i="1" dirty="0">
                <a:solidFill>
                  <a:srgbClr val="002060"/>
                </a:solidFill>
              </a:rPr>
              <a:t>	</a:t>
            </a:r>
            <a:r>
              <a:rPr lang="en-IN" sz="2000" b="1" dirty="0">
                <a:solidFill>
                  <a:srgbClr val="002060"/>
                </a:solidFill>
              </a:rPr>
              <a:t>Gopichand G, 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sz="2000" i="1" dirty="0">
                <a:solidFill>
                  <a:srgbClr val="002060"/>
                </a:solidFill>
              </a:rPr>
              <a:t>currently in his </a:t>
            </a:r>
            <a:r>
              <a:rPr lang="en-IN" sz="2000" i="1" dirty="0" smtClean="0">
                <a:solidFill>
                  <a:srgbClr val="002060"/>
                </a:solidFill>
              </a:rPr>
              <a:t>5</a:t>
            </a:r>
            <a:r>
              <a:rPr lang="en-IN" sz="2000" i="1" baseline="30000" dirty="0" smtClean="0">
                <a:solidFill>
                  <a:srgbClr val="002060"/>
                </a:solidFill>
              </a:rPr>
              <a:t>th</a:t>
            </a:r>
            <a:r>
              <a:rPr lang="en-IN" sz="2000" i="1" dirty="0" smtClean="0">
                <a:solidFill>
                  <a:srgbClr val="002060"/>
                </a:solidFill>
              </a:rPr>
              <a:t> </a:t>
            </a:r>
            <a:r>
              <a:rPr lang="en-IN" sz="2000" i="1" dirty="0">
                <a:solidFill>
                  <a:srgbClr val="002060"/>
                </a:solidFill>
              </a:rPr>
              <a:t>year of study.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i="1" dirty="0">
                <a:solidFill>
                  <a:srgbClr val="002060"/>
                </a:solidFill>
              </a:rPr>
              <a:t>	</a:t>
            </a:r>
            <a:r>
              <a:rPr lang="en-IN" sz="2000" b="1" dirty="0">
                <a:solidFill>
                  <a:srgbClr val="002060"/>
                </a:solidFill>
              </a:rPr>
              <a:t>Shankar K R, </a:t>
            </a:r>
            <a:r>
              <a:rPr lang="en-IN" sz="2000" i="1" dirty="0">
                <a:solidFill>
                  <a:srgbClr val="002060"/>
                </a:solidFill>
              </a:rPr>
              <a:t>currently in his </a:t>
            </a:r>
            <a:r>
              <a:rPr lang="en-IN" sz="2000" i="1" dirty="0" smtClean="0">
                <a:solidFill>
                  <a:srgbClr val="002060"/>
                </a:solidFill>
              </a:rPr>
              <a:t>5</a:t>
            </a:r>
            <a:r>
              <a:rPr lang="en-IN" sz="2000" i="1" baseline="30000" dirty="0" smtClean="0">
                <a:solidFill>
                  <a:srgbClr val="002060"/>
                </a:solidFill>
              </a:rPr>
              <a:t>h</a:t>
            </a:r>
            <a:r>
              <a:rPr lang="en-IN" sz="2000" i="1" dirty="0" smtClean="0">
                <a:solidFill>
                  <a:srgbClr val="002060"/>
                </a:solidFill>
              </a:rPr>
              <a:t> </a:t>
            </a:r>
            <a:r>
              <a:rPr lang="en-IN" sz="2000" i="1" dirty="0">
                <a:solidFill>
                  <a:srgbClr val="002060"/>
                </a:solidFill>
              </a:rPr>
              <a:t>year of study.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i="1" dirty="0">
                <a:solidFill>
                  <a:srgbClr val="002060"/>
                </a:solidFill>
              </a:rPr>
              <a:t>	</a:t>
            </a:r>
            <a:r>
              <a:rPr lang="en-IN" sz="2000" b="1" dirty="0" err="1">
                <a:solidFill>
                  <a:srgbClr val="002060"/>
                </a:solidFill>
              </a:rPr>
              <a:t>Deeba</a:t>
            </a:r>
            <a:r>
              <a:rPr lang="en-IN" sz="2000" b="1" dirty="0">
                <a:solidFill>
                  <a:srgbClr val="002060"/>
                </a:solidFill>
              </a:rPr>
              <a:t> K, </a:t>
            </a:r>
            <a:r>
              <a:rPr lang="en-IN" sz="2000" i="1" dirty="0">
                <a:solidFill>
                  <a:srgbClr val="002060"/>
                </a:solidFill>
              </a:rPr>
              <a:t>currently in her </a:t>
            </a:r>
            <a:r>
              <a:rPr lang="en-IN" sz="2000" i="1" dirty="0" smtClean="0">
                <a:solidFill>
                  <a:srgbClr val="002060"/>
                </a:solidFill>
              </a:rPr>
              <a:t>5</a:t>
            </a:r>
            <a:r>
              <a:rPr lang="en-IN" sz="2000" i="1" baseline="30000" dirty="0" smtClean="0">
                <a:solidFill>
                  <a:srgbClr val="002060"/>
                </a:solidFill>
              </a:rPr>
              <a:t>th</a:t>
            </a:r>
            <a:r>
              <a:rPr lang="en-IN" sz="2000" i="1" dirty="0" smtClean="0">
                <a:solidFill>
                  <a:srgbClr val="002060"/>
                </a:solidFill>
              </a:rPr>
              <a:t> year </a:t>
            </a:r>
            <a:r>
              <a:rPr lang="en-IN" sz="2000" i="1" dirty="0">
                <a:solidFill>
                  <a:srgbClr val="002060"/>
                </a:solidFill>
              </a:rPr>
              <a:t>of study.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i="1" dirty="0">
                <a:solidFill>
                  <a:srgbClr val="002060"/>
                </a:solidFill>
              </a:rPr>
              <a:t>	</a:t>
            </a:r>
            <a:r>
              <a:rPr lang="en-IN" sz="2000" b="1" dirty="0" err="1">
                <a:solidFill>
                  <a:srgbClr val="002060"/>
                </a:solidFill>
              </a:rPr>
              <a:t>Abin</a:t>
            </a:r>
            <a:r>
              <a:rPr lang="en-IN" sz="2000" b="1" dirty="0">
                <a:solidFill>
                  <a:srgbClr val="002060"/>
                </a:solidFill>
              </a:rPr>
              <a:t> </a:t>
            </a:r>
            <a:r>
              <a:rPr lang="en-IN" sz="2000" b="1" dirty="0" err="1">
                <a:solidFill>
                  <a:srgbClr val="002060"/>
                </a:solidFill>
              </a:rPr>
              <a:t>Oommen</a:t>
            </a:r>
            <a:r>
              <a:rPr lang="en-IN" sz="2000" b="1" dirty="0">
                <a:solidFill>
                  <a:srgbClr val="002060"/>
                </a:solidFill>
              </a:rPr>
              <a:t> Philip, </a:t>
            </a:r>
            <a:r>
              <a:rPr lang="en-IN" sz="2000" i="1" dirty="0">
                <a:solidFill>
                  <a:srgbClr val="002060"/>
                </a:solidFill>
              </a:rPr>
              <a:t>currently in his </a:t>
            </a:r>
            <a:r>
              <a:rPr lang="en-IN" sz="2000" i="1" dirty="0" smtClean="0">
                <a:solidFill>
                  <a:srgbClr val="002060"/>
                </a:solidFill>
              </a:rPr>
              <a:t>3</a:t>
            </a:r>
            <a:r>
              <a:rPr lang="en-IN" sz="2000" i="1" baseline="30000" dirty="0">
                <a:solidFill>
                  <a:srgbClr val="002060"/>
                </a:solidFill>
              </a:rPr>
              <a:t>r</a:t>
            </a:r>
            <a:r>
              <a:rPr lang="en-IN" sz="2000" i="1" baseline="30000" dirty="0" smtClean="0">
                <a:solidFill>
                  <a:srgbClr val="002060"/>
                </a:solidFill>
              </a:rPr>
              <a:t>d</a:t>
            </a:r>
            <a:r>
              <a:rPr lang="en-IN" sz="2000" i="1" dirty="0" smtClean="0">
                <a:solidFill>
                  <a:srgbClr val="002060"/>
                </a:solidFill>
              </a:rPr>
              <a:t> </a:t>
            </a:r>
            <a:r>
              <a:rPr lang="en-IN" sz="2000" i="1" dirty="0">
                <a:solidFill>
                  <a:srgbClr val="002060"/>
                </a:solidFill>
              </a:rPr>
              <a:t>year of study.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Co-Supervised the following PhD student</a:t>
            </a:r>
            <a:endParaRPr lang="en-I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b="1" dirty="0" err="1">
                <a:solidFill>
                  <a:srgbClr val="002060"/>
                </a:solidFill>
              </a:rPr>
              <a:t>Boominathan</a:t>
            </a:r>
            <a:r>
              <a:rPr lang="en-IN" sz="2000" b="1" dirty="0">
                <a:solidFill>
                  <a:srgbClr val="002060"/>
                </a:solidFill>
              </a:rPr>
              <a:t> </a:t>
            </a:r>
            <a:r>
              <a:rPr lang="en-IN" sz="2000" dirty="0">
                <a:solidFill>
                  <a:srgbClr val="002060"/>
                </a:solidFill>
              </a:rPr>
              <a:t>“</a:t>
            </a:r>
            <a:r>
              <a:rPr lang="en-IN" sz="2000" i="1" dirty="0">
                <a:solidFill>
                  <a:srgbClr val="002060"/>
                </a:solidFill>
              </a:rPr>
              <a:t>Nature inspired computing techniques for </a:t>
            </a:r>
            <a:r>
              <a:rPr lang="en-IN" sz="2000" i="1" dirty="0" err="1">
                <a:solidFill>
                  <a:srgbClr val="002060"/>
                </a:solidFill>
              </a:rPr>
              <a:t>multiobjective</a:t>
            </a:r>
            <a:r>
              <a:rPr lang="en-IN" sz="2000" i="1" dirty="0">
                <a:solidFill>
                  <a:srgbClr val="002060"/>
                </a:solidFill>
              </a:rPr>
              <a:t> virtual machine placement and server consolidation”. </a:t>
            </a:r>
            <a:r>
              <a:rPr lang="en-IN" sz="2000" b="1" dirty="0">
                <a:solidFill>
                  <a:srgbClr val="002060"/>
                </a:solidFill>
              </a:rPr>
              <a:t>PhD awarded in 2017.</a:t>
            </a:r>
            <a:endParaRPr lang="en-IN" sz="2000" dirty="0" smtClean="0">
              <a:solidFill>
                <a:srgbClr val="002060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86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About the course: Syllabus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8697"/>
              </p:ext>
            </p:extLst>
          </p:nvPr>
        </p:nvGraphicFramePr>
        <p:xfrm>
          <a:off x="838200" y="1280308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21"/>
                <a:gridCol w="953787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Topics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Interactive</a:t>
                      </a:r>
                      <a:r>
                        <a:rPr lang="en-IN" baseline="0" dirty="0" smtClean="0"/>
                        <a:t> Software and Interaction Device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Human Computer Interaction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Interface Design : Principles and Models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Human Factors in User Interface Design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Interface Design Process and</a:t>
                      </a:r>
                      <a:r>
                        <a:rPr lang="en-IN" baseline="0" dirty="0" smtClean="0"/>
                        <a:t> Evaluation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Multimedia and Mobile UI Design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and Task Modules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Contemporary Issues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17484"/>
              </p:ext>
            </p:extLst>
          </p:nvPr>
        </p:nvGraphicFramePr>
        <p:xfrm>
          <a:off x="838200" y="4747816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TextBook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Human Computer Interaction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Alan Dix et.al., Pearson Publishers,</a:t>
                      </a:r>
                      <a:r>
                        <a:rPr lang="en-IN" baseline="0" dirty="0" smtClean="0"/>
                        <a:t> 3</a:t>
                      </a:r>
                      <a:r>
                        <a:rPr lang="en-IN" baseline="30000" dirty="0" smtClean="0"/>
                        <a:t>rd</a:t>
                      </a:r>
                      <a:r>
                        <a:rPr lang="en-IN" baseline="0" dirty="0" smtClean="0"/>
                        <a:t> Edition, 2003.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10" y="106205"/>
            <a:ext cx="3363390" cy="3959542"/>
          </a:xfrm>
          <a:prstGeom prst="rect">
            <a:avLst/>
          </a:prstGeom>
        </p:spPr>
      </p:pic>
      <p:pic>
        <p:nvPicPr>
          <p:cNvPr id="1028" name="Picture 4" descr="ALAN DIX-(Rollno : 21) | LBS kutt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077982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74051"/>
              </p:ext>
            </p:extLst>
          </p:nvPr>
        </p:nvGraphicFramePr>
        <p:xfrm>
          <a:off x="838200" y="5908533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Why</a:t>
                      </a:r>
                      <a:r>
                        <a:rPr lang="en-IN" baseline="0" dirty="0" smtClean="0"/>
                        <a:t> is UX Design so Important?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4"/>
                        </a:rPr>
                        <a:t>https://www.youtube.com/watch?v=-XvfcBpwVGY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66"/>
                </a:solidFill>
              </a:rPr>
              <a:t>Assessment: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3" y="1549021"/>
            <a:ext cx="11466411" cy="4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211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User Interface Design</vt:lpstr>
      <vt:lpstr>MDI1005 – User Interface Design</vt:lpstr>
      <vt:lpstr>Employment History</vt:lpstr>
      <vt:lpstr>About my Research and my PhD graduates:</vt:lpstr>
      <vt:lpstr>About the course: Syllabus</vt:lpstr>
      <vt:lpstr>Assessment: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  -  MDI1005 Course name - User Interface Design</dc:title>
  <dc:creator>Admin</dc:creator>
  <cp:lastModifiedBy>Admin</cp:lastModifiedBy>
  <cp:revision>12</cp:revision>
  <dcterms:created xsi:type="dcterms:W3CDTF">2020-07-16T07:49:40Z</dcterms:created>
  <dcterms:modified xsi:type="dcterms:W3CDTF">2020-07-16T08:56:45Z</dcterms:modified>
</cp:coreProperties>
</file>