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teraction-design.org/literature/topics/human-computer-inter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oyjNqksc-m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M</a:t>
            </a:r>
            <a:r>
              <a:rPr lang="en-IN" cap="none" dirty="0" smtClean="0"/>
              <a:t>odule-1 </a:t>
            </a:r>
            <a:r>
              <a:rPr lang="en-IN" cap="none" dirty="0"/>
              <a:t>S</a:t>
            </a:r>
            <a:r>
              <a:rPr lang="en-IN" cap="none" dirty="0" smtClean="0"/>
              <a:t>ection 1.1</a:t>
            </a:r>
            <a:endParaRPr lang="en-IN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HUMAN COMPUTER INTERACTION (HCI)…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5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</a:t>
            </a:r>
            <a:r>
              <a:rPr lang="en-IN" cap="none" dirty="0" smtClean="0"/>
              <a:t>ontents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Definition of HCI</a:t>
            </a:r>
          </a:p>
          <a:p>
            <a:r>
              <a:rPr lang="en-IN" dirty="0" smtClean="0"/>
              <a:t>What is HCI?</a:t>
            </a:r>
          </a:p>
          <a:p>
            <a:pPr lvl="1"/>
            <a:r>
              <a:rPr lang="en-IN" dirty="0" smtClean="0"/>
              <a:t>Human (User)</a:t>
            </a:r>
          </a:p>
          <a:p>
            <a:pPr lvl="1"/>
            <a:r>
              <a:rPr lang="en-IN" dirty="0" smtClean="0"/>
              <a:t>Computer (Communication)</a:t>
            </a:r>
          </a:p>
          <a:p>
            <a:pPr lvl="1"/>
            <a:r>
              <a:rPr lang="en-IN" dirty="0" smtClean="0"/>
              <a:t>Interaction (Technology)</a:t>
            </a:r>
          </a:p>
          <a:p>
            <a:r>
              <a:rPr lang="en-IN" dirty="0" smtClean="0"/>
              <a:t>Who are involved in HCI?</a:t>
            </a:r>
          </a:p>
          <a:p>
            <a:pPr lvl="1"/>
            <a:r>
              <a:rPr lang="en-IN" dirty="0" smtClean="0"/>
              <a:t>Sociology, Psychology, Ergonomics, Computer Science Engineers, Business, Graphic Designers, Ethnography, Technical Writing,…</a:t>
            </a:r>
          </a:p>
          <a:p>
            <a:r>
              <a:rPr lang="en-IN" dirty="0"/>
              <a:t>Why HCI?</a:t>
            </a:r>
          </a:p>
          <a:p>
            <a:r>
              <a:rPr lang="en-IN" dirty="0" smtClean="0"/>
              <a:t>Cast study…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6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</a:t>
            </a:r>
            <a:r>
              <a:rPr lang="en-IN" cap="none" dirty="0" smtClean="0"/>
              <a:t>bjective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“Design interactive products / systems to support people in their everyday and working lives”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7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</a:t>
            </a:r>
            <a:r>
              <a:rPr lang="en-IN" cap="none" dirty="0" smtClean="0"/>
              <a:t>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Human Computer Interaction is a discipline concerned with the design, evaluation and implementation of interactive computing for human use and with the study of major phenomena surrounding them”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64" y="255297"/>
            <a:ext cx="10058400" cy="1609344"/>
          </a:xfrm>
        </p:spPr>
        <p:txBody>
          <a:bodyPr/>
          <a:lstStyle/>
          <a:p>
            <a:r>
              <a:rPr lang="en-IN" cap="none" dirty="0"/>
              <a:t>W</a:t>
            </a:r>
            <a:r>
              <a:rPr lang="en-IN" cap="none" dirty="0" smtClean="0"/>
              <a:t>hat is HCI? by </a:t>
            </a:r>
            <a:r>
              <a:rPr lang="en-IN" cap="none" dirty="0" err="1" smtClean="0"/>
              <a:t>Prof.</a:t>
            </a:r>
            <a:r>
              <a:rPr lang="en-IN" cap="none" dirty="0" smtClean="0"/>
              <a:t> Alan Dix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519707"/>
            <a:ext cx="8268236" cy="49689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 academic discipline</a:t>
            </a:r>
          </a:p>
          <a:p>
            <a:pPr lvl="1"/>
            <a:r>
              <a:rPr lang="en-IN" dirty="0" smtClean="0"/>
              <a:t>Studying people interacting with (computer) technology</a:t>
            </a:r>
          </a:p>
          <a:p>
            <a:r>
              <a:rPr lang="en-IN" dirty="0" smtClean="0"/>
              <a:t>A design discipline</a:t>
            </a:r>
          </a:p>
          <a:p>
            <a:pPr lvl="1"/>
            <a:r>
              <a:rPr lang="en-IN" dirty="0"/>
              <a:t>Designing interventions for systems involving people &amp; technology</a:t>
            </a:r>
          </a:p>
          <a:p>
            <a:r>
              <a:rPr lang="en-IN" dirty="0" smtClean="0"/>
              <a:t>Many Roots</a:t>
            </a:r>
          </a:p>
          <a:p>
            <a:pPr lvl="1"/>
            <a:r>
              <a:rPr lang="en-IN" dirty="0" smtClean="0"/>
              <a:t>Psychology, computing, sociology, business &amp; management, etc.,</a:t>
            </a:r>
          </a:p>
          <a:p>
            <a:r>
              <a:rPr lang="en-IN" dirty="0" smtClean="0"/>
              <a:t>Many Branches</a:t>
            </a:r>
          </a:p>
          <a:p>
            <a:pPr lvl="1"/>
            <a:r>
              <a:rPr lang="en-IN" dirty="0" smtClean="0"/>
              <a:t>Visualization, CSCW, Ubiquitous Computing, e-learning, etc.,</a:t>
            </a:r>
          </a:p>
          <a:p>
            <a:r>
              <a:rPr lang="en-IN" dirty="0" smtClean="0"/>
              <a:t>Design: 3 USE words</a:t>
            </a:r>
          </a:p>
          <a:p>
            <a:pPr lvl="1"/>
            <a:r>
              <a:rPr lang="en-IN" dirty="0" smtClean="0"/>
              <a:t>Useful (functional, does things)</a:t>
            </a:r>
          </a:p>
          <a:p>
            <a:pPr lvl="2"/>
            <a:r>
              <a:rPr lang="en-IN" dirty="0" smtClean="0"/>
              <a:t>Accomplish what is required: play music, cook dinner, format a document</a:t>
            </a:r>
          </a:p>
          <a:p>
            <a:pPr lvl="1"/>
            <a:r>
              <a:rPr lang="en-IN" dirty="0" smtClean="0"/>
              <a:t>Usable (easy to do things, does the right things, enjoyable, UX)</a:t>
            </a:r>
          </a:p>
          <a:p>
            <a:pPr lvl="2"/>
            <a:r>
              <a:rPr lang="en-IN" dirty="0" smtClean="0"/>
              <a:t>Do it easily and naturally, without danger of error, etc.,</a:t>
            </a:r>
          </a:p>
          <a:p>
            <a:pPr lvl="1"/>
            <a:r>
              <a:rPr lang="en-IN" dirty="0" smtClean="0"/>
              <a:t>Used ( attractive, available, acceptable to organization)</a:t>
            </a:r>
          </a:p>
          <a:p>
            <a:pPr lvl="2"/>
            <a:r>
              <a:rPr lang="en-IN" dirty="0" smtClean="0"/>
              <a:t>Make people want to use it, be attractive, engaging, fun, etc.,</a:t>
            </a:r>
          </a:p>
          <a:p>
            <a:pPr marL="0" indent="0">
              <a:buNone/>
            </a:pPr>
            <a:endParaRPr lang="en-IN" dirty="0" smtClean="0"/>
          </a:p>
          <a:p>
            <a:pPr marL="274320" lvl="1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6360" y="64886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Source: https</a:t>
            </a:r>
            <a:r>
              <a:rPr lang="en-IN" dirty="0">
                <a:hlinkClick r:id="rId2"/>
              </a:rPr>
              <a:t>://www.interaction-design.org/literature/topics/human-computer-interaction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10" y="0"/>
            <a:ext cx="3489790" cy="2655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210" y="2683029"/>
            <a:ext cx="3489790" cy="28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06" y="0"/>
            <a:ext cx="10058400" cy="1609344"/>
          </a:xfrm>
        </p:spPr>
        <p:txBody>
          <a:bodyPr/>
          <a:lstStyle/>
          <a:p>
            <a:r>
              <a:rPr lang="en-IN" dirty="0" smtClean="0"/>
              <a:t>W</a:t>
            </a:r>
            <a:r>
              <a:rPr lang="en-IN" cap="none" dirty="0" smtClean="0"/>
              <a:t>hat is HCI?...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06" y="1258524"/>
            <a:ext cx="4687009" cy="53225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HUMAN (USER)</a:t>
            </a:r>
          </a:p>
          <a:p>
            <a:pPr lvl="1"/>
            <a:r>
              <a:rPr lang="en-IN" strike="sngStrike" dirty="0" smtClean="0">
                <a:solidFill>
                  <a:srgbClr val="FF0000"/>
                </a:solidFill>
              </a:rPr>
              <a:t>Don’t assume a person with a computer</a:t>
            </a:r>
          </a:p>
          <a:p>
            <a:pPr lvl="1"/>
            <a:r>
              <a:rPr lang="en-IN" dirty="0" smtClean="0"/>
              <a:t>Human ?? Or User</a:t>
            </a:r>
          </a:p>
          <a:p>
            <a:pPr lvl="1"/>
            <a:r>
              <a:rPr lang="en-IN" dirty="0" smtClean="0"/>
              <a:t>User is whoever trying to get the job done using the technology</a:t>
            </a:r>
          </a:p>
          <a:p>
            <a:pPr lvl="1"/>
            <a:r>
              <a:rPr lang="en-IN" dirty="0" smtClean="0"/>
              <a:t>Individual user/ group of user / sequence of users / range of users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COMPUTER (TECHNOLOGY)</a:t>
            </a:r>
          </a:p>
          <a:p>
            <a:pPr lvl="1"/>
            <a:r>
              <a:rPr lang="en-IN" dirty="0" smtClean="0"/>
              <a:t>Any technology ranging from desktop, mobile or embedded devices</a:t>
            </a:r>
          </a:p>
          <a:p>
            <a:endParaRPr lang="en-IN" dirty="0" smtClean="0"/>
          </a:p>
          <a:p>
            <a:r>
              <a:rPr lang="en-IN" dirty="0" smtClean="0"/>
              <a:t>INTERACTION (COMMUNICATION)</a:t>
            </a:r>
          </a:p>
          <a:p>
            <a:pPr lvl="1"/>
            <a:r>
              <a:rPr lang="en-IN" dirty="0" smtClean="0"/>
              <a:t>Direct (dialog with feedback, keyboard, mouse, haptic )</a:t>
            </a:r>
          </a:p>
          <a:p>
            <a:pPr lvl="1"/>
            <a:r>
              <a:rPr lang="en-IN" dirty="0" smtClean="0"/>
              <a:t>Indirect (batch processing or intelligent sensors controlling environment)</a:t>
            </a:r>
          </a:p>
          <a:p>
            <a:pPr lvl="1"/>
            <a:endParaRPr lang="en-IN" dirty="0"/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www.youtube.com/watch?v=oyjNqksc-m8</a:t>
            </a:r>
            <a:r>
              <a:rPr lang="en-IN" dirty="0" smtClean="0"/>
              <a:t> 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92" y="-97082"/>
            <a:ext cx="4596334" cy="233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550" y="2354430"/>
            <a:ext cx="245745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266" y="2213691"/>
            <a:ext cx="3549337" cy="309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234" y="0"/>
            <a:ext cx="1936683" cy="9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10" y="75986"/>
            <a:ext cx="10058400" cy="1609344"/>
          </a:xfrm>
        </p:spPr>
        <p:txBody>
          <a:bodyPr/>
          <a:lstStyle/>
          <a:p>
            <a:r>
              <a:rPr lang="en-IN" cap="none" dirty="0" smtClean="0"/>
              <a:t>Who are involved in HCI?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451707"/>
            <a:ext cx="11128248" cy="502636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Psychology &amp; Cognitive Science</a:t>
            </a:r>
          </a:p>
          <a:p>
            <a:pPr lvl="1"/>
            <a:r>
              <a:rPr lang="en-IN" dirty="0" smtClean="0"/>
              <a:t>Give knowledge of User’s perceptual, cognitive and problem solving skills</a:t>
            </a:r>
          </a:p>
          <a:p>
            <a:r>
              <a:rPr lang="en-IN" dirty="0" smtClean="0"/>
              <a:t>Ethnography : Understand people with cultures and habits</a:t>
            </a:r>
          </a:p>
          <a:p>
            <a:r>
              <a:rPr lang="en-IN" dirty="0" smtClean="0"/>
              <a:t>Ergonomics</a:t>
            </a:r>
          </a:p>
          <a:p>
            <a:pPr lvl="1"/>
            <a:r>
              <a:rPr lang="en-IN" dirty="0" smtClean="0"/>
              <a:t>1949 – After World War-II Ergonomics Research Society</a:t>
            </a:r>
          </a:p>
          <a:p>
            <a:pPr lvl="1"/>
            <a:r>
              <a:rPr lang="en-IN" dirty="0" smtClean="0"/>
              <a:t>Process of designing and arranging workplaces, products and systems</a:t>
            </a:r>
          </a:p>
          <a:p>
            <a:pPr lvl="1"/>
            <a:r>
              <a:rPr lang="en-IN" dirty="0" smtClean="0"/>
              <a:t>Applies to design of anything that involves people-spaces, sports, health,..</a:t>
            </a:r>
          </a:p>
          <a:p>
            <a:r>
              <a:rPr lang="en-IN" dirty="0" smtClean="0"/>
              <a:t>Sociology</a:t>
            </a:r>
          </a:p>
          <a:p>
            <a:pPr lvl="1"/>
            <a:r>
              <a:rPr lang="en-IN" dirty="0" smtClean="0"/>
              <a:t>Understand wider context of interaction</a:t>
            </a:r>
          </a:p>
          <a:p>
            <a:r>
              <a:rPr lang="en-IN" dirty="0" smtClean="0"/>
              <a:t>Computer Science : able to build necessary technology</a:t>
            </a:r>
          </a:p>
          <a:p>
            <a:r>
              <a:rPr lang="en-IN" dirty="0" smtClean="0"/>
              <a:t>Business: market it</a:t>
            </a:r>
          </a:p>
          <a:p>
            <a:r>
              <a:rPr lang="en-IN" dirty="0" smtClean="0"/>
              <a:t>Graphics Design : Produce effective interface presentation</a:t>
            </a:r>
          </a:p>
          <a:p>
            <a:r>
              <a:rPr lang="en-IN" dirty="0" smtClean="0"/>
              <a:t>Technical Writing : To produce manuals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Not possible from 1 discipline in isolation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648" y="1249252"/>
            <a:ext cx="3800351" cy="3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Why HCI?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UI how do you feel if save and delete button nearby?</a:t>
            </a:r>
          </a:p>
          <a:p>
            <a:r>
              <a:rPr lang="en-IN" dirty="0" smtClean="0"/>
              <a:t>Do u need a confirmation before delete?</a:t>
            </a:r>
          </a:p>
          <a:p>
            <a:r>
              <a:rPr lang="en-IN" dirty="0" smtClean="0"/>
              <a:t>Car Driver and Interface Control for Music : Radio Knobs to increase volume / Tune</a:t>
            </a:r>
          </a:p>
          <a:p>
            <a:r>
              <a:rPr lang="en-IN" dirty="0" smtClean="0"/>
              <a:t>Can you a tell a robot to take care of kid for a while?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69" y="0"/>
            <a:ext cx="10058400" cy="1609344"/>
          </a:xfrm>
        </p:spPr>
        <p:txBody>
          <a:bodyPr/>
          <a:lstStyle/>
          <a:p>
            <a:r>
              <a:rPr lang="en-IN" cap="none" dirty="0"/>
              <a:t>C</a:t>
            </a:r>
            <a:r>
              <a:rPr lang="en-IN" cap="none" dirty="0" smtClean="0"/>
              <a:t>ase </a:t>
            </a:r>
            <a:r>
              <a:rPr lang="en-IN" cap="none" dirty="0"/>
              <a:t>S</a:t>
            </a:r>
            <a:r>
              <a:rPr lang="en-IN" cap="none" dirty="0" smtClean="0"/>
              <a:t>tudy: Automatic Syringe</a:t>
            </a:r>
            <a:endParaRPr lang="en-IN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444" y="2574589"/>
            <a:ext cx="7070323" cy="40451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870" y="13404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Case study: Automatic Syringe</a:t>
            </a:r>
          </a:p>
          <a:p>
            <a:pPr lvl="1" algn="just"/>
            <a:r>
              <a:rPr lang="en-IN" dirty="0"/>
              <a:t>A mechanical syringe was once being developed and prototype was demonstrated to hospital staff.  Happily they quickly noticed the potential fatal flaw in its interface</a:t>
            </a:r>
          </a:p>
        </p:txBody>
      </p:sp>
    </p:spTree>
    <p:extLst>
      <p:ext uri="{BB962C8B-B14F-4D97-AF65-F5344CB8AC3E}">
        <p14:creationId xmlns:p14="http://schemas.microsoft.com/office/powerpoint/2010/main" val="339647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531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Module-1 Section 1.1</vt:lpstr>
      <vt:lpstr>Contents </vt:lpstr>
      <vt:lpstr>Objective</vt:lpstr>
      <vt:lpstr>Definition</vt:lpstr>
      <vt:lpstr>What is HCI? by Prof. Alan Dix</vt:lpstr>
      <vt:lpstr>What is HCI?...</vt:lpstr>
      <vt:lpstr>Who are involved in HCI?</vt:lpstr>
      <vt:lpstr>Why HCI?</vt:lpstr>
      <vt:lpstr>Case Study: Automatic Syringe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Section 1.1</dc:title>
  <dc:creator>Admin</dc:creator>
  <cp:lastModifiedBy>Admin</cp:lastModifiedBy>
  <cp:revision>18</cp:revision>
  <dcterms:created xsi:type="dcterms:W3CDTF">2020-07-18T07:10:26Z</dcterms:created>
  <dcterms:modified xsi:type="dcterms:W3CDTF">2020-07-18T09:01:22Z</dcterms:modified>
</cp:coreProperties>
</file>