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7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7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1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1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0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4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BB12-5D9F-4A5F-AB30-5C5F834235F1}" type="datetimeFigureOut">
              <a:rPr lang="en-IN" smtClean="0"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E0B8-C594-4199-9079-897355D1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6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0066"/>
                </a:solidFill>
              </a:rPr>
              <a:t>Module-1</a:t>
            </a:r>
            <a:br>
              <a:rPr lang="en-IN" dirty="0" smtClean="0">
                <a:solidFill>
                  <a:srgbClr val="000066"/>
                </a:solidFill>
              </a:rPr>
            </a:br>
            <a:r>
              <a:rPr lang="en-IN" dirty="0" smtClean="0">
                <a:solidFill>
                  <a:srgbClr val="000066"/>
                </a:solidFill>
              </a:rPr>
              <a:t>Interactive Software and Interaction Device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4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66"/>
                </a:solidFill>
              </a:rPr>
              <a:t>Keywords: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66"/>
                </a:solidFill>
              </a:rPr>
              <a:t>Interactive Software and Interaction Device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Adaptive vs Responsive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UX vs UI</a:t>
            </a:r>
            <a:endParaRPr lang="en-IN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66"/>
                </a:solidFill>
              </a:rPr>
              <a:t>Importance of User Interface Design</a:t>
            </a:r>
            <a:endParaRPr lang="en-IN" dirty="0">
              <a:solidFill>
                <a:srgbClr val="00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>
                <a:solidFill>
                  <a:srgbClr val="000066"/>
                </a:solidFill>
              </a:rPr>
              <a:t>Job Opportunities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Salary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Skills need to be developed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HTML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CSS</a:t>
            </a:r>
          </a:p>
          <a:p>
            <a:pPr lvl="1"/>
            <a:r>
              <a:rPr lang="en-IN" dirty="0" err="1" smtClean="0">
                <a:solidFill>
                  <a:srgbClr val="000066"/>
                </a:solidFill>
              </a:rPr>
              <a:t>Javascript</a:t>
            </a:r>
            <a:endParaRPr lang="en-IN" dirty="0" smtClean="0">
              <a:solidFill>
                <a:srgbClr val="000066"/>
              </a:solidFill>
            </a:endParaRP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Bootstrap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Angular.js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jQuery</a:t>
            </a:r>
          </a:p>
          <a:p>
            <a:pPr lvl="1"/>
            <a:r>
              <a:rPr lang="en-IN" dirty="0" err="1" smtClean="0">
                <a:solidFill>
                  <a:srgbClr val="000066"/>
                </a:solidFill>
              </a:rPr>
              <a:t>Github</a:t>
            </a:r>
            <a:endParaRPr lang="en-IN" dirty="0" smtClean="0">
              <a:solidFill>
                <a:srgbClr val="000066"/>
              </a:solidFill>
            </a:endParaRP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Sass</a:t>
            </a:r>
          </a:p>
          <a:p>
            <a:r>
              <a:rPr lang="en-IN" dirty="0" smtClean="0">
                <a:solidFill>
                  <a:srgbClr val="000066"/>
                </a:solidFill>
              </a:rPr>
              <a:t>UI Frameworks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Adobe Photoshop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Sketch</a:t>
            </a: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Invision</a:t>
            </a:r>
          </a:p>
          <a:p>
            <a:pPr lvl="1"/>
            <a:r>
              <a:rPr lang="en-IN" dirty="0" err="1" smtClean="0">
                <a:solidFill>
                  <a:srgbClr val="000066"/>
                </a:solidFill>
              </a:rPr>
              <a:t>Figma</a:t>
            </a:r>
            <a:endParaRPr lang="en-IN" dirty="0">
              <a:solidFill>
                <a:srgbClr val="000066"/>
              </a:solidFill>
            </a:endParaRPr>
          </a:p>
          <a:p>
            <a:pPr lvl="1"/>
            <a:r>
              <a:rPr lang="en-IN" dirty="0" smtClean="0">
                <a:solidFill>
                  <a:srgbClr val="000066"/>
                </a:solidFill>
              </a:rPr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4182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40" y="189091"/>
            <a:ext cx="8258510" cy="60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714" y="5199677"/>
            <a:ext cx="9027147" cy="2818964"/>
          </a:xfrm>
        </p:spPr>
        <p:txBody>
          <a:bodyPr/>
          <a:lstStyle/>
          <a:p>
            <a:r>
              <a:rPr lang="en-IN" dirty="0" smtClean="0"/>
              <a:t>User Interface vs User Experience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 descr="Why UX and UI should remain separate | by Daryl Duckmanton | UX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66" y="282439"/>
            <a:ext cx="9224668" cy="632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Module-1 Interactive Software and Interaction Device</vt:lpstr>
      <vt:lpstr>Keywords:</vt:lpstr>
      <vt:lpstr>Importance of User Interface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 Interactive Software and Interaction Device</dc:title>
  <dc:creator>Admin</dc:creator>
  <cp:lastModifiedBy>Admin</cp:lastModifiedBy>
  <cp:revision>6</cp:revision>
  <dcterms:created xsi:type="dcterms:W3CDTF">2020-07-16T07:46:20Z</dcterms:created>
  <dcterms:modified xsi:type="dcterms:W3CDTF">2020-07-16T10:30:46Z</dcterms:modified>
</cp:coreProperties>
</file>