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13D6-7947-420B-A3D9-BEA35ECB216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Instruction Single Data stream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458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766888"/>
            <a:ext cx="8382000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Instruction Multiple Data stream</a:t>
            </a:r>
            <a:endParaRPr lang="en-US" sz="36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1524000"/>
            <a:ext cx="89820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6106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4724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001000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Classification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Single Data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57350"/>
            <a:ext cx="8382001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Multiple Data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828800"/>
            <a:ext cx="83058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33538"/>
            <a:ext cx="861060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</Words>
  <Application>Microsoft Office PowerPoint</Application>
  <PresentationFormat>On-screen Show (4:3)</PresentationFormat>
  <Paragraphs>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PARALLEL PROCESSING</vt:lpstr>
      <vt:lpstr>PowerPoint Presentation</vt:lpstr>
      <vt:lpstr>PowerPoint Presentation</vt:lpstr>
      <vt:lpstr>Flynn’s Taxonomy</vt:lpstr>
      <vt:lpstr>Instruction Cycle</vt:lpstr>
      <vt:lpstr>Flynn’s Classification</vt:lpstr>
      <vt:lpstr>Single Instruction Single Data stream</vt:lpstr>
      <vt:lpstr>Single Instruction Multiple Data stream</vt:lpstr>
      <vt:lpstr>SIMD</vt:lpstr>
      <vt:lpstr>Multiple Instruction Single Data stream</vt:lpstr>
      <vt:lpstr>MISD</vt:lpstr>
      <vt:lpstr>Multiple Instruction Multiple Data stream</vt:lpstr>
      <vt:lpstr>MIMD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VIT</dc:creator>
  <cp:lastModifiedBy>admíñ</cp:lastModifiedBy>
  <cp:revision>5</cp:revision>
  <dcterms:created xsi:type="dcterms:W3CDTF">2017-10-24T07:25:05Z</dcterms:created>
  <dcterms:modified xsi:type="dcterms:W3CDTF">2019-10-14T05:40:28Z</dcterms:modified>
</cp:coreProperties>
</file>