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GenMethDemo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// Determine if an object is in an array.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static</a:t>
            </a:r>
            <a:r>
              <a:rPr lang="fr-FR" dirty="0"/>
              <a:t> &lt;T, V </a:t>
            </a:r>
            <a:r>
              <a:rPr lang="fr-FR" dirty="0" err="1"/>
              <a:t>extends</a:t>
            </a:r>
            <a:r>
              <a:rPr lang="fr-FR" dirty="0"/>
              <a:t> T&gt;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isIn</a:t>
            </a:r>
            <a:r>
              <a:rPr lang="fr-FR" dirty="0"/>
              <a:t>(T x, V[] y) {</a:t>
            </a:r>
          </a:p>
          <a:p>
            <a:pPr marL="0" indent="0">
              <a:buNone/>
            </a:pPr>
            <a:r>
              <a:rPr lang="nn-NO" dirty="0"/>
              <a:t>	for(int i=0; i &lt; y.length; i++)</a:t>
            </a:r>
          </a:p>
          <a:p>
            <a:pPr marL="0" indent="0">
              <a:buNone/>
            </a:pPr>
            <a:r>
              <a:rPr lang="en-IN" dirty="0"/>
              <a:t>		if(</a:t>
            </a:r>
            <a:r>
              <a:rPr lang="en-IN" dirty="0" err="1"/>
              <a:t>x.equals</a:t>
            </a:r>
            <a:r>
              <a:rPr lang="en-IN" dirty="0"/>
              <a:t>(y[</a:t>
            </a:r>
            <a:r>
              <a:rPr lang="en-IN" dirty="0" err="1"/>
              <a:t>i</a:t>
            </a:r>
            <a:r>
              <a:rPr lang="en-IN" dirty="0"/>
              <a:t>])) return true;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043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Integers.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(2,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("2 is in </a:t>
            </a:r>
            <a:r>
              <a:rPr lang="en-IN" sz="1600" dirty="0" err="1"/>
              <a:t>nums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(7,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("7 is not in </a:t>
            </a:r>
            <a:r>
              <a:rPr lang="en-US" sz="1600" dirty="0" err="1"/>
              <a:t>nums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Strings.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strs</a:t>
            </a:r>
            <a:r>
              <a:rPr lang="en-US" sz="1600" dirty="0"/>
              <a:t>[] = { "one", "two", "three",</a:t>
            </a:r>
          </a:p>
          <a:p>
            <a:pPr marL="0" indent="0">
              <a:buNone/>
            </a:pPr>
            <a:r>
              <a:rPr lang="en-IN" sz="1600" dirty="0"/>
              <a:t>"four", "five"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("seven",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("seven is not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// Oops! Won't compile! Types must be compatible.</a:t>
            </a:r>
          </a:p>
          <a:p>
            <a:pPr marL="0" indent="0">
              <a:buNone/>
            </a:pPr>
            <a:r>
              <a:rPr lang="en-IN" sz="1600" dirty="0"/>
              <a:t>// 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Generic </a:t>
            </a:r>
            <a:r>
              <a:rPr lang="en-US" dirty="0"/>
              <a:t>interfaces are specified just like generic classes.</a:t>
            </a:r>
          </a:p>
          <a:p>
            <a:pPr marL="0" indent="0">
              <a:buNone/>
            </a:pPr>
            <a:r>
              <a:rPr lang="en-IN" i="1" dirty="0"/>
              <a:t>// A generic interface example.</a:t>
            </a:r>
          </a:p>
          <a:p>
            <a:pPr marL="0" indent="0">
              <a:buNone/>
            </a:pPr>
            <a:r>
              <a:rPr lang="en-IN" i="1" dirty="0"/>
              <a:t>// A Min/Max interface.</a:t>
            </a:r>
          </a:p>
          <a:p>
            <a:pPr marL="0" indent="0">
              <a:buNone/>
            </a:pPr>
            <a:r>
              <a:rPr lang="en-IN" i="1" dirty="0"/>
              <a:t>interface </a:t>
            </a:r>
            <a:r>
              <a:rPr lang="en-IN" i="1" dirty="0" err="1"/>
              <a:t>MinMax</a:t>
            </a:r>
            <a:r>
              <a:rPr lang="en-IN" i="1" dirty="0"/>
              <a:t>&lt;T extends Comparable&lt;T&gt;&gt; {</a:t>
            </a:r>
          </a:p>
          <a:p>
            <a:pPr marL="0" indent="0">
              <a:buNone/>
            </a:pPr>
            <a:r>
              <a:rPr lang="en-IN" i="1" dirty="0"/>
              <a:t>	T min();</a:t>
            </a:r>
          </a:p>
          <a:p>
            <a:pPr marL="0" indent="0">
              <a:buNone/>
            </a:pPr>
            <a:r>
              <a:rPr lang="en-IN" i="1" dirty="0"/>
              <a:t>	T max();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812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Comparable interface is used to order the objects of the user-defined class. </a:t>
            </a:r>
          </a:p>
          <a:p>
            <a:r>
              <a:rPr lang="en-US" dirty="0"/>
              <a:t>This interface is found in </a:t>
            </a:r>
            <a:r>
              <a:rPr lang="en-US" dirty="0" err="1"/>
              <a:t>java.lang</a:t>
            </a:r>
            <a:r>
              <a:rPr lang="en-US" dirty="0"/>
              <a:t> package and contains only one method named </a:t>
            </a:r>
            <a:r>
              <a:rPr lang="en-US" dirty="0" err="1"/>
              <a:t>compareTo</a:t>
            </a:r>
            <a:r>
              <a:rPr lang="en-US" dirty="0"/>
              <a:t>(Object). </a:t>
            </a:r>
          </a:p>
          <a:p>
            <a:r>
              <a:rPr lang="en-US" dirty="0"/>
              <a:t>It provides a single sorting sequence only, i.e., you can sort the elements on the basis of single data member only. </a:t>
            </a:r>
          </a:p>
          <a:p>
            <a:r>
              <a:rPr lang="en-US" dirty="0"/>
              <a:t>For example, it may be </a:t>
            </a:r>
            <a:r>
              <a:rPr lang="en-US" dirty="0" err="1"/>
              <a:t>rollno</a:t>
            </a:r>
            <a:r>
              <a:rPr lang="en-US" dirty="0"/>
              <a:t>, name, age or anything else.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143000"/>
            <a:ext cx="4724400" cy="4572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TestSort1{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 err="1"/>
              <a:t>ArrayList</a:t>
            </a:r>
            <a:r>
              <a:rPr lang="en-IN" sz="1600" dirty="0"/>
              <a:t>&lt;Student&gt; al=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ArrayList</a:t>
            </a:r>
            <a:r>
              <a:rPr lang="en-IN" sz="1600" dirty="0"/>
              <a:t>&lt;Student&gt;();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Student(101,"Vijay",23));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Student(106,"Ajay",27));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Student(105,"Jai",21));  </a:t>
            </a:r>
          </a:p>
          <a:p>
            <a:pPr marL="0" indent="0">
              <a:buNone/>
            </a:pPr>
            <a:r>
              <a:rPr lang="en-IN" sz="1600" dirty="0"/>
              <a:t>  </a:t>
            </a:r>
          </a:p>
          <a:p>
            <a:pPr marL="0" indent="0">
              <a:buNone/>
            </a:pPr>
            <a:r>
              <a:rPr lang="en-IN" sz="1600" dirty="0" err="1"/>
              <a:t>Collections.sort</a:t>
            </a:r>
            <a:r>
              <a:rPr lang="en-IN" sz="1600" dirty="0"/>
              <a:t>(al);  </a:t>
            </a:r>
          </a:p>
          <a:p>
            <a:pPr marL="0" indent="0">
              <a:buNone/>
            </a:pPr>
            <a:r>
              <a:rPr lang="en-IN" sz="1600" b="1" dirty="0"/>
              <a:t>for</a:t>
            </a:r>
            <a:r>
              <a:rPr lang="en-IN" sz="1600" dirty="0"/>
              <a:t>(Student </a:t>
            </a:r>
            <a:r>
              <a:rPr lang="en-IN" sz="1600" dirty="0" err="1"/>
              <a:t>st:al</a:t>
            </a:r>
            <a:r>
              <a:rPr lang="en-IN" sz="1600" dirty="0"/>
              <a:t>){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st.rollno</a:t>
            </a:r>
            <a:r>
              <a:rPr lang="en-IN" sz="1600" dirty="0"/>
              <a:t>+" "+st.name+" "+</a:t>
            </a:r>
            <a:r>
              <a:rPr lang="en-IN" sz="1600" dirty="0" err="1"/>
              <a:t>st.age</a:t>
            </a:r>
            <a:r>
              <a:rPr lang="en-IN" sz="1600" dirty="0"/>
              <a:t>);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100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b="1" dirty="0"/>
              <a:t>class</a:t>
            </a:r>
            <a:r>
              <a:rPr lang="en-IN" sz="1600" dirty="0"/>
              <a:t> Student </a:t>
            </a:r>
            <a:r>
              <a:rPr lang="en-IN" sz="1600" b="1" dirty="0"/>
              <a:t>implements</a:t>
            </a:r>
            <a:r>
              <a:rPr lang="en-IN" sz="1600" dirty="0"/>
              <a:t> Comparable&lt;Student&gt;{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rollno</a:t>
            </a:r>
            <a:r>
              <a:rPr lang="en-IN" sz="1600" dirty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String 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age;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Student(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rollno,String</a:t>
            </a:r>
            <a:r>
              <a:rPr lang="en-IN" sz="1600" dirty="0"/>
              <a:t> </a:t>
            </a:r>
            <a:r>
              <a:rPr lang="en-IN" sz="1600" dirty="0" err="1"/>
              <a:t>name,</a:t>
            </a:r>
            <a:r>
              <a:rPr lang="en-IN" sz="1600" b="1" dirty="0" err="1"/>
              <a:t>int</a:t>
            </a:r>
            <a:r>
              <a:rPr lang="en-IN" sz="1600" dirty="0"/>
              <a:t> age){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this</a:t>
            </a:r>
            <a:r>
              <a:rPr lang="en-IN" sz="1600" dirty="0" err="1"/>
              <a:t>.rollno</a:t>
            </a:r>
            <a:r>
              <a:rPr lang="en-IN" sz="1600" dirty="0"/>
              <a:t>=</a:t>
            </a:r>
            <a:r>
              <a:rPr lang="en-IN" sz="1600" dirty="0" err="1"/>
              <a:t>rollno</a:t>
            </a:r>
            <a:r>
              <a:rPr lang="en-IN" sz="1600" dirty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this</a:t>
            </a:r>
            <a:r>
              <a:rPr lang="en-IN" sz="1600" dirty="0"/>
              <a:t>.name=name;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this</a:t>
            </a:r>
            <a:r>
              <a:rPr lang="en-IN" sz="1600" dirty="0" err="1"/>
              <a:t>.age</a:t>
            </a:r>
            <a:r>
              <a:rPr lang="en-IN" sz="1600" dirty="0"/>
              <a:t>=age;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compareTo</a:t>
            </a:r>
            <a:r>
              <a:rPr lang="en-IN" sz="1600" dirty="0"/>
              <a:t>(Student </a:t>
            </a:r>
            <a:r>
              <a:rPr lang="en-IN" sz="1600" dirty="0" err="1"/>
              <a:t>st</a:t>
            </a:r>
            <a:r>
              <a:rPr lang="en-IN" sz="1600" dirty="0"/>
              <a:t>){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if</a:t>
            </a:r>
            <a:r>
              <a:rPr lang="en-IN" sz="1600" dirty="0"/>
              <a:t>(age==</a:t>
            </a:r>
            <a:r>
              <a:rPr lang="en-IN" sz="1600" dirty="0" err="1"/>
              <a:t>st.age</a:t>
            </a:r>
            <a:r>
              <a:rPr lang="en-IN" sz="1600" dirty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0;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else</a:t>
            </a:r>
            <a:r>
              <a:rPr lang="en-IN" sz="1600" dirty="0"/>
              <a:t> </a:t>
            </a:r>
            <a:r>
              <a:rPr lang="en-IN" sz="1600" b="1" dirty="0"/>
              <a:t>if</a:t>
            </a:r>
            <a:r>
              <a:rPr lang="en-IN" sz="1600" dirty="0"/>
              <a:t>(age&gt;</a:t>
            </a:r>
            <a:r>
              <a:rPr lang="en-IN" sz="1600" dirty="0" err="1"/>
              <a:t>st.age</a:t>
            </a:r>
            <a:r>
              <a:rPr lang="en-IN" sz="1600" dirty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1;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else</a:t>
            </a:r>
            <a:r>
              <a:rPr lang="en-IN" sz="16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-1;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4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MyClass</a:t>
            </a:r>
            <a:r>
              <a:rPr lang="fr-FR" dirty="0"/>
              <a:t>&lt;T </a:t>
            </a:r>
            <a:r>
              <a:rPr lang="fr-FR" dirty="0" err="1"/>
              <a:t>extends</a:t>
            </a:r>
            <a:r>
              <a:rPr lang="fr-FR" dirty="0"/>
              <a:t> Comparable&lt;T&gt;&gt;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MinMax</a:t>
            </a:r>
            <a:r>
              <a:rPr lang="fr-FR" dirty="0"/>
              <a:t>&lt;T&gt;</a:t>
            </a:r>
          </a:p>
          <a:p>
            <a:r>
              <a:rPr lang="en-US" dirty="0"/>
              <a:t>In general, if a class implements a generic interface, then that class must also be generic, at least to the extent that it takes a type parameter that is passed to the interface. </a:t>
            </a:r>
          </a:p>
          <a:p>
            <a:r>
              <a:rPr lang="en-US" dirty="0"/>
              <a:t>For example, the following attempt to declare </a:t>
            </a:r>
            <a:r>
              <a:rPr lang="en-US" b="1" dirty="0" err="1"/>
              <a:t>MyClass</a:t>
            </a:r>
            <a:r>
              <a:rPr lang="en-US" b="1" dirty="0"/>
              <a:t> </a:t>
            </a:r>
            <a:r>
              <a:rPr lang="en-US" dirty="0"/>
              <a:t>is in error: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MinMax</a:t>
            </a:r>
            <a:r>
              <a:rPr lang="en-US" dirty="0"/>
              <a:t>&lt;T&gt; { // Wrong!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3581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(T[] o) { </a:t>
            </a:r>
            <a:r>
              <a:rPr lang="en-IN" sz="1600" dirty="0" err="1"/>
              <a:t>vals</a:t>
            </a:r>
            <a:r>
              <a:rPr lang="en-IN" sz="1600" dirty="0"/>
              <a:t> = o; }</a:t>
            </a:r>
          </a:p>
          <a:p>
            <a:pPr marL="0" indent="0">
              <a:buNone/>
            </a:pPr>
            <a:r>
              <a:rPr lang="en-US" sz="1600" dirty="0"/>
              <a:t>// Return the minimum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min()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&lt;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Return the maximum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max()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&gt;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pt-BR" sz="1600" dirty="0"/>
              <a:t>C h a p t e r 1 4 : G e n e r i c s 337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457200"/>
            <a:ext cx="47244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GenIFDemo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inums</a:t>
            </a:r>
            <a:r>
              <a:rPr lang="en-IN" sz="1600" dirty="0"/>
              <a:t>[] = {3, 6, 2, 8, 6 };</a:t>
            </a:r>
          </a:p>
          <a:p>
            <a:pPr marL="0" indent="0">
              <a:buNone/>
            </a:pPr>
            <a:r>
              <a:rPr lang="en-US" sz="1600" dirty="0"/>
              <a:t>Character </a:t>
            </a:r>
            <a:r>
              <a:rPr lang="en-US" sz="1600" dirty="0" err="1"/>
              <a:t>chs</a:t>
            </a:r>
            <a:r>
              <a:rPr lang="en-US" sz="1600" dirty="0"/>
              <a:t>[] = {'b', 'r', 'p', 'w' };</a:t>
            </a:r>
          </a:p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&lt;Integer&gt; </a:t>
            </a:r>
            <a:r>
              <a:rPr lang="en-IN" sz="1600" dirty="0" err="1"/>
              <a:t>iob</a:t>
            </a:r>
            <a:r>
              <a:rPr lang="en-IN" sz="1600" dirty="0"/>
              <a:t> = new </a:t>
            </a:r>
            <a:r>
              <a:rPr lang="en-IN" sz="1600" dirty="0" err="1"/>
              <a:t>MyClass</a:t>
            </a:r>
            <a:r>
              <a:rPr lang="en-IN" sz="1600" dirty="0"/>
              <a:t>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MyClass</a:t>
            </a:r>
            <a:r>
              <a:rPr lang="en-US" sz="1600" dirty="0"/>
              <a:t>&lt;Character&gt; cob = new </a:t>
            </a:r>
            <a:r>
              <a:rPr lang="en-US" sz="1600" dirty="0" err="1"/>
              <a:t>MyClass</a:t>
            </a:r>
            <a:r>
              <a:rPr lang="en-US" sz="1600" dirty="0"/>
              <a:t>&lt;Character&gt;(</a:t>
            </a:r>
            <a:r>
              <a:rPr lang="en-US" sz="1600" dirty="0" err="1"/>
              <a:t>chs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8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Parameterized types are important </a:t>
            </a:r>
            <a:r>
              <a:rPr lang="en-US" dirty="0"/>
              <a:t>because they enable you to create classes, interfaces, and methods in which the type of data upon which they operate is specified as a parameter. </a:t>
            </a:r>
          </a:p>
          <a:p>
            <a:r>
              <a:rPr lang="en-US" dirty="0"/>
              <a:t>Using generics, it is possible to create a single class, for example, that automatically works with different types of data. </a:t>
            </a:r>
          </a:p>
          <a:p>
            <a:r>
              <a:rPr lang="en-US" dirty="0"/>
              <a:t>A class, interface, or method that operates on a parameterized type is called </a:t>
            </a:r>
            <a:r>
              <a:rPr lang="en-US" i="1" dirty="0"/>
              <a:t>generic, </a:t>
            </a:r>
            <a:r>
              <a:rPr lang="en-US" dirty="0"/>
              <a:t>as in </a:t>
            </a:r>
            <a:r>
              <a:rPr lang="en-US" i="1" dirty="0"/>
              <a:t>generic class </a:t>
            </a:r>
            <a:r>
              <a:rPr lang="en-IN" dirty="0"/>
              <a:t>or </a:t>
            </a:r>
            <a:r>
              <a:rPr lang="en-IN" i="1" dirty="0"/>
              <a:t>generic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27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Gen&lt;T&gt; {</a:t>
            </a:r>
          </a:p>
          <a:p>
            <a:pPr marL="0" indent="0">
              <a:buNone/>
            </a:pPr>
            <a:r>
              <a:rPr lang="en-IN" sz="1600" dirty="0"/>
              <a:t>	T </a:t>
            </a:r>
            <a:r>
              <a:rPr lang="en-IN" sz="1600" dirty="0" err="1"/>
              <a:t>ob</a:t>
            </a:r>
            <a:r>
              <a:rPr lang="en-IN" sz="1600" dirty="0"/>
              <a:t>; // declare an object of type T</a:t>
            </a:r>
          </a:p>
          <a:p>
            <a:pPr marL="0" indent="0">
              <a:buNone/>
            </a:pPr>
            <a:r>
              <a:rPr lang="en-US" sz="1600" dirty="0"/>
              <a:t>	// Pass the constructor a reference to</a:t>
            </a:r>
          </a:p>
          <a:p>
            <a:pPr marL="0" indent="0">
              <a:buNone/>
            </a:pPr>
            <a:r>
              <a:rPr lang="en-US" sz="1600" dirty="0"/>
              <a:t>	// an object of type T.</a:t>
            </a:r>
          </a:p>
          <a:p>
            <a:pPr marL="0" indent="0">
              <a:buNone/>
            </a:pPr>
            <a:r>
              <a:rPr lang="en-IN" sz="1600" dirty="0"/>
              <a:t>	Gen(T o) 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ob</a:t>
            </a:r>
            <a:r>
              <a:rPr lang="en-IN" sz="1600" dirty="0"/>
              <a:t> = o;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// Return ob.</a:t>
            </a:r>
          </a:p>
          <a:p>
            <a:pPr marL="0" indent="0">
              <a:buNone/>
            </a:pPr>
            <a:r>
              <a:rPr lang="en-IN" sz="1600" dirty="0"/>
              <a:t>	T </a:t>
            </a:r>
            <a:r>
              <a:rPr lang="en-IN" sz="1600" dirty="0" err="1"/>
              <a:t>getob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IN" sz="1600" dirty="0"/>
              <a:t>		return </a:t>
            </a:r>
            <a:r>
              <a:rPr lang="en-IN" sz="1600" dirty="0" err="1"/>
              <a:t>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// Show type of T.</a:t>
            </a:r>
          </a:p>
          <a:p>
            <a:pPr marL="0" indent="0">
              <a:buNone/>
            </a:pPr>
            <a:r>
              <a:rPr lang="en-IN" sz="1600" dirty="0"/>
              <a:t>	void </a:t>
            </a:r>
            <a:r>
              <a:rPr lang="en-IN" sz="1600" dirty="0" err="1"/>
              <a:t>showType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ob.getClass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5638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US" sz="1600" dirty="0"/>
              <a:t>	// Create a Gen reference for Integers.</a:t>
            </a:r>
          </a:p>
          <a:p>
            <a:pPr marL="0" indent="0">
              <a:buNone/>
            </a:pPr>
            <a:r>
              <a:rPr lang="en-IN" sz="1600" dirty="0"/>
              <a:t>	Gen&lt;Integer&gt; </a:t>
            </a:r>
            <a:r>
              <a:rPr lang="en-IN" sz="1600" dirty="0" err="1"/>
              <a:t>iOb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IN" sz="1600" dirty="0" err="1"/>
              <a:t>iOb</a:t>
            </a:r>
            <a:r>
              <a:rPr lang="en-IN" sz="1600" dirty="0"/>
              <a:t> = new Gen&lt;Integer&gt;(88);</a:t>
            </a:r>
          </a:p>
          <a:p>
            <a:pPr marL="0" indent="0">
              <a:buNone/>
            </a:pPr>
            <a:r>
              <a:rPr lang="en-US" sz="1600" dirty="0"/>
              <a:t>	// Show the type of data used by </a:t>
            </a:r>
            <a:r>
              <a:rPr lang="en-US" sz="1600" dirty="0" err="1"/>
              <a:t>iOb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iOb.showType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v = </a:t>
            </a:r>
            <a:r>
              <a:rPr lang="en-IN" sz="1600" dirty="0" err="1"/>
              <a:t>iOb.getob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("value: " + v);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// Create a Gen object for Strings.</a:t>
            </a:r>
          </a:p>
          <a:p>
            <a:pPr marL="0" indent="0">
              <a:buNone/>
            </a:pPr>
            <a:r>
              <a:rPr lang="en-IN" sz="1600" dirty="0"/>
              <a:t>	Gen&lt;String&gt; </a:t>
            </a:r>
            <a:r>
              <a:rPr lang="en-IN" sz="1600" dirty="0" err="1"/>
              <a:t>strOb</a:t>
            </a:r>
            <a:r>
              <a:rPr lang="en-IN" sz="1600" dirty="0"/>
              <a:t> = new Gen&lt;String&gt;("Generics Test");</a:t>
            </a:r>
          </a:p>
          <a:p>
            <a:pPr marL="0" indent="0">
              <a:buNone/>
            </a:pPr>
            <a:r>
              <a:rPr lang="en-US" sz="1600" dirty="0"/>
              <a:t>	// Show the type of data used by </a:t>
            </a:r>
            <a:r>
              <a:rPr lang="en-US" sz="1600" dirty="0" err="1"/>
              <a:t>strOb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strOb.showType</a:t>
            </a:r>
            <a:r>
              <a:rPr lang="en-IN" sz="1600" dirty="0"/>
              <a:t>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1415909"/>
            <a:ext cx="2971800" cy="163209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/>
              <a:t>String </a:t>
            </a:r>
            <a:r>
              <a:rPr lang="en-IN" sz="1600" dirty="0" err="1"/>
              <a:t>str</a:t>
            </a:r>
            <a:r>
              <a:rPr lang="en-IN" sz="1600" dirty="0"/>
              <a:t> = </a:t>
            </a:r>
            <a:r>
              <a:rPr lang="en-IN" sz="1600" dirty="0" err="1"/>
              <a:t>strOb.getob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("value: " + </a:t>
            </a:r>
            <a:r>
              <a:rPr lang="en-IN" sz="1600" dirty="0" err="1"/>
              <a:t>str</a:t>
            </a:r>
            <a:r>
              <a:rPr lang="en-IN" sz="16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Type of T is </a:t>
            </a:r>
            <a:r>
              <a:rPr lang="en-IN" sz="1600" b="1" dirty="0" err="1"/>
              <a:t>java.lang.Integer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value: 88</a:t>
            </a:r>
          </a:p>
          <a:p>
            <a:pPr marL="0" indent="0">
              <a:buNone/>
            </a:pPr>
            <a:r>
              <a:rPr lang="en-US" sz="1600" b="1" dirty="0"/>
              <a:t>Type of T is </a:t>
            </a:r>
            <a:r>
              <a:rPr lang="en-US" sz="1600" b="1" dirty="0" err="1"/>
              <a:t>java.lang.String</a:t>
            </a: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value: Generics Test</a:t>
            </a:r>
          </a:p>
        </p:txBody>
      </p:sp>
    </p:spTree>
    <p:extLst>
      <p:ext uri="{BB962C8B-B14F-4D97-AF65-F5344CB8AC3E}">
        <p14:creationId xmlns:p14="http://schemas.microsoft.com/office/powerpoint/2010/main" val="37625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74949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TwoGen</a:t>
            </a:r>
            <a:r>
              <a:rPr lang="en-IN" sz="1600" dirty="0"/>
              <a:t>&lt;T, V&gt; {</a:t>
            </a:r>
          </a:p>
          <a:p>
            <a:pPr marL="0" indent="0">
              <a:buNone/>
            </a:pPr>
            <a:r>
              <a:rPr lang="en-IN" sz="1600" dirty="0"/>
              <a:t>T ob1;</a:t>
            </a:r>
          </a:p>
          <a:p>
            <a:pPr marL="0" indent="0">
              <a:buNone/>
            </a:pPr>
            <a:r>
              <a:rPr lang="en-IN" sz="1600" dirty="0"/>
              <a:t>V ob2;</a:t>
            </a:r>
          </a:p>
          <a:p>
            <a:pPr marL="0" indent="0">
              <a:buNone/>
            </a:pPr>
            <a:r>
              <a:rPr lang="en-IN" sz="1600" dirty="0" err="1"/>
              <a:t>TwoGen</a:t>
            </a:r>
            <a:r>
              <a:rPr lang="en-IN" sz="1600" dirty="0"/>
              <a:t>(T o1, V o2) {</a:t>
            </a:r>
          </a:p>
          <a:p>
            <a:pPr marL="0" indent="0">
              <a:buNone/>
            </a:pPr>
            <a:r>
              <a:rPr lang="en-IN" sz="1600" dirty="0"/>
              <a:t>	ob1 = o1;</a:t>
            </a:r>
          </a:p>
          <a:p>
            <a:pPr marL="0" indent="0">
              <a:buNone/>
            </a:pPr>
            <a:r>
              <a:rPr lang="en-IN" sz="1600" dirty="0"/>
              <a:t>	ob2 = o2;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</a:t>
            </a:r>
            <a:r>
              <a:rPr lang="en-IN" sz="1600" dirty="0" err="1"/>
              <a:t>showTypes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/>
              <a:t>	ob1.getClass().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("Type of V is " +</a:t>
            </a:r>
          </a:p>
          <a:p>
            <a:pPr marL="0" indent="0">
              <a:buNone/>
            </a:pPr>
            <a:r>
              <a:rPr lang="en-IN" sz="1600" dirty="0"/>
              <a:t>	ob2.getClass().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T getob1() {</a:t>
            </a:r>
          </a:p>
          <a:p>
            <a:pPr marL="0" indent="0">
              <a:buNone/>
            </a:pPr>
            <a:r>
              <a:rPr lang="en-IN" sz="1600" dirty="0"/>
              <a:t>	return ob1;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 getob2() {</a:t>
            </a:r>
          </a:p>
          <a:p>
            <a:pPr marL="0" indent="0">
              <a:buNone/>
            </a:pPr>
            <a:r>
              <a:rPr lang="en-IN" sz="1600" dirty="0"/>
              <a:t>	return ob2;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9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29337"/>
            <a:ext cx="4800600" cy="591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SimpGen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err="1"/>
              <a:t>TwoGen</a:t>
            </a:r>
            <a:r>
              <a:rPr lang="en-IN" sz="2000" dirty="0"/>
              <a:t>&lt;Integer, String&gt; </a:t>
            </a:r>
            <a:r>
              <a:rPr lang="en-IN" sz="2000" dirty="0" err="1"/>
              <a:t>tgObj</a:t>
            </a:r>
            <a:r>
              <a:rPr lang="en-IN" sz="2000" dirty="0"/>
              <a:t> =</a:t>
            </a:r>
          </a:p>
          <a:p>
            <a:pPr marL="0" indent="0">
              <a:buNone/>
            </a:pPr>
            <a:r>
              <a:rPr lang="de-DE" sz="2000" dirty="0"/>
              <a:t>new TwoGen&lt;Integer, String&gt;(88, "Generics");</a:t>
            </a:r>
          </a:p>
          <a:p>
            <a:pPr marL="0" indent="0">
              <a:buNone/>
            </a:pPr>
            <a:r>
              <a:rPr lang="en-IN" sz="2000" dirty="0"/>
              <a:t>// Show the types.</a:t>
            </a:r>
          </a:p>
          <a:p>
            <a:pPr marL="0" indent="0">
              <a:buNone/>
            </a:pPr>
            <a:r>
              <a:rPr lang="en-IN" sz="2000" dirty="0" err="1"/>
              <a:t>tgObj.showTypes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// Obtain and show values.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v = tgObj.getob1();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v);</a:t>
            </a:r>
          </a:p>
          <a:p>
            <a:pPr marL="0" indent="0">
              <a:buNone/>
            </a:pPr>
            <a:r>
              <a:rPr lang="en-IN" sz="2000" dirty="0"/>
              <a:t>String </a:t>
            </a:r>
            <a:r>
              <a:rPr lang="en-IN" sz="2000" dirty="0" err="1"/>
              <a:t>str</a:t>
            </a:r>
            <a:r>
              <a:rPr lang="en-IN" sz="2000" dirty="0"/>
              <a:t> = tgObj.getob2();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</a:t>
            </a:r>
            <a:r>
              <a:rPr lang="en-IN" sz="2000" dirty="0" err="1"/>
              <a:t>str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4025909"/>
            <a:ext cx="3657600" cy="2691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Type of T is </a:t>
            </a:r>
            <a:r>
              <a:rPr lang="en-IN" sz="2000" b="1" dirty="0" err="1"/>
              <a:t>java.lang.Integer</a:t>
            </a:r>
            <a:endParaRPr lang="en-IN" sz="2000" b="1" dirty="0"/>
          </a:p>
          <a:p>
            <a:pPr marL="0" indent="0">
              <a:buNone/>
            </a:pPr>
            <a:r>
              <a:rPr lang="en-US" sz="2000" b="1" dirty="0"/>
              <a:t>Type of V is </a:t>
            </a:r>
            <a:r>
              <a:rPr lang="en-US" sz="2000" b="1" dirty="0" err="1"/>
              <a:t>java.lang.String</a:t>
            </a:r>
            <a:endParaRPr lang="en-US" sz="2000" b="1" dirty="0"/>
          </a:p>
          <a:p>
            <a:pPr marL="0" indent="0">
              <a:buNone/>
            </a:pPr>
            <a:r>
              <a:rPr lang="en-IN" sz="2000" b="1" dirty="0"/>
              <a:t>value: 88</a:t>
            </a:r>
          </a:p>
          <a:p>
            <a:pPr marL="0" indent="0">
              <a:buNone/>
            </a:pPr>
            <a:r>
              <a:rPr lang="en-IN" sz="2000" b="1" dirty="0"/>
              <a:t>value: Generics</a:t>
            </a:r>
          </a:p>
        </p:txBody>
      </p:sp>
    </p:spTree>
    <p:extLst>
      <p:ext uri="{BB962C8B-B14F-4D97-AF65-F5344CB8AC3E}">
        <p14:creationId xmlns:p14="http://schemas.microsoft.com/office/powerpoint/2010/main" val="37428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IN" dirty="0"/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Stats&lt;T extends Number&gt; {</a:t>
            </a:r>
          </a:p>
          <a:p>
            <a:pPr marL="0" indent="0">
              <a:buNone/>
            </a:pPr>
            <a:r>
              <a:rPr lang="en-US" dirty="0"/>
              <a:t>	T[] </a:t>
            </a:r>
            <a:r>
              <a:rPr lang="en-US" dirty="0" err="1"/>
              <a:t>nums</a:t>
            </a:r>
            <a:r>
              <a:rPr lang="en-US" dirty="0"/>
              <a:t>; // array of Number or subclass</a:t>
            </a:r>
          </a:p>
          <a:p>
            <a:pPr marL="0" indent="0">
              <a:buNone/>
            </a:pPr>
            <a:r>
              <a:rPr lang="en-IN" dirty="0"/>
              <a:t>	Stats(T[] o)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nums</a:t>
            </a:r>
            <a:r>
              <a:rPr lang="en-IN" dirty="0"/>
              <a:t> = o;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// Return type double in all cases.</a:t>
            </a:r>
          </a:p>
          <a:p>
            <a:pPr marL="0" indent="0">
              <a:buNone/>
            </a:pPr>
            <a:r>
              <a:rPr lang="en-IN" dirty="0"/>
              <a:t>	double average() {</a:t>
            </a:r>
          </a:p>
          <a:p>
            <a:pPr marL="0" indent="0">
              <a:buNone/>
            </a:pPr>
            <a:r>
              <a:rPr lang="en-IN" dirty="0"/>
              <a:t>		double sum = 0.0;</a:t>
            </a:r>
          </a:p>
          <a:p>
            <a:pPr marL="0" indent="0">
              <a:buNone/>
            </a:pPr>
            <a:r>
              <a:rPr lang="nn-NO" dirty="0"/>
              <a:t>		for(int i=0; i &lt; nums.length; i++)</a:t>
            </a:r>
          </a:p>
          <a:p>
            <a:pPr marL="0" indent="0">
              <a:buNone/>
            </a:pPr>
            <a:r>
              <a:rPr lang="en-IN" dirty="0"/>
              <a:t>			sum += </a:t>
            </a:r>
            <a:r>
              <a:rPr lang="en-IN" dirty="0" err="1"/>
              <a:t>nums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doubleValue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	return sum / </a:t>
            </a:r>
            <a:r>
              <a:rPr lang="en-IN" dirty="0" err="1"/>
              <a:t>nums.length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3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BoundsDemo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	Integer </a:t>
            </a:r>
            <a:r>
              <a:rPr lang="en-IN" sz="1600" dirty="0" err="1"/>
              <a:t>inums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	Stats&lt;Integer&gt; </a:t>
            </a:r>
            <a:r>
              <a:rPr lang="en-IN" sz="1600" dirty="0" err="1"/>
              <a:t>iob</a:t>
            </a:r>
            <a:r>
              <a:rPr lang="en-IN" sz="1600" dirty="0"/>
              <a:t> = new Stats&lt;Integer&gt;(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double v = </a:t>
            </a:r>
            <a:r>
              <a:rPr lang="en-IN" sz="1600" dirty="0" err="1"/>
              <a:t>iob.average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iob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fr-FR" sz="1600" dirty="0"/>
              <a:t>	Double </a:t>
            </a:r>
            <a:r>
              <a:rPr lang="fr-FR" sz="1600" dirty="0" err="1"/>
              <a:t>dnums</a:t>
            </a:r>
            <a:r>
              <a:rPr lang="fr-FR" sz="1600" dirty="0"/>
              <a:t>[] = { 1.1, 2.2, 3.3, 4.4, 5.5 };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err="1"/>
              <a:t>Stats</a:t>
            </a:r>
            <a:r>
              <a:rPr lang="fr-FR" sz="1600" dirty="0"/>
              <a:t>&lt;Double&gt; </a:t>
            </a:r>
            <a:r>
              <a:rPr lang="fr-FR" sz="1600" dirty="0" err="1"/>
              <a:t>dob</a:t>
            </a:r>
            <a:r>
              <a:rPr lang="fr-FR" sz="1600" dirty="0"/>
              <a:t> = new </a:t>
            </a:r>
            <a:r>
              <a:rPr lang="fr-FR" sz="1600" dirty="0" err="1"/>
              <a:t>Stats</a:t>
            </a:r>
            <a:r>
              <a:rPr lang="fr-FR" sz="1600" dirty="0"/>
              <a:t>&lt;Double&gt;(</a:t>
            </a:r>
            <a:r>
              <a:rPr lang="fr-FR" sz="1600" dirty="0" err="1"/>
              <a:t>dnums</a:t>
            </a:r>
            <a:r>
              <a:rPr lang="fr-FR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double w = </a:t>
            </a:r>
            <a:r>
              <a:rPr lang="en-IN" sz="1600" dirty="0" err="1"/>
              <a:t>dob.average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dob</a:t>
            </a:r>
            <a:r>
              <a:rPr lang="en-US" sz="1600" dirty="0"/>
              <a:t> average is " + w);</a:t>
            </a:r>
          </a:p>
          <a:p>
            <a:pPr marL="0" indent="0">
              <a:buNone/>
            </a:pPr>
            <a:r>
              <a:rPr lang="en-US" sz="1600" dirty="0"/>
              <a:t>	// This won't compile because String is not a</a:t>
            </a:r>
          </a:p>
          <a:p>
            <a:pPr marL="0" indent="0">
              <a:buNone/>
            </a:pPr>
            <a:r>
              <a:rPr lang="en-IN" sz="1600" dirty="0"/>
              <a:t>	// subclass of Number.</a:t>
            </a:r>
          </a:p>
          <a:p>
            <a:pPr marL="0" indent="0">
              <a:buNone/>
            </a:pPr>
            <a:r>
              <a:rPr lang="en-IN" sz="1600" dirty="0"/>
              <a:t>	// String </a:t>
            </a:r>
            <a:r>
              <a:rPr lang="en-IN" sz="1600" dirty="0" err="1"/>
              <a:t>strs</a:t>
            </a:r>
            <a:r>
              <a:rPr lang="en-IN" sz="1600" dirty="0"/>
              <a:t>[] = { "1", "2", "3", "4", "5" };</a:t>
            </a:r>
          </a:p>
          <a:p>
            <a:pPr marL="0" indent="0">
              <a:buNone/>
            </a:pPr>
            <a:r>
              <a:rPr lang="en-IN" sz="1600" dirty="0"/>
              <a:t>	// Stats&lt;String&gt; </a:t>
            </a:r>
            <a:r>
              <a:rPr lang="en-IN" sz="1600" dirty="0" err="1"/>
              <a:t>strob</a:t>
            </a:r>
            <a:r>
              <a:rPr lang="en-IN" sz="1600" dirty="0"/>
              <a:t> = new Stats&lt;String&gt;(</a:t>
            </a:r>
            <a:r>
              <a:rPr lang="en-IN" sz="1600" dirty="0" err="1"/>
              <a:t>strs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// double x = </a:t>
            </a:r>
            <a:r>
              <a:rPr lang="en-IN" sz="1600" dirty="0" err="1"/>
              <a:t>strob.average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strob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Need for wild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7724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Integer </a:t>
            </a:r>
            <a:r>
              <a:rPr lang="en-IN" dirty="0" err="1"/>
              <a:t>inums</a:t>
            </a:r>
            <a:r>
              <a:rPr lang="en-IN" dirty="0"/>
              <a:t>[] = { 1, 2, 3, 4, 5 };</a:t>
            </a:r>
          </a:p>
          <a:p>
            <a:pPr marL="0" indent="0">
              <a:buNone/>
            </a:pPr>
            <a:r>
              <a:rPr lang="fr-FR" dirty="0"/>
              <a:t>Double </a:t>
            </a:r>
            <a:r>
              <a:rPr lang="fr-FR" dirty="0" err="1"/>
              <a:t>dnums</a:t>
            </a:r>
            <a:r>
              <a:rPr lang="fr-FR" dirty="0"/>
              <a:t>[] = { 1.1, 2.2, 3.3, 4.4, 5.5 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Stats&lt;Integer&gt; </a:t>
            </a:r>
            <a:r>
              <a:rPr lang="en-IN" dirty="0" err="1"/>
              <a:t>iob</a:t>
            </a:r>
            <a:r>
              <a:rPr lang="en-IN" dirty="0"/>
              <a:t> = new Stats&lt;Integer&gt;(</a:t>
            </a:r>
            <a:r>
              <a:rPr lang="en-IN" dirty="0" err="1"/>
              <a:t>inums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fr-FR" dirty="0" err="1"/>
              <a:t>Stats</a:t>
            </a:r>
            <a:r>
              <a:rPr lang="fr-FR" dirty="0"/>
              <a:t>&lt;Double&gt; </a:t>
            </a:r>
            <a:r>
              <a:rPr lang="fr-FR" dirty="0" err="1"/>
              <a:t>dob</a:t>
            </a:r>
            <a:r>
              <a:rPr lang="fr-FR" dirty="0"/>
              <a:t> = new </a:t>
            </a:r>
            <a:r>
              <a:rPr lang="fr-FR" dirty="0" err="1"/>
              <a:t>Stats</a:t>
            </a:r>
            <a:r>
              <a:rPr lang="fr-FR" dirty="0"/>
              <a:t>&lt;Double&gt;(</a:t>
            </a:r>
            <a:r>
              <a:rPr lang="fr-FR" dirty="0" err="1"/>
              <a:t>dnums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</a:t>
            </a:r>
            <a:r>
              <a:rPr lang="en-IN" b="1" dirty="0"/>
              <a:t>(</a:t>
            </a:r>
            <a:r>
              <a:rPr lang="en-IN" b="1" dirty="0" err="1"/>
              <a:t>iob.sameAvg</a:t>
            </a:r>
            <a:r>
              <a:rPr lang="en-IN" b="1" dirty="0"/>
              <a:t>(dob)) //will work for same objects only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("Averages are the same.");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("Averages differ.");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// This won't work! Because types of average and </a:t>
            </a:r>
            <a:r>
              <a:rPr lang="en-IN" b="1" dirty="0" err="1"/>
              <a:t>ob.average</a:t>
            </a:r>
            <a:r>
              <a:rPr lang="en-IN" b="1" dirty="0"/>
              <a:t> must be same</a:t>
            </a:r>
          </a:p>
          <a:p>
            <a:pPr marL="0" indent="0">
              <a:buNone/>
            </a:pPr>
            <a:r>
              <a:rPr lang="en-US" dirty="0"/>
              <a:t>// Determine if two averages are the same.</a:t>
            </a:r>
          </a:p>
          <a:p>
            <a:pPr marL="0" indent="0"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sameAvg</a:t>
            </a:r>
            <a:r>
              <a:rPr lang="en-IN" dirty="0"/>
              <a:t>(Stats&lt;T&gt; </a:t>
            </a:r>
            <a:r>
              <a:rPr lang="en-IN" dirty="0" err="1"/>
              <a:t>ob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if(average() == </a:t>
            </a:r>
            <a:r>
              <a:rPr lang="en-IN" dirty="0" err="1"/>
              <a:t>ob.average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		return true;</a:t>
            </a:r>
          </a:p>
          <a:p>
            <a:pPr marL="0" indent="0">
              <a:buNone/>
            </a:pPr>
            <a:r>
              <a:rPr lang="en-IN" dirty="0"/>
              <a:t>	return false;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97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2205</TotalTime>
  <Words>1943</Words>
  <Application>Microsoft Office PowerPoint</Application>
  <PresentationFormat>On-screen Show (4:3)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Equity</vt:lpstr>
      <vt:lpstr>Generic</vt:lpstr>
      <vt:lpstr>Generics</vt:lpstr>
      <vt:lpstr>Example</vt:lpstr>
      <vt:lpstr>example</vt:lpstr>
      <vt:lpstr>Two Type Parameters</vt:lpstr>
      <vt:lpstr>Two Type Parameters</vt:lpstr>
      <vt:lpstr>Bounded types</vt:lpstr>
      <vt:lpstr>Bounded types</vt:lpstr>
      <vt:lpstr>Need for wild card</vt:lpstr>
      <vt:lpstr>Generic methods</vt:lpstr>
      <vt:lpstr>PowerPoint Presentation</vt:lpstr>
      <vt:lpstr>Generic interface</vt:lpstr>
      <vt:lpstr>Comparable</vt:lpstr>
      <vt:lpstr>PowerPoint Presentation</vt:lpstr>
      <vt:lpstr>Generic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373</cp:revision>
  <dcterms:created xsi:type="dcterms:W3CDTF">2006-08-16T00:00:00Z</dcterms:created>
  <dcterms:modified xsi:type="dcterms:W3CDTF">2021-04-22T03:40:09Z</dcterms:modified>
</cp:coreProperties>
</file>