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User Defined Exception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Java’s built-in exceptions handle most common errors. </a:t>
            </a:r>
          </a:p>
          <a:p>
            <a:r>
              <a:rPr lang="en-US" dirty="0"/>
              <a:t>Probably if you want to create your own exception types to handle situations specific to your applications we go for user defined exceptions</a:t>
            </a:r>
          </a:p>
          <a:p>
            <a:r>
              <a:rPr lang="en-IN" dirty="0"/>
              <a:t>By creating a sub class to Exception class we can define our own exception. </a:t>
            </a:r>
          </a:p>
          <a:p>
            <a:r>
              <a:rPr lang="en-IN" dirty="0"/>
              <a:t>Exception class is the sub class of </a:t>
            </a:r>
            <a:r>
              <a:rPr lang="en-IN" dirty="0" err="1"/>
              <a:t>Throwable</a:t>
            </a:r>
            <a:r>
              <a:rPr lang="en-IN" dirty="0"/>
              <a:t> class. So all the methods supported by </a:t>
            </a:r>
            <a:r>
              <a:rPr lang="en-IN" dirty="0" err="1"/>
              <a:t>throwable</a:t>
            </a:r>
            <a:r>
              <a:rPr lang="en-IN" dirty="0"/>
              <a:t> is available into our own defined exception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3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Throwable</a:t>
            </a:r>
            <a:r>
              <a:rPr lang="en-IN" dirty="0"/>
              <a:t>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fillInStackTrace</a:t>
            </a:r>
            <a:r>
              <a:rPr lang="en-IN" dirty="0"/>
              <a:t>( )</a:t>
            </a:r>
          </a:p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getCause</a:t>
            </a:r>
            <a:r>
              <a:rPr lang="en-IN" dirty="0"/>
              <a:t>( )</a:t>
            </a:r>
          </a:p>
          <a:p>
            <a:r>
              <a:rPr lang="en-IN" dirty="0"/>
              <a:t>String </a:t>
            </a:r>
            <a:r>
              <a:rPr lang="en-IN" dirty="0" err="1"/>
              <a:t>getMessage</a:t>
            </a:r>
            <a:r>
              <a:rPr lang="en-IN" dirty="0"/>
              <a:t>( )</a:t>
            </a:r>
          </a:p>
          <a:p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initCause</a:t>
            </a:r>
            <a:r>
              <a:rPr lang="en-IN" dirty="0"/>
              <a:t>(</a:t>
            </a:r>
            <a:r>
              <a:rPr lang="en-IN" dirty="0" err="1"/>
              <a:t>Throwable</a:t>
            </a:r>
            <a:r>
              <a:rPr lang="en-IN" dirty="0"/>
              <a:t> </a:t>
            </a:r>
            <a:r>
              <a:rPr lang="en-IN" dirty="0" err="1"/>
              <a:t>causeExc</a:t>
            </a:r>
            <a:r>
              <a:rPr lang="en-IN" dirty="0"/>
              <a:t>)</a:t>
            </a:r>
          </a:p>
          <a:p>
            <a:r>
              <a:rPr lang="en-IN" dirty="0"/>
              <a:t>void </a:t>
            </a:r>
            <a:r>
              <a:rPr lang="en-IN" dirty="0" err="1"/>
              <a:t>printStackTrace</a:t>
            </a:r>
            <a:r>
              <a:rPr lang="en-IN" dirty="0"/>
              <a:t>( )</a:t>
            </a:r>
          </a:p>
          <a:p>
            <a:r>
              <a:rPr lang="en-IN" dirty="0"/>
              <a:t>void </a:t>
            </a:r>
            <a:r>
              <a:rPr lang="en-IN" dirty="0" err="1"/>
              <a:t>printStackTrace</a:t>
            </a:r>
            <a:r>
              <a:rPr lang="en-IN" dirty="0"/>
              <a:t>(</a:t>
            </a:r>
            <a:r>
              <a:rPr lang="en-IN" dirty="0" err="1"/>
              <a:t>PrintStream</a:t>
            </a:r>
            <a:r>
              <a:rPr lang="en-IN" dirty="0"/>
              <a:t> stream)</a:t>
            </a:r>
          </a:p>
          <a:p>
            <a:r>
              <a:rPr lang="en-IN" dirty="0"/>
              <a:t>String </a:t>
            </a:r>
            <a:r>
              <a:rPr lang="en-IN" dirty="0" err="1"/>
              <a:t>toString</a:t>
            </a:r>
            <a:r>
              <a:rPr lang="en-IN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96600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MyException</a:t>
            </a:r>
            <a:r>
              <a:rPr lang="en-IN" dirty="0"/>
              <a:t> extends Exception {</a:t>
            </a:r>
          </a:p>
          <a:p>
            <a:pPr marL="0" indent="0">
              <a:buNone/>
            </a:pPr>
            <a:r>
              <a:rPr lang="en-IN" dirty="0"/>
              <a:t>	private </a:t>
            </a:r>
            <a:r>
              <a:rPr lang="en-IN" dirty="0" err="1"/>
              <a:t>int</a:t>
            </a:r>
            <a:r>
              <a:rPr lang="en-IN" dirty="0"/>
              <a:t> detail;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MyException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a) {</a:t>
            </a:r>
          </a:p>
          <a:p>
            <a:pPr marL="0" indent="0">
              <a:buNone/>
            </a:pPr>
            <a:r>
              <a:rPr lang="en-IN" dirty="0"/>
              <a:t>		detail = a;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	public 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		return "</a:t>
            </a:r>
            <a:r>
              <a:rPr lang="en-IN" dirty="0" err="1"/>
              <a:t>MyException</a:t>
            </a:r>
            <a:r>
              <a:rPr lang="en-IN" dirty="0"/>
              <a:t>[" + detail + "]";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5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80219"/>
            <a:ext cx="5638800" cy="613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ExceptionDemo</a:t>
            </a:r>
            <a:r>
              <a:rPr lang="en-IN" sz="1800" dirty="0"/>
              <a:t> {</a:t>
            </a:r>
          </a:p>
          <a:p>
            <a:pPr marL="0" indent="0">
              <a:buNone/>
            </a:pPr>
            <a:r>
              <a:rPr lang="en-US" sz="1800" dirty="0"/>
              <a:t>	static void compute(</a:t>
            </a:r>
            <a:r>
              <a:rPr lang="en-US" sz="1800" dirty="0" err="1"/>
              <a:t>int</a:t>
            </a:r>
            <a:r>
              <a:rPr lang="en-US" sz="1800" dirty="0"/>
              <a:t> a) throws </a:t>
            </a:r>
            <a:r>
              <a:rPr lang="en-US" sz="1800" dirty="0" err="1"/>
              <a:t>MyException</a:t>
            </a:r>
            <a:r>
              <a:rPr lang="en-US" sz="1800" dirty="0"/>
              <a:t> {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("Called compute(" + a + ")");</a:t>
            </a:r>
          </a:p>
          <a:p>
            <a:pPr marL="0" indent="0">
              <a:buNone/>
            </a:pPr>
            <a:r>
              <a:rPr lang="en-IN" sz="1800" dirty="0"/>
              <a:t>	if(a &gt; 10)</a:t>
            </a:r>
          </a:p>
          <a:p>
            <a:pPr marL="0" indent="0">
              <a:buNone/>
            </a:pPr>
            <a:r>
              <a:rPr lang="en-IN" sz="1800" dirty="0"/>
              <a:t>		throw new </a:t>
            </a:r>
            <a:r>
              <a:rPr lang="en-IN" sz="1800" dirty="0" err="1"/>
              <a:t>MyException</a:t>
            </a:r>
            <a:r>
              <a:rPr lang="en-IN" sz="1800" dirty="0"/>
              <a:t>(a);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System.out.println</a:t>
            </a:r>
            <a:r>
              <a:rPr lang="en-IN" sz="1800" dirty="0"/>
              <a:t>("Normal exit");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US" sz="1800" dirty="0"/>
              <a:t>	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{</a:t>
            </a:r>
          </a:p>
          <a:p>
            <a:pPr marL="0" indent="0">
              <a:buNone/>
            </a:pPr>
            <a:r>
              <a:rPr lang="en-IN" sz="1800" dirty="0"/>
              <a:t>	try {</a:t>
            </a:r>
          </a:p>
          <a:p>
            <a:pPr marL="0" indent="0">
              <a:buNone/>
            </a:pPr>
            <a:r>
              <a:rPr lang="en-IN" sz="1800" dirty="0"/>
              <a:t>		compute(1);</a:t>
            </a:r>
          </a:p>
          <a:p>
            <a:pPr marL="0" indent="0">
              <a:buNone/>
            </a:pPr>
            <a:r>
              <a:rPr lang="en-IN" sz="1800" dirty="0"/>
              <a:t>		compute(20);</a:t>
            </a:r>
          </a:p>
          <a:p>
            <a:pPr marL="0" indent="0">
              <a:buNone/>
            </a:pPr>
            <a:r>
              <a:rPr lang="en-IN" sz="1800" dirty="0"/>
              <a:t>	} catch (</a:t>
            </a:r>
            <a:r>
              <a:rPr lang="en-IN" sz="1800" dirty="0" err="1"/>
              <a:t>MyException</a:t>
            </a:r>
            <a:r>
              <a:rPr lang="en-IN" sz="1800" dirty="0"/>
              <a:t> e) {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System.out.println</a:t>
            </a:r>
            <a:r>
              <a:rPr lang="en-IN" sz="1800" dirty="0"/>
              <a:t>("Caught " + e);</a:t>
            </a:r>
          </a:p>
          <a:p>
            <a:pPr marL="0" indent="0">
              <a:buNone/>
            </a:pPr>
            <a:r>
              <a:rPr lang="en-IN" sz="1800" dirty="0"/>
              <a:t>	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9583" y="4015064"/>
            <a:ext cx="2524539" cy="2604397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IN" sz="1800" dirty="0"/>
          </a:p>
          <a:p>
            <a:pPr marL="0" indent="0">
              <a:buFont typeface="Wingdings 2"/>
              <a:buNone/>
            </a:pPr>
            <a:r>
              <a:rPr lang="en-IN" sz="1800" dirty="0"/>
              <a:t>Called compute(1)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Normal exit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Called compute(20)</a:t>
            </a:r>
          </a:p>
          <a:p>
            <a:pPr marL="0" indent="0">
              <a:buFont typeface="Wingdings 2"/>
              <a:buNone/>
            </a:pPr>
            <a:r>
              <a:rPr lang="en-IN" sz="1800" dirty="0"/>
              <a:t>Caught </a:t>
            </a:r>
            <a:r>
              <a:rPr lang="en-IN" sz="1800" dirty="0" err="1"/>
              <a:t>MyException</a:t>
            </a:r>
            <a:r>
              <a:rPr lang="en-IN" sz="1800" dirty="0"/>
              <a:t>[20]</a:t>
            </a:r>
          </a:p>
        </p:txBody>
      </p:sp>
    </p:spTree>
    <p:extLst>
      <p:ext uri="{BB962C8B-B14F-4D97-AF65-F5344CB8AC3E}">
        <p14:creationId xmlns:p14="http://schemas.microsoft.com/office/powerpoint/2010/main" val="42100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2166</TotalTime>
  <Words>281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Perpetua</vt:lpstr>
      <vt:lpstr>Wingdings 2</vt:lpstr>
      <vt:lpstr>Equity</vt:lpstr>
      <vt:lpstr>User Defined Exception</vt:lpstr>
      <vt:lpstr>User Defined Exception</vt:lpstr>
      <vt:lpstr>Throwable class methods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363</cp:revision>
  <dcterms:created xsi:type="dcterms:W3CDTF">2006-08-16T00:00:00Z</dcterms:created>
  <dcterms:modified xsi:type="dcterms:W3CDTF">2021-06-16T15:54:05Z</dcterms:modified>
</cp:coreProperties>
</file>