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Servlets Session</a:t>
            </a:r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Servlets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772400" cy="4572000"/>
          </a:xfrm>
        </p:spPr>
        <p:txBody>
          <a:bodyPr>
            <a:normAutofit/>
          </a:bodyPr>
          <a:lstStyle/>
          <a:p>
            <a:r>
              <a:rPr lang="en-IN" sz="2400" dirty="0"/>
              <a:t>HTTP is a "stateless" protocol which means each time a client retrieves a Web page, the client opens a separate connection to the Web server and the server automatically does not keep any record of previous client request.</a:t>
            </a:r>
          </a:p>
          <a:p>
            <a:r>
              <a:rPr lang="en-IN" sz="2400" dirty="0"/>
              <a:t>Servlet provides </a:t>
            </a:r>
            <a:r>
              <a:rPr lang="en-IN" sz="2400" dirty="0" err="1"/>
              <a:t>HttpSession</a:t>
            </a:r>
            <a:r>
              <a:rPr lang="en-IN" sz="2400" dirty="0"/>
              <a:t> Interface which provides a way to identify a user across more than one page request or visit to a Web site and to store information about that user.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5468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Session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/>
              <a:t>HttpSession</a:t>
            </a:r>
            <a:r>
              <a:rPr lang="en-IN" dirty="0"/>
              <a:t> session = </a:t>
            </a:r>
            <a:r>
              <a:rPr lang="en-IN" dirty="0" err="1"/>
              <a:t>request.getSession</a:t>
            </a:r>
            <a:r>
              <a:rPr lang="en-IN" dirty="0"/>
              <a:t>();</a:t>
            </a:r>
          </a:p>
          <a:p>
            <a:r>
              <a:rPr lang="en-IN" b="1" dirty="0"/>
              <a:t>public Object </a:t>
            </a:r>
            <a:r>
              <a:rPr lang="en-IN" b="1" dirty="0" err="1"/>
              <a:t>getAttribute</a:t>
            </a:r>
            <a:r>
              <a:rPr lang="en-IN" b="1" dirty="0"/>
              <a:t>(String name)</a:t>
            </a:r>
          </a:p>
          <a:p>
            <a:r>
              <a:rPr lang="en-IN" b="1" dirty="0"/>
              <a:t>public String </a:t>
            </a:r>
            <a:r>
              <a:rPr lang="en-IN" b="1" dirty="0" err="1"/>
              <a:t>getId</a:t>
            </a:r>
            <a:r>
              <a:rPr lang="en-IN" b="1" dirty="0"/>
              <a:t>()</a:t>
            </a:r>
          </a:p>
          <a:p>
            <a:r>
              <a:rPr lang="en-IN" b="1" dirty="0"/>
              <a:t>public long </a:t>
            </a:r>
            <a:r>
              <a:rPr lang="en-IN" b="1" dirty="0" err="1"/>
              <a:t>getLastAccessedTime</a:t>
            </a:r>
            <a:r>
              <a:rPr lang="en-IN" b="1" dirty="0"/>
              <a:t>()</a:t>
            </a:r>
          </a:p>
          <a:p>
            <a:r>
              <a:rPr lang="en-IN" b="1" dirty="0"/>
              <a:t>public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getMaxInactiveInterval</a:t>
            </a:r>
            <a:r>
              <a:rPr lang="en-IN" b="1" dirty="0"/>
              <a:t>()</a:t>
            </a:r>
          </a:p>
          <a:p>
            <a:r>
              <a:rPr lang="en-IN" b="1" dirty="0"/>
              <a:t>public void invalidate()</a:t>
            </a:r>
          </a:p>
          <a:p>
            <a:r>
              <a:rPr lang="en-IN" b="1" dirty="0"/>
              <a:t>public void </a:t>
            </a:r>
            <a:r>
              <a:rPr lang="en-IN" b="1" dirty="0" err="1"/>
              <a:t>removeAttribute</a:t>
            </a:r>
            <a:r>
              <a:rPr lang="en-IN" b="1" dirty="0"/>
              <a:t>(String name)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00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7638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IN" dirty="0" err="1"/>
              <a:t>HttpSession</a:t>
            </a:r>
            <a:r>
              <a:rPr lang="en-IN" dirty="0"/>
              <a:t> session = </a:t>
            </a:r>
            <a:r>
              <a:rPr lang="en-IN" dirty="0" err="1"/>
              <a:t>request.getSession</a:t>
            </a:r>
            <a:r>
              <a:rPr lang="en-IN" dirty="0"/>
              <a:t>(true);</a:t>
            </a:r>
          </a:p>
          <a:p>
            <a:pPr marL="0" indent="0">
              <a:buNone/>
            </a:pPr>
            <a:r>
              <a:rPr lang="en-IN" dirty="0"/>
              <a:t>Date </a:t>
            </a:r>
            <a:r>
              <a:rPr lang="en-IN" dirty="0" err="1"/>
              <a:t>createTime</a:t>
            </a:r>
            <a:r>
              <a:rPr lang="en-IN" dirty="0"/>
              <a:t> = new Date(</a:t>
            </a:r>
            <a:r>
              <a:rPr lang="en-IN" dirty="0" err="1"/>
              <a:t>session.getCreationTime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/>
              <a:t>Date </a:t>
            </a:r>
            <a:r>
              <a:rPr lang="en-IN" dirty="0" err="1"/>
              <a:t>lastAccessTime</a:t>
            </a:r>
            <a:r>
              <a:rPr lang="en-IN" dirty="0"/>
              <a:t> = new Date(</a:t>
            </a:r>
            <a:r>
              <a:rPr lang="en-IN" dirty="0" err="1"/>
              <a:t>session.getLastAccessedTime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/>
              <a:t>String title = "Welcome Back to my website";</a:t>
            </a:r>
          </a:p>
          <a:p>
            <a:pPr marL="0" indent="0">
              <a:buNone/>
            </a:pPr>
            <a:r>
              <a:rPr lang="en-IN" dirty="0"/>
              <a:t>      Integer </a:t>
            </a:r>
            <a:r>
              <a:rPr lang="en-IN" dirty="0" err="1"/>
              <a:t>visitCount</a:t>
            </a:r>
            <a:r>
              <a:rPr lang="en-IN" dirty="0"/>
              <a:t> = new Integer(0);</a:t>
            </a:r>
          </a:p>
          <a:p>
            <a:pPr marL="0" indent="0">
              <a:buNone/>
            </a:pPr>
            <a:r>
              <a:rPr lang="en-IN" dirty="0"/>
              <a:t>      String </a:t>
            </a:r>
            <a:r>
              <a:rPr lang="en-IN" dirty="0" err="1"/>
              <a:t>visitCountKey</a:t>
            </a:r>
            <a:r>
              <a:rPr lang="en-IN" dirty="0"/>
              <a:t> = new String("</a:t>
            </a:r>
            <a:r>
              <a:rPr lang="en-IN" dirty="0" err="1"/>
              <a:t>visitCount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      String </a:t>
            </a:r>
            <a:r>
              <a:rPr lang="en-IN" dirty="0" err="1"/>
              <a:t>userIDKey</a:t>
            </a:r>
            <a:r>
              <a:rPr lang="en-IN" dirty="0"/>
              <a:t> = new String("</a:t>
            </a:r>
            <a:r>
              <a:rPr lang="en-IN" dirty="0" err="1"/>
              <a:t>userID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      String </a:t>
            </a:r>
            <a:r>
              <a:rPr lang="en-IN" dirty="0" err="1"/>
              <a:t>userID</a:t>
            </a:r>
            <a:r>
              <a:rPr lang="en-IN" dirty="0"/>
              <a:t> = new String("ABCD");</a:t>
            </a:r>
          </a:p>
        </p:txBody>
      </p:sp>
    </p:spTree>
    <p:extLst>
      <p:ext uri="{BB962C8B-B14F-4D97-AF65-F5344CB8AC3E}">
        <p14:creationId xmlns:p14="http://schemas.microsoft.com/office/powerpoint/2010/main" val="112384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820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if (</a:t>
            </a:r>
            <a:r>
              <a:rPr lang="en-IN" dirty="0" err="1"/>
              <a:t>session.isNew</a:t>
            </a:r>
            <a:r>
              <a:rPr lang="en-IN" dirty="0"/>
              <a:t>()) {</a:t>
            </a:r>
          </a:p>
          <a:p>
            <a:pPr marL="0" indent="0">
              <a:buNone/>
            </a:pPr>
            <a:r>
              <a:rPr lang="en-IN" dirty="0"/>
              <a:t>         title = "Welcome to my website";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session.setAttribute</a:t>
            </a:r>
            <a:r>
              <a:rPr lang="en-IN" dirty="0"/>
              <a:t>(</a:t>
            </a:r>
            <a:r>
              <a:rPr lang="en-IN" dirty="0" err="1"/>
              <a:t>userIDKey</a:t>
            </a:r>
            <a:r>
              <a:rPr lang="en-IN" dirty="0"/>
              <a:t>, </a:t>
            </a:r>
            <a:r>
              <a:rPr lang="en-IN" dirty="0" err="1"/>
              <a:t>userID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} else {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visitCount</a:t>
            </a:r>
            <a:r>
              <a:rPr lang="en-IN" dirty="0"/>
              <a:t> = (Integer)</a:t>
            </a:r>
            <a:r>
              <a:rPr lang="en-IN" dirty="0" err="1"/>
              <a:t>session.getAttribute</a:t>
            </a:r>
            <a:r>
              <a:rPr lang="en-IN" dirty="0"/>
              <a:t>(</a:t>
            </a:r>
            <a:r>
              <a:rPr lang="en-IN" dirty="0" err="1"/>
              <a:t>visitCountKey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visitCount</a:t>
            </a:r>
            <a:r>
              <a:rPr lang="en-IN" dirty="0"/>
              <a:t> = </a:t>
            </a:r>
            <a:r>
              <a:rPr lang="en-IN" dirty="0" err="1"/>
              <a:t>visitCount</a:t>
            </a:r>
            <a:r>
              <a:rPr lang="en-IN" dirty="0"/>
              <a:t> + 1;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userID</a:t>
            </a:r>
            <a:r>
              <a:rPr lang="en-IN" dirty="0"/>
              <a:t> = (String)</a:t>
            </a:r>
            <a:r>
              <a:rPr lang="en-IN" dirty="0" err="1"/>
              <a:t>session.getAttribute</a:t>
            </a:r>
            <a:r>
              <a:rPr lang="en-IN" dirty="0"/>
              <a:t>(</a:t>
            </a:r>
            <a:r>
              <a:rPr lang="en-IN" dirty="0" err="1"/>
              <a:t>userIDKey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session.setAttribute</a:t>
            </a:r>
            <a:r>
              <a:rPr lang="en-IN" dirty="0"/>
              <a:t>(</a:t>
            </a:r>
            <a:r>
              <a:rPr lang="en-IN" dirty="0" err="1"/>
              <a:t>visitCountKey</a:t>
            </a:r>
            <a:r>
              <a:rPr lang="en-IN" dirty="0"/>
              <a:t>,  </a:t>
            </a:r>
            <a:r>
              <a:rPr lang="en-IN" dirty="0" err="1"/>
              <a:t>visitCount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33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Key html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7724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"&lt;</a:t>
            </a:r>
            <a:r>
              <a:rPr lang="en-IN" sz="1600" dirty="0" err="1"/>
              <a:t>tr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/>
              <a:t>	&lt;td&gt;id&lt;/td&gt;\n" +</a:t>
            </a:r>
          </a:p>
          <a:p>
            <a:pPr marL="0" indent="0">
              <a:buNone/>
            </a:pPr>
            <a:r>
              <a:rPr lang="en-IN" sz="1600" dirty="0"/>
              <a:t>	 &lt;td&gt;" + </a:t>
            </a:r>
            <a:r>
              <a:rPr lang="en-IN" sz="1600" dirty="0" err="1"/>
              <a:t>session.getId</a:t>
            </a:r>
            <a:r>
              <a:rPr lang="en-IN" sz="1600" dirty="0"/>
              <a:t>() + "&lt;/td&gt; </a:t>
            </a:r>
          </a:p>
          <a:p>
            <a:pPr marL="0" indent="0">
              <a:buNone/>
            </a:pPr>
            <a:r>
              <a:rPr lang="en-IN" sz="1600" dirty="0"/>
              <a:t>&lt;/</a:t>
            </a:r>
            <a:r>
              <a:rPr lang="en-IN" sz="1600" dirty="0" err="1"/>
              <a:t>tr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 err="1"/>
              <a:t>tr</a:t>
            </a:r>
            <a:r>
              <a:rPr lang="en-IN" sz="1600" dirty="0"/>
              <a:t>&gt;	&lt;td&gt;Creation Time&lt;/td&gt;</a:t>
            </a:r>
          </a:p>
          <a:p>
            <a:pPr marL="0" indent="0">
              <a:buNone/>
            </a:pPr>
            <a:r>
              <a:rPr lang="en-IN" sz="1600" dirty="0"/>
              <a:t>	&lt;td&gt;" + </a:t>
            </a:r>
            <a:r>
              <a:rPr lang="en-IN" sz="1600" dirty="0" err="1"/>
              <a:t>createTime</a:t>
            </a:r>
            <a:r>
              <a:rPr lang="en-IN" sz="1600" dirty="0"/>
              <a:t> + "  &lt;/td&gt; &lt;/</a:t>
            </a:r>
            <a:r>
              <a:rPr lang="en-IN" sz="1600" dirty="0" err="1"/>
              <a:t>tr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/>
              <a:t>&lt;</a:t>
            </a:r>
            <a:r>
              <a:rPr lang="en-IN" sz="1600" dirty="0" err="1"/>
              <a:t>tr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/>
              <a:t>	&lt;td&gt;Time of Last Access&lt;/td&gt;\n" +</a:t>
            </a:r>
          </a:p>
          <a:p>
            <a:pPr marL="0" indent="0">
              <a:buNone/>
            </a:pPr>
            <a:r>
              <a:rPr lang="en-IN" sz="1600" dirty="0"/>
              <a:t>	&lt;td&gt;" + </a:t>
            </a:r>
            <a:r>
              <a:rPr lang="en-IN" sz="1600" dirty="0" err="1"/>
              <a:t>lastAccessTime</a:t>
            </a:r>
            <a:r>
              <a:rPr lang="en-IN" sz="1600" dirty="0"/>
              <a:t> + "  &lt;/td&gt; </a:t>
            </a:r>
          </a:p>
          <a:p>
            <a:pPr marL="0" indent="0">
              <a:buNone/>
            </a:pPr>
            <a:r>
              <a:rPr lang="en-IN" sz="1600" dirty="0"/>
              <a:t>&lt;/</a:t>
            </a:r>
            <a:r>
              <a:rPr lang="en-IN" sz="1600" dirty="0" err="1"/>
              <a:t>tr</a:t>
            </a:r>
            <a:r>
              <a:rPr lang="en-IN" sz="1600" dirty="0"/>
              <a:t>&gt;                 </a:t>
            </a:r>
          </a:p>
          <a:p>
            <a:pPr marL="0" indent="0">
              <a:buNone/>
            </a:pPr>
            <a:r>
              <a:rPr lang="en-IN" sz="1600" dirty="0"/>
              <a:t>&lt;</a:t>
            </a:r>
            <a:r>
              <a:rPr lang="en-IN" sz="1600" dirty="0" err="1"/>
              <a:t>tr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/>
              <a:t>	&lt;td&gt;User ID&lt;/td&gt;</a:t>
            </a:r>
          </a:p>
          <a:p>
            <a:pPr marL="0" indent="0">
              <a:buNone/>
            </a:pPr>
            <a:r>
              <a:rPr lang="en-IN" sz="1600" dirty="0"/>
              <a:t>	&lt;td&gt;" + </a:t>
            </a:r>
            <a:r>
              <a:rPr lang="en-IN" sz="1600" dirty="0" err="1"/>
              <a:t>userID</a:t>
            </a:r>
            <a:r>
              <a:rPr lang="en-IN" sz="1600" dirty="0"/>
              <a:t> + "  &lt;/td&gt; &lt;/</a:t>
            </a:r>
            <a:r>
              <a:rPr lang="en-IN" sz="1600" dirty="0" err="1"/>
              <a:t>tr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/>
              <a:t>&lt;</a:t>
            </a:r>
            <a:r>
              <a:rPr lang="en-IN" sz="1600" dirty="0" err="1"/>
              <a:t>tr</a:t>
            </a:r>
            <a:r>
              <a:rPr lang="en-IN" sz="1600" dirty="0"/>
              <a:t>&gt;"  </a:t>
            </a:r>
          </a:p>
          <a:p>
            <a:pPr marL="0" indent="0">
              <a:buNone/>
            </a:pPr>
            <a:r>
              <a:rPr lang="en-IN" sz="1600" dirty="0"/>
              <a:t>	&lt;td&gt;Number of visits&lt;/td&gt;</a:t>
            </a:r>
          </a:p>
          <a:p>
            <a:pPr marL="0" indent="0">
              <a:buNone/>
            </a:pPr>
            <a:r>
              <a:rPr lang="en-IN" sz="1600" dirty="0"/>
              <a:t>	&lt;td&gt;" + </a:t>
            </a:r>
            <a:r>
              <a:rPr lang="en-IN" sz="1600" dirty="0" err="1"/>
              <a:t>visitCount</a:t>
            </a:r>
            <a:r>
              <a:rPr lang="en-IN" sz="1600" dirty="0"/>
              <a:t> + "&lt;/td&gt;&lt;/</a:t>
            </a:r>
            <a:r>
              <a:rPr lang="en-IN" sz="1600" dirty="0" err="1"/>
              <a:t>tr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/>
              <a:t>"&lt;/table&gt;\n" );</a:t>
            </a:r>
          </a:p>
        </p:txBody>
      </p:sp>
    </p:spTree>
    <p:extLst>
      <p:ext uri="{BB962C8B-B14F-4D97-AF65-F5344CB8AC3E}">
        <p14:creationId xmlns:p14="http://schemas.microsoft.com/office/powerpoint/2010/main" val="72614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822959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81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1525</TotalTime>
  <Words>415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Franklin Gothic Book</vt:lpstr>
      <vt:lpstr>Perpetua</vt:lpstr>
      <vt:lpstr>Wingdings 2</vt:lpstr>
      <vt:lpstr>Equity</vt:lpstr>
      <vt:lpstr>Servlets Session</vt:lpstr>
      <vt:lpstr>Servlets Cookies</vt:lpstr>
      <vt:lpstr>Session methods</vt:lpstr>
      <vt:lpstr>Key code</vt:lpstr>
      <vt:lpstr>Key code</vt:lpstr>
      <vt:lpstr>Key html code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Prashanth Singaravelan</cp:lastModifiedBy>
  <cp:revision>160</cp:revision>
  <dcterms:created xsi:type="dcterms:W3CDTF">2006-08-16T00:00:00Z</dcterms:created>
  <dcterms:modified xsi:type="dcterms:W3CDTF">2021-06-16T17:15:28Z</dcterms:modified>
</cp:coreProperties>
</file>