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FB359-B0C7-4C2A-B5E6-DC0AAC7DC740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0C607-5E87-486F-838C-39442E9EFF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630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Java I/O streams</a:t>
            </a:r>
          </a:p>
        </p:txBody>
      </p:sp>
    </p:spTree>
    <p:extLst>
      <p:ext uri="{BB962C8B-B14F-4D97-AF65-F5344CB8AC3E}">
        <p14:creationId xmlns:p14="http://schemas.microsoft.com/office/powerpoint/2010/main" val="1491947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/>
              <a:t>Example program class </a:t>
            </a:r>
            <a:r>
              <a:rPr lang="en-IN" dirty="0"/>
              <a:t>FileInputStreamDemo.pdf</a:t>
            </a:r>
          </a:p>
        </p:txBody>
      </p:sp>
    </p:spTree>
    <p:extLst>
      <p:ext uri="{BB962C8B-B14F-4D97-AF65-F5344CB8AC3E}">
        <p14:creationId xmlns:p14="http://schemas.microsoft.com/office/powerpoint/2010/main" val="3633003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Print </a:t>
            </a:r>
            <a:r>
              <a:rPr lang="en-IN" dirty="0" err="1"/>
              <a:t>Writter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public class </a:t>
            </a:r>
            <a:r>
              <a:rPr lang="en-IN" dirty="0" err="1"/>
              <a:t>PrintWriterDemo</a:t>
            </a:r>
            <a:r>
              <a:rPr lang="en-IN" dirty="0"/>
              <a:t> {</a:t>
            </a:r>
          </a:p>
          <a:p>
            <a:pPr marL="0" indent="0">
              <a:buNone/>
            </a:pPr>
            <a:r>
              <a:rPr lang="en-US" dirty="0"/>
              <a:t>	public static void main(String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PrintWriter</a:t>
            </a:r>
            <a:r>
              <a:rPr lang="en-US" dirty="0"/>
              <a:t> pw = new </a:t>
            </a:r>
            <a:r>
              <a:rPr lang="en-US" dirty="0" err="1"/>
              <a:t>PrintWriter</a:t>
            </a:r>
            <a:r>
              <a:rPr lang="en-US" dirty="0"/>
              <a:t>(</a:t>
            </a:r>
            <a:r>
              <a:rPr lang="en-US" dirty="0" err="1"/>
              <a:t>System.out</a:t>
            </a:r>
            <a:r>
              <a:rPr lang="en-US" dirty="0"/>
              <a:t>, true);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pw.println</a:t>
            </a:r>
            <a:r>
              <a:rPr lang="en-US" dirty="0"/>
              <a:t>("This is a string");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= -7;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pw.println</a:t>
            </a:r>
            <a:r>
              <a:rPr lang="en-IN" dirty="0"/>
              <a:t>(</a:t>
            </a:r>
            <a:r>
              <a:rPr lang="en-IN" dirty="0" err="1"/>
              <a:t>i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	double d = 4.5e-7;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pw.println</a:t>
            </a:r>
            <a:r>
              <a:rPr lang="en-IN" dirty="0"/>
              <a:t>(d);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US" dirty="0"/>
              <a:t>The output:</a:t>
            </a:r>
          </a:p>
          <a:p>
            <a:pPr marL="0" indent="0">
              <a:buNone/>
            </a:pPr>
            <a:r>
              <a:rPr lang="en-IN" dirty="0"/>
              <a:t>This is a string</a:t>
            </a:r>
          </a:p>
          <a:p>
            <a:pPr marL="0" indent="0">
              <a:buNone/>
            </a:pPr>
            <a:r>
              <a:rPr lang="en-IN" dirty="0"/>
              <a:t>-7</a:t>
            </a:r>
          </a:p>
          <a:p>
            <a:pPr marL="0" indent="0">
              <a:buNone/>
            </a:pPr>
            <a:r>
              <a:rPr lang="en-IN" dirty="0"/>
              <a:t>4.5E-7</a:t>
            </a:r>
          </a:p>
        </p:txBody>
      </p:sp>
    </p:spTree>
    <p:extLst>
      <p:ext uri="{BB962C8B-B14F-4D97-AF65-F5344CB8AC3E}">
        <p14:creationId xmlns:p14="http://schemas.microsoft.com/office/powerpoint/2010/main" val="1105972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487362"/>
          </a:xfrm>
        </p:spPr>
        <p:txBody>
          <a:bodyPr>
            <a:normAutofit fontScale="90000"/>
          </a:bodyPr>
          <a:lstStyle/>
          <a:p>
            <a:r>
              <a:rPr lang="en-IN"/>
              <a:t>Input output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838200"/>
            <a:ext cx="4343400" cy="5943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1600" dirty="0"/>
              <a:t>class </a:t>
            </a:r>
            <a:r>
              <a:rPr lang="en-IN" sz="1600" dirty="0" err="1"/>
              <a:t>CopyFile</a:t>
            </a:r>
            <a:r>
              <a:rPr lang="en-IN" sz="1600" dirty="0"/>
              <a:t> {</a:t>
            </a:r>
          </a:p>
          <a:p>
            <a:pPr marL="0" indent="0">
              <a:buNone/>
            </a:pPr>
            <a:r>
              <a:rPr lang="en-US" sz="1600" dirty="0"/>
              <a:t>public static void main(String </a:t>
            </a:r>
            <a:r>
              <a:rPr lang="en-US" sz="1600" dirty="0" err="1"/>
              <a:t>args</a:t>
            </a:r>
            <a:r>
              <a:rPr lang="en-US" sz="1600" dirty="0"/>
              <a:t>[]) </a:t>
            </a:r>
            <a:r>
              <a:rPr lang="en-IN" sz="1600" dirty="0"/>
              <a:t>throws </a:t>
            </a:r>
            <a:r>
              <a:rPr lang="en-IN" sz="1600" dirty="0" err="1"/>
              <a:t>IOException</a:t>
            </a:r>
            <a:endParaRPr lang="en-IN" sz="1600" dirty="0"/>
          </a:p>
          <a:p>
            <a:pPr marL="0" indent="0">
              <a:buNone/>
            </a:pPr>
            <a:r>
              <a:rPr lang="en-IN" sz="1600" dirty="0"/>
              <a:t>{</a:t>
            </a:r>
          </a:p>
          <a:p>
            <a:pPr marL="0" indent="0">
              <a:buNone/>
            </a:pPr>
            <a:r>
              <a:rPr lang="en-IN" sz="1600" dirty="0" err="1"/>
              <a:t>int</a:t>
            </a:r>
            <a:r>
              <a:rPr lang="en-IN" sz="1600" dirty="0"/>
              <a:t> </a:t>
            </a:r>
            <a:r>
              <a:rPr lang="en-IN" sz="1600" dirty="0" err="1"/>
              <a:t>i</a:t>
            </a:r>
            <a:r>
              <a:rPr lang="en-IN" sz="1600" dirty="0"/>
              <a:t>;</a:t>
            </a:r>
          </a:p>
          <a:p>
            <a:pPr marL="0" indent="0">
              <a:buNone/>
            </a:pPr>
            <a:r>
              <a:rPr lang="en-IN" sz="1600" dirty="0" err="1"/>
              <a:t>FileInputStream</a:t>
            </a:r>
            <a:r>
              <a:rPr lang="en-IN" sz="1600" dirty="0"/>
              <a:t> fin;</a:t>
            </a:r>
          </a:p>
          <a:p>
            <a:pPr marL="0" indent="0">
              <a:buNone/>
            </a:pPr>
            <a:r>
              <a:rPr lang="en-IN" sz="1600" dirty="0" err="1"/>
              <a:t>FileOutputStream</a:t>
            </a:r>
            <a:r>
              <a:rPr lang="en-IN" sz="1600" dirty="0"/>
              <a:t> </a:t>
            </a:r>
            <a:r>
              <a:rPr lang="en-IN" sz="1600" dirty="0" err="1"/>
              <a:t>fout</a:t>
            </a:r>
            <a:r>
              <a:rPr lang="en-IN" sz="1600" dirty="0"/>
              <a:t>;</a:t>
            </a:r>
          </a:p>
          <a:p>
            <a:pPr marL="0" indent="0">
              <a:buNone/>
            </a:pPr>
            <a:r>
              <a:rPr lang="en-IN" sz="1600" dirty="0"/>
              <a:t>try {</a:t>
            </a:r>
          </a:p>
          <a:p>
            <a:pPr marL="0" indent="0">
              <a:buNone/>
            </a:pPr>
            <a:r>
              <a:rPr lang="en-IN" sz="1600" dirty="0"/>
              <a:t>	try {</a:t>
            </a:r>
          </a:p>
          <a:p>
            <a:pPr marL="0" indent="0">
              <a:buNone/>
            </a:pPr>
            <a:r>
              <a:rPr lang="en-IN" sz="1600" dirty="0"/>
              <a:t>	fin = new </a:t>
            </a:r>
            <a:r>
              <a:rPr lang="en-IN" sz="1600" dirty="0" err="1"/>
              <a:t>FileInputStream</a:t>
            </a:r>
            <a:r>
              <a:rPr lang="en-IN" sz="1600" dirty="0"/>
              <a:t>(</a:t>
            </a:r>
            <a:r>
              <a:rPr lang="en-IN" sz="1600" dirty="0" err="1"/>
              <a:t>args</a:t>
            </a:r>
            <a:r>
              <a:rPr lang="en-IN" sz="1600" dirty="0"/>
              <a:t>[0]);</a:t>
            </a:r>
          </a:p>
          <a:p>
            <a:pPr marL="0" indent="0">
              <a:buNone/>
            </a:pPr>
            <a:r>
              <a:rPr lang="en-IN" sz="1600" dirty="0"/>
              <a:t>	} catch(</a:t>
            </a:r>
            <a:r>
              <a:rPr lang="en-IN" sz="1600" dirty="0" err="1"/>
              <a:t>FileNotFoundException</a:t>
            </a:r>
            <a:r>
              <a:rPr lang="en-IN" sz="1600" dirty="0"/>
              <a:t> e) {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System.out.println</a:t>
            </a:r>
            <a:r>
              <a:rPr lang="en-US" sz="1600" dirty="0"/>
              <a:t>("Input File Not Found");</a:t>
            </a:r>
          </a:p>
          <a:p>
            <a:pPr marL="0" indent="0">
              <a:buNone/>
            </a:pPr>
            <a:r>
              <a:rPr lang="en-IN" sz="1600" dirty="0"/>
              <a:t>	return;</a:t>
            </a:r>
          </a:p>
          <a:p>
            <a:pPr marL="0" indent="0">
              <a:buNone/>
            </a:pPr>
            <a:r>
              <a:rPr lang="en-IN" sz="1600" dirty="0"/>
              <a:t>}</a:t>
            </a:r>
          </a:p>
          <a:p>
            <a:pPr marL="0" indent="0">
              <a:buNone/>
            </a:pPr>
            <a:r>
              <a:rPr lang="en-IN" sz="1600" dirty="0"/>
              <a:t>try {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fout</a:t>
            </a:r>
            <a:r>
              <a:rPr lang="en-IN" sz="1600" dirty="0"/>
              <a:t> = new </a:t>
            </a:r>
            <a:r>
              <a:rPr lang="en-IN" sz="1600" dirty="0" err="1"/>
              <a:t>FileOutputStream</a:t>
            </a:r>
            <a:r>
              <a:rPr lang="en-IN" sz="1600" dirty="0"/>
              <a:t>(</a:t>
            </a:r>
            <a:r>
              <a:rPr lang="en-IN" sz="1600" dirty="0" err="1"/>
              <a:t>args</a:t>
            </a:r>
            <a:r>
              <a:rPr lang="en-IN" sz="1600" dirty="0"/>
              <a:t>[1]);</a:t>
            </a:r>
          </a:p>
          <a:p>
            <a:pPr marL="0" indent="0">
              <a:buNone/>
            </a:pPr>
            <a:r>
              <a:rPr lang="en-IN" sz="1600" dirty="0"/>
              <a:t>} catch(</a:t>
            </a:r>
            <a:r>
              <a:rPr lang="en-IN" sz="1600" dirty="0" err="1"/>
              <a:t>FileNotFoundException</a:t>
            </a:r>
            <a:r>
              <a:rPr lang="en-IN" sz="1600" dirty="0"/>
              <a:t> e) {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System.out.println</a:t>
            </a:r>
            <a:r>
              <a:rPr lang="en-US" sz="1600" dirty="0"/>
              <a:t>("Error Opening Output 	File");</a:t>
            </a:r>
          </a:p>
          <a:p>
            <a:pPr marL="0" indent="0">
              <a:buNone/>
            </a:pPr>
            <a:r>
              <a:rPr lang="en-IN" sz="1600" dirty="0"/>
              <a:t>	return;</a:t>
            </a:r>
          </a:p>
          <a:p>
            <a:pPr marL="0" indent="0">
              <a:buNone/>
            </a:pPr>
            <a:r>
              <a:rPr lang="en-IN" sz="1600" dirty="0"/>
              <a:t>}</a:t>
            </a:r>
          </a:p>
          <a:p>
            <a:pPr marL="0" indent="0">
              <a:buNone/>
            </a:pPr>
            <a:endParaRPr lang="en-IN" sz="1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419600" y="762000"/>
            <a:ext cx="4572000" cy="58674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dirty="0"/>
              <a:t>       } catch(</a:t>
            </a:r>
            <a:r>
              <a:rPr lang="en-IN" sz="1600" dirty="0" err="1"/>
              <a:t>ArrayIndexOutOfBoundsException</a:t>
            </a:r>
            <a:r>
              <a:rPr lang="en-IN" sz="1600" dirty="0"/>
              <a:t> e) {</a:t>
            </a:r>
          </a:p>
          <a:p>
            <a:pPr marL="0" indent="0">
              <a:buNone/>
            </a:pPr>
            <a:r>
              <a:rPr lang="en-US" sz="1600" dirty="0"/>
              <a:t>              </a:t>
            </a:r>
            <a:r>
              <a:rPr lang="en-US" sz="1600" dirty="0" err="1"/>
              <a:t>System.out.println</a:t>
            </a:r>
            <a:r>
              <a:rPr lang="en-US" sz="1600" dirty="0"/>
              <a:t>("Usage: </a:t>
            </a:r>
            <a:r>
              <a:rPr lang="en-US" sz="1600" dirty="0" err="1"/>
              <a:t>CopyFile</a:t>
            </a:r>
            <a:r>
              <a:rPr lang="en-US" sz="1600" dirty="0"/>
              <a:t> From To");</a:t>
            </a:r>
          </a:p>
          <a:p>
            <a:pPr marL="0" indent="0">
              <a:buNone/>
            </a:pPr>
            <a:r>
              <a:rPr lang="en-IN" sz="1600" dirty="0"/>
              <a:t>	return;</a:t>
            </a:r>
          </a:p>
          <a:p>
            <a:pPr marL="0" indent="0">
              <a:buNone/>
            </a:pPr>
            <a:r>
              <a:rPr lang="en-IN" sz="1600" dirty="0"/>
              <a:t>      }</a:t>
            </a:r>
          </a:p>
          <a:p>
            <a:pPr marL="0" indent="0">
              <a:buNone/>
            </a:pPr>
            <a:r>
              <a:rPr lang="en-IN" sz="1600" dirty="0"/>
              <a:t>try {</a:t>
            </a:r>
          </a:p>
          <a:p>
            <a:pPr marL="0" indent="0">
              <a:buNone/>
            </a:pPr>
            <a:r>
              <a:rPr lang="en-IN" sz="1600" dirty="0"/>
              <a:t>	do {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i</a:t>
            </a:r>
            <a:r>
              <a:rPr lang="en-IN" sz="1600" dirty="0"/>
              <a:t> = </a:t>
            </a:r>
            <a:r>
              <a:rPr lang="en-IN" sz="1600" dirty="0" err="1"/>
              <a:t>fin.read</a:t>
            </a:r>
            <a:r>
              <a:rPr lang="en-IN" sz="1600" dirty="0"/>
              <a:t>();</a:t>
            </a:r>
          </a:p>
          <a:p>
            <a:pPr marL="0" indent="0">
              <a:buNone/>
            </a:pPr>
            <a:r>
              <a:rPr lang="en-IN" sz="1600" dirty="0"/>
              <a:t>	if(</a:t>
            </a:r>
            <a:r>
              <a:rPr lang="en-IN" sz="1600" dirty="0" err="1"/>
              <a:t>i</a:t>
            </a:r>
            <a:r>
              <a:rPr lang="en-IN" sz="1600" dirty="0"/>
              <a:t> != -1) </a:t>
            </a:r>
            <a:r>
              <a:rPr lang="en-IN" sz="1600" dirty="0" err="1"/>
              <a:t>fout.write</a:t>
            </a:r>
            <a:r>
              <a:rPr lang="en-IN" sz="1600" dirty="0"/>
              <a:t>(</a:t>
            </a:r>
            <a:r>
              <a:rPr lang="en-IN" sz="1600" dirty="0" err="1"/>
              <a:t>i</a:t>
            </a:r>
            <a:r>
              <a:rPr lang="en-IN" sz="1600" dirty="0"/>
              <a:t>);</a:t>
            </a:r>
          </a:p>
          <a:p>
            <a:pPr marL="0" indent="0">
              <a:buNone/>
            </a:pPr>
            <a:r>
              <a:rPr lang="en-IN" sz="1600" dirty="0"/>
              <a:t>	} while(</a:t>
            </a:r>
            <a:r>
              <a:rPr lang="en-IN" sz="1600" dirty="0" err="1"/>
              <a:t>i</a:t>
            </a:r>
            <a:r>
              <a:rPr lang="en-IN" sz="1600" dirty="0"/>
              <a:t> != -1);</a:t>
            </a:r>
          </a:p>
          <a:p>
            <a:pPr marL="0" indent="0">
              <a:buNone/>
            </a:pPr>
            <a:r>
              <a:rPr lang="en-IN" sz="1600" dirty="0"/>
              <a:t>} catch(</a:t>
            </a:r>
            <a:r>
              <a:rPr lang="en-IN" sz="1600" dirty="0" err="1"/>
              <a:t>IOException</a:t>
            </a:r>
            <a:r>
              <a:rPr lang="en-IN" sz="1600" dirty="0"/>
              <a:t> e) {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System.out.println</a:t>
            </a:r>
            <a:r>
              <a:rPr lang="en-IN" sz="1600" dirty="0"/>
              <a:t>("File Error");</a:t>
            </a:r>
          </a:p>
          <a:p>
            <a:pPr marL="0" indent="0">
              <a:buNone/>
            </a:pPr>
            <a:r>
              <a:rPr lang="en-IN" sz="1600" dirty="0"/>
              <a:t>	}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fin.close</a:t>
            </a:r>
            <a:r>
              <a:rPr lang="en-IN" sz="1600" dirty="0"/>
              <a:t>();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fout.close</a:t>
            </a:r>
            <a:r>
              <a:rPr lang="en-IN" sz="1600" dirty="0"/>
              <a:t>();</a:t>
            </a:r>
          </a:p>
          <a:p>
            <a:pPr marL="0" indent="0">
              <a:buNone/>
            </a:pPr>
            <a:r>
              <a:rPr lang="en-IN" sz="1600" dirty="0"/>
              <a:t>}</a:t>
            </a:r>
          </a:p>
          <a:p>
            <a:pPr marL="0" indent="0">
              <a:buNone/>
            </a:pPr>
            <a:r>
              <a:rPr lang="en-IN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3663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is retrieved from an </a:t>
            </a:r>
            <a:r>
              <a:rPr lang="en-US" i="1" dirty="0"/>
              <a:t>input </a:t>
            </a:r>
            <a:r>
              <a:rPr lang="en-US" dirty="0"/>
              <a:t>source.  The results of a program are sent to an </a:t>
            </a:r>
            <a:r>
              <a:rPr lang="en-US" i="1" dirty="0"/>
              <a:t>output </a:t>
            </a:r>
            <a:r>
              <a:rPr lang="en-US" dirty="0"/>
              <a:t>destination.</a:t>
            </a:r>
          </a:p>
          <a:p>
            <a:r>
              <a:rPr lang="en-US" dirty="0"/>
              <a:t>Devices are all handled by the same </a:t>
            </a:r>
            <a:r>
              <a:rPr lang="en-IN" dirty="0"/>
              <a:t>abstraction: the </a:t>
            </a:r>
            <a:r>
              <a:rPr lang="en-IN" i="1" dirty="0"/>
              <a:t>stream.</a:t>
            </a:r>
          </a:p>
          <a:p>
            <a:r>
              <a:rPr lang="en-US" dirty="0"/>
              <a:t>A stream is a logical entity that either produces or consumes information. </a:t>
            </a:r>
          </a:p>
          <a:p>
            <a:r>
              <a:rPr lang="en-US" dirty="0"/>
              <a:t>A stream is linked to a physical device by the Java I/O system. </a:t>
            </a:r>
          </a:p>
          <a:p>
            <a:r>
              <a:rPr lang="en-US" dirty="0"/>
              <a:t>All streams behave in the same manner, even if the actual physical devices they are </a:t>
            </a:r>
            <a:r>
              <a:rPr lang="en-IN" dirty="0"/>
              <a:t>linked to differ.</a:t>
            </a:r>
          </a:p>
        </p:txBody>
      </p:sp>
    </p:spTree>
    <p:extLst>
      <p:ext uri="{BB962C8B-B14F-4D97-AF65-F5344CB8AC3E}">
        <p14:creationId xmlns:p14="http://schemas.microsoft.com/office/powerpoint/2010/main" val="4001913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</a:t>
            </a:r>
            <a:r>
              <a:rPr lang="en-IN" dirty="0" err="1"/>
              <a:t>io</a:t>
            </a:r>
            <a:r>
              <a:rPr lang="en-IN" dirty="0"/>
              <a:t>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417638"/>
            <a:ext cx="7772400" cy="26590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076700"/>
            <a:ext cx="77724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04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</a:t>
            </a:r>
            <a:r>
              <a:rPr lang="en-IN" dirty="0" err="1"/>
              <a:t>io</a:t>
            </a:r>
            <a:r>
              <a:rPr lang="en-IN" dirty="0"/>
              <a:t>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712" y="1524000"/>
            <a:ext cx="7769087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856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487362"/>
          </a:xfrm>
        </p:spPr>
        <p:txBody>
          <a:bodyPr>
            <a:normAutofit fontScale="90000"/>
          </a:bodyPr>
          <a:lstStyle/>
          <a:p>
            <a:r>
              <a:rPr lang="en-IN" dirty="0"/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778564"/>
            <a:ext cx="7772400" cy="5850835"/>
          </a:xfrm>
        </p:spPr>
        <p:txBody>
          <a:bodyPr>
            <a:normAutofit fontScale="25000" lnSpcReduction="20000"/>
          </a:bodyPr>
          <a:lstStyle/>
          <a:p>
            <a:endParaRPr lang="en-US" sz="11200" dirty="0"/>
          </a:p>
          <a:p>
            <a:pPr marL="1097280" lvl="4" indent="0">
              <a:buNone/>
            </a:pPr>
            <a:r>
              <a:rPr lang="en-IN" sz="6200" i="1" dirty="0"/>
              <a:t>class </a:t>
            </a:r>
            <a:r>
              <a:rPr lang="en-IN" sz="6200" i="1" dirty="0" err="1"/>
              <a:t>FileDemo</a:t>
            </a:r>
            <a:r>
              <a:rPr lang="en-IN" sz="6200" i="1" dirty="0"/>
              <a:t> {</a:t>
            </a:r>
          </a:p>
          <a:p>
            <a:pPr marL="1097280" lvl="4" indent="0">
              <a:buNone/>
            </a:pPr>
            <a:r>
              <a:rPr lang="en-IN" sz="6200" i="1" dirty="0"/>
              <a:t>static void p(String s) {</a:t>
            </a:r>
          </a:p>
          <a:p>
            <a:pPr marL="1097280" lvl="4" indent="0">
              <a:buNone/>
            </a:pPr>
            <a:r>
              <a:rPr lang="en-IN" sz="6200" i="1" dirty="0" err="1"/>
              <a:t>System.out.println</a:t>
            </a:r>
            <a:r>
              <a:rPr lang="en-IN" sz="6200" i="1" dirty="0"/>
              <a:t>(s);</a:t>
            </a:r>
          </a:p>
          <a:p>
            <a:pPr marL="1097280" lvl="4" indent="0">
              <a:buNone/>
            </a:pPr>
            <a:r>
              <a:rPr lang="en-IN" sz="6200" i="1" dirty="0"/>
              <a:t>}</a:t>
            </a:r>
          </a:p>
          <a:p>
            <a:pPr marL="1097280" lvl="4" indent="0">
              <a:buNone/>
            </a:pPr>
            <a:r>
              <a:rPr lang="en-US" sz="6200" i="1" dirty="0"/>
              <a:t>public static void main(String </a:t>
            </a:r>
            <a:r>
              <a:rPr lang="en-US" sz="6200" i="1" dirty="0" err="1"/>
              <a:t>args</a:t>
            </a:r>
            <a:r>
              <a:rPr lang="en-US" sz="6200" i="1" dirty="0"/>
              <a:t>[]) {</a:t>
            </a:r>
          </a:p>
          <a:p>
            <a:pPr marL="1097280" lvl="4" indent="0">
              <a:buNone/>
            </a:pPr>
            <a:r>
              <a:rPr lang="en-US" sz="6200" i="1" dirty="0"/>
              <a:t>File f1 = new File("/java/COPYRIGHT");</a:t>
            </a:r>
          </a:p>
          <a:p>
            <a:pPr marL="1097280" lvl="4" indent="0">
              <a:buNone/>
            </a:pPr>
            <a:r>
              <a:rPr lang="en-IN" sz="6200" i="1" dirty="0"/>
              <a:t>p("File Name: " + f1.getName());</a:t>
            </a:r>
          </a:p>
          <a:p>
            <a:pPr marL="1097280" lvl="4" indent="0">
              <a:buNone/>
            </a:pPr>
            <a:r>
              <a:rPr lang="en-IN" sz="6200" i="1" dirty="0"/>
              <a:t>p("Path: " + f1.getPath());</a:t>
            </a:r>
          </a:p>
          <a:p>
            <a:pPr marL="1097280" lvl="4" indent="0">
              <a:buNone/>
            </a:pPr>
            <a:r>
              <a:rPr lang="en-IN" sz="6200" i="1" dirty="0"/>
              <a:t>p("Abs Path: " + f1.getAbsolutePath());</a:t>
            </a:r>
          </a:p>
          <a:p>
            <a:pPr marL="1097280" lvl="4" indent="0">
              <a:buNone/>
            </a:pPr>
            <a:r>
              <a:rPr lang="en-IN" sz="6200" i="1" dirty="0"/>
              <a:t>p("Parent: " + f1.getParent());</a:t>
            </a:r>
          </a:p>
          <a:p>
            <a:pPr marL="1097280" lvl="4" indent="0">
              <a:buNone/>
            </a:pPr>
            <a:r>
              <a:rPr lang="en-US" sz="6200" i="1" dirty="0"/>
              <a:t>p(f1.exists() ? "exists" : "does not exist");</a:t>
            </a:r>
          </a:p>
          <a:p>
            <a:pPr marL="1097280" lvl="4" indent="0">
              <a:buNone/>
            </a:pPr>
            <a:r>
              <a:rPr lang="en-US" sz="6200" i="1" dirty="0"/>
              <a:t>p(f1.canWrite() ? "is writeable" : "is not writeable");</a:t>
            </a:r>
          </a:p>
          <a:p>
            <a:pPr marL="1097280" lvl="4" indent="0">
              <a:buNone/>
            </a:pPr>
            <a:r>
              <a:rPr lang="en-US" sz="6200" i="1" dirty="0"/>
              <a:t>p(f1.canRead() ? "is readable" : "is not readable");</a:t>
            </a:r>
          </a:p>
          <a:p>
            <a:pPr marL="1097280" lvl="4" indent="0">
              <a:buNone/>
            </a:pPr>
            <a:r>
              <a:rPr lang="en-US" sz="6200" i="1" dirty="0"/>
              <a:t>p("is " + (f1.isDirectory() ? "" : "not" + " a directory"));</a:t>
            </a:r>
          </a:p>
          <a:p>
            <a:pPr marL="1097280" lvl="4" indent="0">
              <a:buNone/>
            </a:pPr>
            <a:r>
              <a:rPr lang="en-US" sz="6200" i="1" dirty="0"/>
              <a:t>p(f1.isFile() ? "is normal file" : "might be a named pipe");</a:t>
            </a:r>
          </a:p>
          <a:p>
            <a:pPr marL="1097280" lvl="4" indent="0">
              <a:buNone/>
            </a:pPr>
            <a:r>
              <a:rPr lang="en-US" sz="6200" i="1" dirty="0"/>
              <a:t>p(f1.isAbsolute() ? "is absolute" : "is not absolute");</a:t>
            </a:r>
          </a:p>
          <a:p>
            <a:pPr marL="1097280" lvl="4" indent="0">
              <a:buNone/>
            </a:pPr>
            <a:r>
              <a:rPr lang="en-US" sz="6200" i="1" dirty="0"/>
              <a:t>p("File last modified: " + f1.lastModified());</a:t>
            </a:r>
          </a:p>
          <a:p>
            <a:pPr marL="1097280" lvl="4" indent="0">
              <a:buNone/>
            </a:pPr>
            <a:r>
              <a:rPr lang="en-US" sz="6200" i="1" dirty="0"/>
              <a:t>p("File size: " + f1.length() + " Bytes");</a:t>
            </a:r>
          </a:p>
          <a:p>
            <a:pPr marL="1097280" lvl="4" indent="0">
              <a:buNone/>
            </a:pPr>
            <a:r>
              <a:rPr lang="en-IN" sz="6200" i="1" dirty="0"/>
              <a:t>}</a:t>
            </a:r>
          </a:p>
          <a:p>
            <a:pPr marL="1097280" lvl="4" indent="0">
              <a:buNone/>
            </a:pPr>
            <a:r>
              <a:rPr lang="en-IN" sz="6200" i="1" dirty="0"/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791200" y="1570381"/>
            <a:ext cx="3048000" cy="4267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800" dirty="0"/>
              <a:t>File Name: COPYRIGHT</a:t>
            </a:r>
          </a:p>
          <a:p>
            <a:pPr marL="0" indent="0">
              <a:buNone/>
            </a:pPr>
            <a:r>
              <a:rPr lang="en-IN" sz="1800" dirty="0"/>
              <a:t>Path: /java/COPYRIGHT</a:t>
            </a:r>
          </a:p>
          <a:p>
            <a:pPr marL="0" indent="0">
              <a:buNone/>
            </a:pPr>
            <a:r>
              <a:rPr lang="en-IN" sz="1800" dirty="0"/>
              <a:t>Abs Path: /java/COPYRIGHT</a:t>
            </a:r>
          </a:p>
          <a:p>
            <a:pPr marL="0" indent="0">
              <a:buNone/>
            </a:pPr>
            <a:r>
              <a:rPr lang="en-IN" sz="1800" dirty="0"/>
              <a:t>Parent: /java</a:t>
            </a:r>
          </a:p>
          <a:p>
            <a:pPr marL="0" indent="0">
              <a:buNone/>
            </a:pPr>
            <a:r>
              <a:rPr lang="en-IN" sz="1800" dirty="0"/>
              <a:t>exists</a:t>
            </a:r>
          </a:p>
          <a:p>
            <a:pPr marL="0" indent="0">
              <a:buNone/>
            </a:pPr>
            <a:r>
              <a:rPr lang="en-IN" sz="1800" dirty="0"/>
              <a:t>is writeable</a:t>
            </a:r>
          </a:p>
          <a:p>
            <a:pPr marL="0" indent="0">
              <a:buNone/>
            </a:pPr>
            <a:r>
              <a:rPr lang="en-IN" sz="1800" dirty="0"/>
              <a:t>is readable</a:t>
            </a:r>
          </a:p>
          <a:p>
            <a:pPr marL="0" indent="0">
              <a:buNone/>
            </a:pPr>
            <a:r>
              <a:rPr lang="en-IN" sz="1800" dirty="0"/>
              <a:t>is not a directory</a:t>
            </a:r>
          </a:p>
          <a:p>
            <a:pPr marL="0" indent="0">
              <a:buNone/>
            </a:pPr>
            <a:r>
              <a:rPr lang="en-IN" sz="1800" dirty="0"/>
              <a:t>is normal file</a:t>
            </a:r>
          </a:p>
          <a:p>
            <a:pPr marL="0" indent="0">
              <a:buNone/>
            </a:pPr>
            <a:r>
              <a:rPr lang="en-IN" sz="1800" dirty="0"/>
              <a:t>is absolute</a:t>
            </a:r>
          </a:p>
          <a:p>
            <a:pPr marL="0" indent="0">
              <a:buNone/>
            </a:pPr>
            <a:r>
              <a:rPr lang="en-IN" sz="1800" dirty="0"/>
              <a:t>File last modified: 812465204000</a:t>
            </a:r>
          </a:p>
          <a:p>
            <a:pPr marL="0" indent="0">
              <a:buNone/>
            </a:pPr>
            <a:r>
              <a:rPr lang="en-IN" sz="1800" dirty="0"/>
              <a:t>File size: 695 Bytes</a:t>
            </a:r>
            <a:endParaRPr lang="en-IN" sz="1800" i="1" dirty="0"/>
          </a:p>
        </p:txBody>
      </p:sp>
    </p:spTree>
    <p:extLst>
      <p:ext uri="{BB962C8B-B14F-4D97-AF65-F5344CB8AC3E}">
        <p14:creationId xmlns:p14="http://schemas.microsoft.com/office/powerpoint/2010/main" val="2872340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The Stream Classes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Java’s stream-based I/O is built upon four abstract classes: </a:t>
            </a:r>
            <a:r>
              <a:rPr lang="en-US" b="1" dirty="0" err="1"/>
              <a:t>InputStream</a:t>
            </a:r>
            <a:r>
              <a:rPr lang="en-US" dirty="0"/>
              <a:t>, </a:t>
            </a:r>
            <a:r>
              <a:rPr lang="en-US" b="1" dirty="0" err="1"/>
              <a:t>OutputStream</a:t>
            </a:r>
            <a:r>
              <a:rPr lang="en-US" dirty="0"/>
              <a:t>, </a:t>
            </a:r>
            <a:r>
              <a:rPr lang="en-IN" b="1" dirty="0"/>
              <a:t>Reader</a:t>
            </a:r>
            <a:r>
              <a:rPr lang="en-IN" dirty="0"/>
              <a:t>, and </a:t>
            </a:r>
            <a:r>
              <a:rPr lang="en-IN" b="1" dirty="0"/>
              <a:t>Writer</a:t>
            </a:r>
            <a:r>
              <a:rPr lang="en-IN" dirty="0"/>
              <a:t>.</a:t>
            </a:r>
          </a:p>
          <a:p>
            <a:r>
              <a:rPr lang="en-US" b="1" dirty="0" err="1"/>
              <a:t>InputStream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 err="1"/>
              <a:t>OutputStream</a:t>
            </a:r>
            <a:r>
              <a:rPr lang="en-US" b="1" dirty="0"/>
              <a:t> </a:t>
            </a:r>
            <a:r>
              <a:rPr lang="en-US" dirty="0"/>
              <a:t>are designed for byte streams. </a:t>
            </a:r>
            <a:r>
              <a:rPr lang="en-US" b="1" dirty="0"/>
              <a:t>Reader </a:t>
            </a:r>
            <a:r>
              <a:rPr lang="en-US" dirty="0"/>
              <a:t>and </a:t>
            </a:r>
            <a:r>
              <a:rPr lang="en-US" b="1" dirty="0"/>
              <a:t>Writer </a:t>
            </a:r>
            <a:r>
              <a:rPr lang="en-US" dirty="0"/>
              <a:t>are designed for character streams. </a:t>
            </a:r>
          </a:p>
          <a:p>
            <a:r>
              <a:rPr lang="en-US" dirty="0"/>
              <a:t>The byte stream classes and the character stream classes </a:t>
            </a:r>
            <a:r>
              <a:rPr lang="en-IN" dirty="0"/>
              <a:t>form separate hierarchies.</a:t>
            </a:r>
          </a:p>
        </p:txBody>
      </p:sp>
    </p:spTree>
    <p:extLst>
      <p:ext uri="{BB962C8B-B14F-4D97-AF65-F5344CB8AC3E}">
        <p14:creationId xmlns:p14="http://schemas.microsoft.com/office/powerpoint/2010/main" val="4033579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err="1"/>
              <a:t>InputStream</a:t>
            </a:r>
            <a:r>
              <a:rPr lang="en-US" b="1" dirty="0"/>
              <a:t> </a:t>
            </a:r>
            <a:r>
              <a:rPr lang="en-US" dirty="0"/>
              <a:t>is an abstract class that defines Java’s model of streaming byte input. It implements the </a:t>
            </a:r>
            <a:r>
              <a:rPr lang="en-US" b="1" dirty="0"/>
              <a:t>Closeable </a:t>
            </a:r>
            <a:r>
              <a:rPr lang="en-US" dirty="0"/>
              <a:t>interface. Most of the methods in this class will throw an </a:t>
            </a:r>
            <a:r>
              <a:rPr lang="en-US" b="1" dirty="0" err="1"/>
              <a:t>IOException</a:t>
            </a:r>
            <a:r>
              <a:rPr lang="en-US" b="1" dirty="0"/>
              <a:t> </a:t>
            </a:r>
            <a:r>
              <a:rPr lang="en-US" dirty="0"/>
              <a:t>on error </a:t>
            </a:r>
            <a:r>
              <a:rPr lang="en-IN" dirty="0"/>
              <a:t>conditions. </a:t>
            </a:r>
          </a:p>
          <a:p>
            <a:r>
              <a:rPr lang="en-US" b="1" dirty="0" err="1"/>
              <a:t>OutputStream</a:t>
            </a:r>
            <a:r>
              <a:rPr lang="en-US" b="1" dirty="0"/>
              <a:t> </a:t>
            </a:r>
            <a:r>
              <a:rPr lang="en-US" dirty="0"/>
              <a:t>is an abstract class that defines streaming byte output. It implements the </a:t>
            </a:r>
            <a:r>
              <a:rPr lang="en-US" b="1" dirty="0"/>
              <a:t>Closeable </a:t>
            </a:r>
            <a:r>
              <a:rPr lang="en-US" dirty="0"/>
              <a:t>and </a:t>
            </a:r>
            <a:r>
              <a:rPr lang="en-US" b="1" dirty="0"/>
              <a:t>Flushable </a:t>
            </a:r>
            <a:r>
              <a:rPr lang="en-US" dirty="0"/>
              <a:t>interfaces. Most of the methods in this class return </a:t>
            </a:r>
            <a:r>
              <a:rPr lang="en-US" b="1" dirty="0"/>
              <a:t>void </a:t>
            </a:r>
            <a:r>
              <a:rPr lang="en-US" dirty="0"/>
              <a:t>and throw an </a:t>
            </a:r>
            <a:r>
              <a:rPr lang="en-US" b="1" dirty="0" err="1"/>
              <a:t>IOException</a:t>
            </a:r>
            <a:r>
              <a:rPr lang="en-US" b="1" dirty="0"/>
              <a:t> </a:t>
            </a:r>
            <a:r>
              <a:rPr lang="en-US" dirty="0"/>
              <a:t>in the case of errors.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628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Input stream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595437"/>
            <a:ext cx="7924800" cy="503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840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Outputstream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447800"/>
            <a:ext cx="77724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6352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1653</TotalTime>
  <Words>777</Words>
  <Application>Microsoft Office PowerPoint</Application>
  <PresentationFormat>On-screen Show (4:3)</PresentationFormat>
  <Paragraphs>106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Franklin Gothic Book</vt:lpstr>
      <vt:lpstr>Perpetua</vt:lpstr>
      <vt:lpstr>Wingdings 2</vt:lpstr>
      <vt:lpstr>Equity</vt:lpstr>
      <vt:lpstr>Java I/O streams</vt:lpstr>
      <vt:lpstr>Java I/O</vt:lpstr>
      <vt:lpstr>Java io classes</vt:lpstr>
      <vt:lpstr>Java io interfaces</vt:lpstr>
      <vt:lpstr>File</vt:lpstr>
      <vt:lpstr>The Stream Classes</vt:lpstr>
      <vt:lpstr>Streams</vt:lpstr>
      <vt:lpstr>Input stream</vt:lpstr>
      <vt:lpstr>Outputstream</vt:lpstr>
      <vt:lpstr>Read example</vt:lpstr>
      <vt:lpstr>Print Writter</vt:lpstr>
      <vt:lpstr>Input 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Cascading Style Sheet</dc:title>
  <dc:creator>admin</dc:creator>
  <cp:lastModifiedBy>Prashanth Singaravelan</cp:lastModifiedBy>
  <cp:revision>330</cp:revision>
  <dcterms:created xsi:type="dcterms:W3CDTF">2006-08-16T00:00:00Z</dcterms:created>
  <dcterms:modified xsi:type="dcterms:W3CDTF">2021-04-21T17:59:38Z</dcterms:modified>
</cp:coreProperties>
</file>