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6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9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0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1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0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7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6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C4F7-364F-4B20-86AD-5729111941EA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C7DF-BE22-49AF-9AE8-2F0AD4255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Sorting and Searching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4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1971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/>
              <a:t>Bubble sort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65360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n=</a:t>
            </a:r>
            <a:r>
              <a:rPr lang="en-IN" dirty="0" err="1" smtClean="0"/>
              <a:t>int</a:t>
            </a:r>
            <a:r>
              <a:rPr lang="en-IN" dirty="0" smtClean="0"/>
              <a:t>(input("Enter the limit"))</a:t>
            </a:r>
          </a:p>
          <a:p>
            <a:pPr marL="0" indent="0">
              <a:buNone/>
            </a:pPr>
            <a:r>
              <a:rPr lang="en-IN" dirty="0" smtClean="0"/>
              <a:t>list=[]</a:t>
            </a:r>
          </a:p>
          <a:p>
            <a:pPr marL="0" indent="0">
              <a:buNone/>
            </a:pPr>
            <a:r>
              <a:rPr lang="en-IN" dirty="0" smtClean="0"/>
              <a:t>#scanning list elements</a:t>
            </a:r>
          </a:p>
          <a:p>
            <a:pPr marL="0" indent="0">
              <a:buNone/>
            </a:pPr>
            <a:r>
              <a:rPr lang="en-IN" dirty="0" smtClean="0"/>
              <a:t>for k in range(0,n):</a:t>
            </a:r>
          </a:p>
          <a:p>
            <a:pPr marL="0" indent="0">
              <a:buNone/>
            </a:pPr>
            <a:r>
              <a:rPr lang="en-IN" dirty="0" smtClean="0"/>
              <a:t>    x=</a:t>
            </a:r>
            <a:r>
              <a:rPr lang="en-IN" dirty="0" err="1" smtClean="0"/>
              <a:t>int</a:t>
            </a:r>
            <a:r>
              <a:rPr lang="en-IN" dirty="0" smtClean="0"/>
              <a:t>(input())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list.append</a:t>
            </a:r>
            <a:r>
              <a:rPr lang="en-IN" dirty="0" smtClean="0"/>
              <a:t>(x)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print("List before </a:t>
            </a:r>
            <a:r>
              <a:rPr lang="en-IN" dirty="0" err="1" smtClean="0"/>
              <a:t>sorting",list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#Bubble sort</a:t>
            </a:r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range(0,n-1):</a:t>
            </a:r>
          </a:p>
          <a:p>
            <a:pPr marL="0" indent="0">
              <a:buNone/>
            </a:pPr>
            <a:r>
              <a:rPr lang="en-IN" dirty="0" smtClean="0"/>
              <a:t>    for j in range (0,n-i-1):</a:t>
            </a:r>
          </a:p>
          <a:p>
            <a:pPr marL="0" indent="0">
              <a:buNone/>
            </a:pPr>
            <a:r>
              <a:rPr lang="en-IN" dirty="0" smtClean="0"/>
              <a:t>        if(list[j]&gt;list[j+1]):</a:t>
            </a:r>
          </a:p>
          <a:p>
            <a:pPr marL="0" indent="0">
              <a:buNone/>
            </a:pPr>
            <a:r>
              <a:rPr lang="en-IN" dirty="0" smtClean="0"/>
              <a:t>            t=list[j]</a:t>
            </a:r>
          </a:p>
          <a:p>
            <a:pPr marL="0" indent="0">
              <a:buNone/>
            </a:pPr>
            <a:r>
              <a:rPr lang="en-IN" dirty="0" smtClean="0"/>
              <a:t>            list[j]=list[j+1]</a:t>
            </a:r>
          </a:p>
          <a:p>
            <a:pPr marL="0" indent="0">
              <a:buNone/>
            </a:pPr>
            <a:r>
              <a:rPr lang="en-IN" dirty="0" smtClean="0"/>
              <a:t>            list[j+1]=t   </a:t>
            </a:r>
          </a:p>
          <a:p>
            <a:pPr marL="0" indent="0">
              <a:buNone/>
            </a:pPr>
            <a:r>
              <a:rPr lang="en-IN" dirty="0" smtClean="0"/>
              <a:t>                </a:t>
            </a:r>
          </a:p>
          <a:p>
            <a:pPr marL="0" indent="0">
              <a:buNone/>
            </a:pPr>
            <a:r>
              <a:rPr lang="en-IN" dirty="0" smtClean="0"/>
              <a:t>    print("pass:",i+1)                 </a:t>
            </a:r>
          </a:p>
          <a:p>
            <a:pPr marL="0" indent="0">
              <a:buNone/>
            </a:pPr>
            <a:r>
              <a:rPr lang="en-IN" dirty="0" smtClean="0"/>
              <a:t>    for k in range(0,n):</a:t>
            </a:r>
          </a:p>
          <a:p>
            <a:pPr marL="0" indent="0">
              <a:buNone/>
            </a:pPr>
            <a:r>
              <a:rPr lang="en-IN" dirty="0" smtClean="0"/>
              <a:t>        print(list[k],end=' ')</a:t>
            </a:r>
          </a:p>
          <a:p>
            <a:pPr marL="0" indent="0">
              <a:buNone/>
            </a:pPr>
            <a:r>
              <a:rPr lang="en-IN" dirty="0" smtClean="0"/>
              <a:t>    print()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print("List after </a:t>
            </a:r>
            <a:r>
              <a:rPr lang="en-IN" dirty="0" err="1" smtClean="0"/>
              <a:t>sorting",list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88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60608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/>
              <a:t>Insertion sort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576"/>
            <a:ext cx="10515600" cy="65038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n=</a:t>
            </a:r>
            <a:r>
              <a:rPr lang="en-IN" dirty="0" err="1" smtClean="0"/>
              <a:t>int</a:t>
            </a:r>
            <a:r>
              <a:rPr lang="en-IN" dirty="0" smtClean="0"/>
              <a:t>(input("Enter the limit"))</a:t>
            </a:r>
          </a:p>
          <a:p>
            <a:pPr marL="0" indent="0">
              <a:buNone/>
            </a:pPr>
            <a:r>
              <a:rPr lang="en-IN" dirty="0" smtClean="0"/>
              <a:t>list=[]</a:t>
            </a:r>
          </a:p>
          <a:p>
            <a:pPr marL="0" indent="0">
              <a:buNone/>
            </a:pPr>
            <a:r>
              <a:rPr lang="en-IN" dirty="0" smtClean="0"/>
              <a:t>for k in range(0,n):</a:t>
            </a:r>
          </a:p>
          <a:p>
            <a:pPr marL="0" indent="0">
              <a:buNone/>
            </a:pPr>
            <a:r>
              <a:rPr lang="en-IN" dirty="0" smtClean="0"/>
              <a:t>    #x=</a:t>
            </a:r>
            <a:r>
              <a:rPr lang="en-IN" dirty="0" err="1" smtClean="0"/>
              <a:t>int</a:t>
            </a:r>
            <a:r>
              <a:rPr lang="en-IN" dirty="0" smtClean="0"/>
              <a:t>(input())</a:t>
            </a:r>
          </a:p>
          <a:p>
            <a:pPr marL="0" indent="0">
              <a:buNone/>
            </a:pPr>
            <a:r>
              <a:rPr lang="en-IN" dirty="0" smtClean="0"/>
              <a:t>    x=input()#input as string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list.append</a:t>
            </a:r>
            <a:r>
              <a:rPr lang="en-IN" dirty="0" smtClean="0"/>
              <a:t>(x)</a:t>
            </a:r>
          </a:p>
          <a:p>
            <a:pPr marL="0" indent="0">
              <a:buNone/>
            </a:pPr>
            <a:r>
              <a:rPr lang="en-IN" dirty="0" smtClean="0"/>
              <a:t>print("List before </a:t>
            </a:r>
            <a:r>
              <a:rPr lang="en-IN" dirty="0" err="1" smtClean="0"/>
              <a:t>sorting",list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range(0,n-1):</a:t>
            </a:r>
          </a:p>
          <a:p>
            <a:pPr marL="0" indent="0">
              <a:buNone/>
            </a:pPr>
            <a:r>
              <a:rPr lang="en-IN" dirty="0" smtClean="0"/>
              <a:t>    for j in range (0,i+1):</a:t>
            </a:r>
          </a:p>
          <a:p>
            <a:pPr marL="0" indent="0">
              <a:buNone/>
            </a:pPr>
            <a:r>
              <a:rPr lang="en-IN" dirty="0" smtClean="0"/>
              <a:t>        if(list[i+1]&lt;list[j]):</a:t>
            </a:r>
          </a:p>
          <a:p>
            <a:pPr marL="0" indent="0">
              <a:buNone/>
            </a:pPr>
            <a:r>
              <a:rPr lang="en-IN" dirty="0" smtClean="0"/>
              <a:t>            t=list[i+1]</a:t>
            </a:r>
          </a:p>
          <a:p>
            <a:pPr marL="0" indent="0">
              <a:buNone/>
            </a:pPr>
            <a:r>
              <a:rPr lang="en-IN" dirty="0" smtClean="0"/>
              <a:t>            list[i+1]=list[j]</a:t>
            </a:r>
          </a:p>
          <a:p>
            <a:pPr marL="0" indent="0">
              <a:buNone/>
            </a:pPr>
            <a:r>
              <a:rPr lang="en-IN" dirty="0" smtClean="0"/>
              <a:t>            list[j]=t   </a:t>
            </a:r>
          </a:p>
          <a:p>
            <a:pPr marL="0" indent="0">
              <a:buNone/>
            </a:pPr>
            <a:r>
              <a:rPr lang="en-IN" dirty="0" smtClean="0"/>
              <a:t>                </a:t>
            </a:r>
          </a:p>
          <a:p>
            <a:pPr marL="0" indent="0">
              <a:buNone/>
            </a:pPr>
            <a:r>
              <a:rPr lang="en-IN" dirty="0" smtClean="0"/>
              <a:t>    print("pass:",i+1)                 </a:t>
            </a:r>
          </a:p>
          <a:p>
            <a:pPr marL="0" indent="0">
              <a:buNone/>
            </a:pPr>
            <a:r>
              <a:rPr lang="en-IN" dirty="0" smtClean="0"/>
              <a:t>    for k in range(0,n):</a:t>
            </a:r>
          </a:p>
          <a:p>
            <a:pPr marL="0" indent="0">
              <a:buNone/>
            </a:pPr>
            <a:r>
              <a:rPr lang="en-IN" dirty="0" smtClean="0"/>
              <a:t>        print(list[k],end=' ')</a:t>
            </a:r>
          </a:p>
          <a:p>
            <a:pPr marL="0" indent="0">
              <a:buNone/>
            </a:pPr>
            <a:r>
              <a:rPr lang="en-IN" dirty="0" smtClean="0"/>
              <a:t>    print()    </a:t>
            </a:r>
          </a:p>
          <a:p>
            <a:pPr marL="0" indent="0">
              <a:buNone/>
            </a:pPr>
            <a:r>
              <a:rPr lang="en-IN" dirty="0" smtClean="0"/>
              <a:t>print("List after </a:t>
            </a:r>
            <a:r>
              <a:rPr lang="en-IN" dirty="0" err="1" smtClean="0"/>
              <a:t>sorting",list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8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0"/>
            <a:ext cx="10515600" cy="497760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/>
              <a:t>Selection sort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65360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n=</a:t>
            </a:r>
            <a:r>
              <a:rPr lang="en-IN" dirty="0" err="1" smtClean="0"/>
              <a:t>int</a:t>
            </a:r>
            <a:r>
              <a:rPr lang="en-IN" dirty="0" smtClean="0"/>
              <a:t>(input("Enter the limit"))</a:t>
            </a:r>
          </a:p>
          <a:p>
            <a:pPr marL="0" indent="0">
              <a:buNone/>
            </a:pPr>
            <a:r>
              <a:rPr lang="en-IN" dirty="0" smtClean="0"/>
              <a:t>list=[]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k in range(0,n):</a:t>
            </a:r>
          </a:p>
          <a:p>
            <a:pPr marL="0" indent="0">
              <a:buNone/>
            </a:pPr>
            <a:r>
              <a:rPr lang="en-IN" dirty="0" smtClean="0"/>
              <a:t>    x=</a:t>
            </a:r>
            <a:r>
              <a:rPr lang="en-IN" dirty="0" err="1" smtClean="0"/>
              <a:t>int</a:t>
            </a:r>
            <a:r>
              <a:rPr lang="en-IN" dirty="0" smtClean="0"/>
              <a:t>(input())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list.append</a:t>
            </a:r>
            <a:r>
              <a:rPr lang="en-IN" dirty="0" smtClean="0"/>
              <a:t>(x)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print("List before </a:t>
            </a:r>
            <a:r>
              <a:rPr lang="en-IN" dirty="0" err="1" smtClean="0"/>
              <a:t>sorting",list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range(0,n-1):</a:t>
            </a:r>
          </a:p>
          <a:p>
            <a:pPr marL="0" indent="0">
              <a:buNone/>
            </a:pPr>
            <a:r>
              <a:rPr lang="en-IN" dirty="0" smtClean="0"/>
              <a:t>    min = </a:t>
            </a:r>
            <a:r>
              <a:rPr lang="en-IN" dirty="0" err="1" smtClean="0"/>
              <a:t>i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for j in range (i+1,n):</a:t>
            </a:r>
          </a:p>
          <a:p>
            <a:pPr marL="0" indent="0">
              <a:buNone/>
            </a:pPr>
            <a:r>
              <a:rPr lang="en-IN" dirty="0" smtClean="0"/>
              <a:t>        if (list[j] &lt; list[min]):</a:t>
            </a:r>
          </a:p>
          <a:p>
            <a:pPr marL="0" indent="0">
              <a:buNone/>
            </a:pPr>
            <a:r>
              <a:rPr lang="en-IN" dirty="0" smtClean="0"/>
              <a:t>            min = j</a:t>
            </a:r>
          </a:p>
          <a:p>
            <a:pPr marL="0" indent="0">
              <a:buNone/>
            </a:pPr>
            <a:r>
              <a:rPr lang="en-IN" dirty="0" smtClean="0"/>
              <a:t>    temp = list[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 smtClean="0"/>
              <a:t>    list[</a:t>
            </a:r>
            <a:r>
              <a:rPr lang="en-IN" dirty="0" err="1" smtClean="0"/>
              <a:t>i</a:t>
            </a:r>
            <a:r>
              <a:rPr lang="en-IN" dirty="0" smtClean="0"/>
              <a:t>] = list[min]</a:t>
            </a:r>
          </a:p>
          <a:p>
            <a:pPr marL="0" indent="0">
              <a:buNone/>
            </a:pPr>
            <a:r>
              <a:rPr lang="en-IN" dirty="0" smtClean="0"/>
              <a:t>    list[min] = temp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   print("pass",i+1)</a:t>
            </a:r>
          </a:p>
          <a:p>
            <a:pPr marL="0" indent="0">
              <a:buNone/>
            </a:pPr>
            <a:r>
              <a:rPr lang="en-IN" dirty="0" smtClean="0"/>
              <a:t>    for k in range(0,n):</a:t>
            </a:r>
          </a:p>
          <a:p>
            <a:pPr marL="0" indent="0">
              <a:buNone/>
            </a:pPr>
            <a:r>
              <a:rPr lang="en-IN" dirty="0" smtClean="0"/>
              <a:t>        print(list[k],end=' ')</a:t>
            </a:r>
          </a:p>
          <a:p>
            <a:pPr marL="0" indent="0">
              <a:buNone/>
            </a:pPr>
            <a:r>
              <a:rPr lang="en-IN" dirty="0" smtClean="0"/>
              <a:t>    print()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print("List after </a:t>
            </a:r>
            <a:r>
              <a:rPr lang="en-IN" dirty="0" err="1" smtClean="0"/>
              <a:t>sorting",list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16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450760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/>
              <a:t>Linear Search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50"/>
            <a:ext cx="10515600" cy="6143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list=[]</a:t>
            </a:r>
          </a:p>
          <a:p>
            <a:pPr marL="0" indent="0">
              <a:buNone/>
            </a:pPr>
            <a:r>
              <a:rPr lang="en-US" dirty="0" smtClean="0"/>
              <a:t>flag=0</a:t>
            </a:r>
          </a:p>
          <a:p>
            <a:pPr marL="0" indent="0"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(input("Enter limit"))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range(0,n):</a:t>
            </a:r>
          </a:p>
          <a:p>
            <a:pPr marL="0" indent="0">
              <a:buNone/>
            </a:pPr>
            <a:r>
              <a:rPr lang="en-US" dirty="0" smtClean="0"/>
              <a:t>    x=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list.append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key=</a:t>
            </a:r>
            <a:r>
              <a:rPr lang="en-US" dirty="0" err="1" smtClean="0"/>
              <a:t>int</a:t>
            </a:r>
            <a:r>
              <a:rPr lang="en-US" dirty="0" smtClean="0"/>
              <a:t>(input("Enter the element to be searched"))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list:</a:t>
            </a:r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i</a:t>
            </a:r>
            <a:r>
              <a:rPr lang="en-US" dirty="0" smtClean="0"/>
              <a:t>==key:</a:t>
            </a:r>
          </a:p>
          <a:p>
            <a:pPr marL="0" indent="0">
              <a:buNone/>
            </a:pPr>
            <a:r>
              <a:rPr lang="en-US" dirty="0" smtClean="0"/>
              <a:t>        flag=1</a:t>
            </a:r>
          </a:p>
          <a:p>
            <a:pPr marL="0" indent="0">
              <a:buNone/>
            </a:pPr>
            <a:r>
              <a:rPr lang="en-US" dirty="0" smtClean="0"/>
              <a:t>        break</a:t>
            </a:r>
          </a:p>
          <a:p>
            <a:pPr marL="0" indent="0">
              <a:buNone/>
            </a:pPr>
            <a:r>
              <a:rPr lang="en-US" dirty="0" smtClean="0"/>
              <a:t>if flag==1:</a:t>
            </a:r>
          </a:p>
          <a:p>
            <a:pPr marL="0" indent="0">
              <a:buNone/>
            </a:pPr>
            <a:r>
              <a:rPr lang="en-US" dirty="0" smtClean="0"/>
              <a:t>    print("Element found")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 smtClean="0"/>
              <a:t>    print("Element not found")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22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96213"/>
          </a:xfrm>
        </p:spPr>
        <p:txBody>
          <a:bodyPr>
            <a:normAutofit/>
          </a:bodyPr>
          <a:lstStyle/>
          <a:p>
            <a:pPr algn="ctr"/>
            <a:r>
              <a:rPr lang="en-IN" sz="1400" dirty="0" smtClean="0"/>
              <a:t>Binary Search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65617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(input("Enter the limit"))</a:t>
            </a:r>
          </a:p>
          <a:p>
            <a:pPr marL="0" indent="0">
              <a:buNone/>
            </a:pPr>
            <a:r>
              <a:rPr lang="en-US" dirty="0" smtClean="0"/>
              <a:t>list=[]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k in range(0,n):</a:t>
            </a:r>
          </a:p>
          <a:p>
            <a:pPr marL="0" indent="0">
              <a:buNone/>
            </a:pPr>
            <a:r>
              <a:rPr lang="en-US" dirty="0" smtClean="0"/>
              <a:t>    x=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list.append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key=</a:t>
            </a:r>
            <a:r>
              <a:rPr lang="en-US" dirty="0" err="1" smtClean="0"/>
              <a:t>int</a:t>
            </a:r>
            <a:r>
              <a:rPr lang="en-US" dirty="0" smtClean="0"/>
              <a:t>(input("Enter the element to be searched"))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low=0;high=n-1</a:t>
            </a:r>
          </a:p>
          <a:p>
            <a:pPr marL="0" indent="0">
              <a:buNone/>
            </a:pPr>
            <a:r>
              <a:rPr lang="en-US" dirty="0" smtClean="0"/>
              <a:t>mid=(</a:t>
            </a:r>
            <a:r>
              <a:rPr lang="en-US" dirty="0" err="1" smtClean="0"/>
              <a:t>low+high</a:t>
            </a:r>
            <a:r>
              <a:rPr lang="en-US" dirty="0" smtClean="0"/>
              <a:t>)//2</a:t>
            </a:r>
          </a:p>
          <a:p>
            <a:pPr marL="0" indent="0">
              <a:buNone/>
            </a:pPr>
            <a:r>
              <a:rPr lang="en-US" dirty="0" smtClean="0"/>
              <a:t>while(low&lt;high and list[mid]!=key):</a:t>
            </a:r>
          </a:p>
          <a:p>
            <a:pPr marL="0" indent="0">
              <a:buNone/>
            </a:pPr>
            <a:r>
              <a:rPr lang="en-US" dirty="0" smtClean="0"/>
              <a:t>    if key&lt;list[mid]:</a:t>
            </a:r>
          </a:p>
          <a:p>
            <a:pPr marL="0" indent="0">
              <a:buNone/>
            </a:pPr>
            <a:r>
              <a:rPr lang="en-US" dirty="0" smtClean="0"/>
              <a:t>        high=mid-1</a:t>
            </a:r>
          </a:p>
          <a:p>
            <a:pPr marL="0" indent="0">
              <a:buNone/>
            </a:pPr>
            <a:r>
              <a:rPr lang="en-US" dirty="0" smtClean="0"/>
              <a:t>    if key&gt;list[mid]:</a:t>
            </a:r>
          </a:p>
          <a:p>
            <a:pPr marL="0" indent="0">
              <a:buNone/>
            </a:pPr>
            <a:r>
              <a:rPr lang="en-US" dirty="0" smtClean="0"/>
              <a:t>        low=mid+1</a:t>
            </a:r>
          </a:p>
          <a:p>
            <a:pPr marL="0" indent="0">
              <a:buNone/>
            </a:pPr>
            <a:r>
              <a:rPr lang="en-US" dirty="0" smtClean="0"/>
              <a:t>    mid=(</a:t>
            </a:r>
            <a:r>
              <a:rPr lang="en-US" dirty="0" err="1" smtClean="0"/>
              <a:t>low+high</a:t>
            </a:r>
            <a:r>
              <a:rPr lang="en-US" dirty="0" smtClean="0"/>
              <a:t>)//2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if list[mid]==key:</a:t>
            </a:r>
          </a:p>
          <a:p>
            <a:pPr marL="0" indent="0">
              <a:buNone/>
            </a:pPr>
            <a:r>
              <a:rPr lang="en-US" dirty="0" smtClean="0"/>
              <a:t>    print("Element found")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 smtClean="0"/>
              <a:t>    print("Element not found")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2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6"/>
            <a:ext cx="10515600" cy="4507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Let’s practise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6123904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Write a python code to implement linear search. If the key element that is searched for is present in the list for more than one time print all its position of occurrence.</a:t>
            </a:r>
          </a:p>
          <a:p>
            <a:r>
              <a:rPr lang="en-IN" dirty="0" smtClean="0"/>
              <a:t>Write a python code to sort the elements of list as it is being appended to the list</a:t>
            </a:r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 smtClean="0"/>
              <a:t>6 – limit of the list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</a:t>
            </a:r>
          </a:p>
          <a:p>
            <a:pPr marL="0" indent="0">
              <a:buNone/>
            </a:pPr>
            <a:r>
              <a:rPr lang="en-IN" dirty="0"/>
              <a:t>[4]</a:t>
            </a:r>
          </a:p>
          <a:p>
            <a:pPr marL="0" indent="0">
              <a:buNone/>
            </a:pPr>
            <a:r>
              <a:rPr lang="en-IN" dirty="0"/>
              <a:t>6</a:t>
            </a:r>
          </a:p>
          <a:p>
            <a:pPr marL="0" indent="0">
              <a:buNone/>
            </a:pPr>
            <a:r>
              <a:rPr lang="en-IN" dirty="0"/>
              <a:t>[4, 6]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  <a:p>
            <a:pPr marL="0" indent="0">
              <a:buNone/>
            </a:pPr>
            <a:r>
              <a:rPr lang="en-IN" dirty="0"/>
              <a:t>[3, 4, 6]</a:t>
            </a:r>
          </a:p>
          <a:p>
            <a:pPr marL="0" indent="0">
              <a:buNone/>
            </a:pPr>
            <a:r>
              <a:rPr lang="en-IN" dirty="0"/>
              <a:t>5</a:t>
            </a:r>
          </a:p>
          <a:p>
            <a:pPr marL="0" indent="0">
              <a:buNone/>
            </a:pPr>
            <a:r>
              <a:rPr lang="en-IN" dirty="0"/>
              <a:t>[3, 4, 5, 6]</a:t>
            </a:r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[2, 3, 4, 5, 6]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dirty="0"/>
              <a:t>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16463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570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Sorting and Searching</vt:lpstr>
      <vt:lpstr>Bubble sort</vt:lpstr>
      <vt:lpstr>Insertion sort</vt:lpstr>
      <vt:lpstr>Selection sort</vt:lpstr>
      <vt:lpstr>Linear Search</vt:lpstr>
      <vt:lpstr>Binary Search</vt:lpstr>
      <vt:lpstr>Let’s practise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creator>Admin</dc:creator>
  <cp:lastModifiedBy>Admin</cp:lastModifiedBy>
  <cp:revision>4</cp:revision>
  <dcterms:created xsi:type="dcterms:W3CDTF">2019-09-05T11:45:33Z</dcterms:created>
  <dcterms:modified xsi:type="dcterms:W3CDTF">2019-09-23T13:17:38Z</dcterms:modified>
</cp:coreProperties>
</file>