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6:17:13.22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58 1 8758,'-17'0'2488,"4"0"-1569,13 0 280,0 0-616,-12 0-102,9 0-145,-10 0-66,13 0 391,0 0-572,13 0-44,10 0-11,24 0 10,16 0-21,15 0-254,9 0 276,7 0-34,2 0 12,3 0-23,-47 1 0,0 1 5,0-1 1,1 1-6,4 1 0,-1 1-1654,-1-1 0,1 0 1654,-2 0 0,0 0 0,44 2-120,-10 1 120,-13-1-11,-8 0 11,-12 0 166,-6-1-178,-11 0 12,-4 0-11,-10 0 22,-5-3-11,-7 2 3331,-6-2-3331,-3 0-2774,-2-1 634,-8 0-448,-11 0 2588,-9 0 0,7 0 0,3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2.11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 38 10328,'-4'-3'2442,"2"0"-1601,2 3-696,13-6-4284,10 5 4195,17-6-45,7 5 849,2-1-1096,-3 1-952,-3 1-638,-9 1-830,-7-2 2656,-9-1 0,-8 1 0,-6-1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2.5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 16 13465,'2'-8'795,"0"1"-772,-2 7-102,0 0 79,0 8 11,0 4 1,-3 10 32,1 2-44,-1 2-56,1 0-1389,2 0-1188,0 1 2633,7-6 0,-5-8 0,5-6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3.1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37 10137,'0'-13'3866,"0"3"-3374,0 10-335,0 0-157,0-7-89,0 6 44,0-5 45,0 16 0,0 4 0,0 10 11,0 0-11,0-1 0,0 0 22,3-3 12,7-2-34,7-4-134,11-3-538,6-5-337,2-2-470,3-3-616,-3-1-1367,-5-3 3462,-6-6 0,-13 4 0,-5-3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3.40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13 14798,'1'-7'124,"6"1"-147,9 6-873,4 0-863,-1 0-1323,-7 0 3082,-4 2 0,-6-2 0,-2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4.5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235 457 7907,'4'-7'2734,"-2"1"-1670,-2 6 113,0 0-774,0-32-21,0 21-125,-1-24-189,-3 32-68,-4 2-34,-7 1 0,-5 0 34,-9 0-33,-5 11 22,-3 3-12,3 13-44,7 0-258,9 2-157,8-1 135,6-2 44,4-4 57,8-5-1,9-8 224,14-3 23,8-6 23,2-2 33,-2-10 45,-3-4 314,-7-12 111,-3-2 113,-7 3-168,-7 0-46,-6 8-100,-3 3-134,-3 7-191,0 4 0,0 2-180,0 3 34,0 6 146,0 8-313,0 9-258,0 6 201,0-1 213,0-4 78,12-6-134,7-7-11,15-7 68,4-2 122,-1-2 34,0-5 0,-6-8 11,-3-12 23,-3-13 257,-4-9-3235,-1-13 3382,-2-5 189,-2-6-168,-4 8-122,-6 11-46,-3 13-168,-3 13-101,-6 8-22,-4 6-22,-11 6 3380,-5 3-3414,-4 6 45,-4 12-11,2 10-12,1 17 12,8 8-1,8 10-245,7 1-36,6 1-121,14-7-213,9-7 257,17-10 156,8-12 225,6-9 0,0-11 11,0-3 90,-6-3 281,-6-10 670,-8-7-312,-8-13-124,-5-5 102,-7-3-349,-3 4-66,-6 3-135,0 9-79,-3 6-89,0 9 0,0 3-257,0 4 133,0 7 113,0 10-56,0 9-179,0 11-90,0-2-1,0-2-133,0-3-57,11-7-515,3-4-684,15-9-1120,1-4 2846,0-5 0,-13-1 0,-5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4.7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 4 14843,'-7'-4'-4403,"11"6"4403,9 9 0,-1-5 0,-1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5.77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92 77 8893,'7'0'3183,"-1"0"-2567,-6 0 359,0 0-718,1-14-44,2 5-123,2-11-23,2 8-45,1 3 12,3 2-34,0 3-34,2 3-44,1 1-191,3 0-246,0 0 100,0 1 68,-1 11-34,-3 5 123,-4 11 169,-5 1-912,-2 1 979,-2-1 11,-4-3 11,-3-4 11,-2-5-11,1-7 45,3-4 11,4-5 2098,1-1-1975,0-2-22,1-8-22,9-4-34,2-6 22,8 1-11,-2 2-112,-2 5 0,-3 5-45,-4 4-145,-1 3 10,-1 0 124,1 8 34,0 10-23,-1 14-202,-3 11-67,-2 6 146,-2 4 68,-4-1 10,-6-1 45,-9-5 45,-7-5-11,-6-6 11,-3-9 22,-2-9 359,-2-9 1199,-13-5-941,14-13-112,-6-5-91,23-11-111,7-4-134,7-3-56,4-5-102,4-4-33,15-1 0,9 2-11,21 4-168,9 6-214,8 5-133,4 6-449,-1 5-437,0 5-202,-7 3-100,-2 3-325,-5 2 2039,-4-1 0,-21 3 0,-6-2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6.4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199 533 9084,'0'-12'3126,"0"2"-2566,0 10 214,0 0-573,-11-37-156,-1 28-45,-13-27 0,1 36 0,-3 5-11,0 8 11,3 9-11,4 10-1,5 2 1,7 2-11,2-2-202,6-4-23,0-5 11,8-8 147,4-7 89,9-7 45,2-1 22,0-2 0,-3-7 67,-3-6 304,-5-8 21,-3-3 34,-1 1-190,-5 4-157,0 6-113,-3 4-33,0 6-1020,0 2 707,0 16-248,0 0 203,4 15-169,7-6-168,7-2 180,11-6 246,4-6 247,2-6 22,-3-4 11,-3-3 67,-6-10 426,-3-10 169,-4-14-23,-2-9 67,0-9-34,-2-10 169,-1-10-449,-4 19 1,-1 0-46,1-25 57,0-13-169,-5 50-89,-2 18-78,0 11-79,0 11-90,0 2-100,0 2 156,0 14 34,-6 10 0,-1 21-22,-2 10 10,3 9 12,3 1 0,3 1-100,4-2-170,8-4-133,10-7-291,9-7-461,5-10-537,3-7-650,-2-9-1982,-2-8 4324,-8-6 0,-11-5 0,-6-1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7.5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67 12244,'12'-6'705,"12"4"-414,28 8-156,5 1 11,2-4 56,-2-2 11,-6-1 55,-6 0 79,-12 0 102,-10 0 145,-12-2-157,-6-2-213,-4-2-101,-1 2-78,0 1-269,0 3 224,-2 12-12,-6 7-10,0 15-146,-2 5-123,6 1-34,3-4 34,2-1 156,12-8 91,6-6-24,13-7 68,3-8 11,1-3 57,-5-5-35,-4-11 169,-7-7 347,-4-16-124,-5-4-32,-3-2-91,-5 6-78,-2 7-156,-1 13-68,0 7-79,0 8-66,0 1 44,0 5 67,-4 11 1,-1 11-113,-3 7-168,3 4-11,3-6 79,2-3 78,8-8 44,9-6 57,9-8 22,7-3 34,-1-4 11,-6-7 11,0-8-11,-8-9 12,-1-10-1,-5-3 56,-4-5 56,-4 1-89,-2 6-34,-2 3-34,-9 8-33,-5 8 22,-12 4-100,-6 7-607,-14 2 170,13 10 78,-2 3 179,22 8 201,7-2 91,3-2 33,3-1 45,0-5 22,8 0 56,8-5-89,11-1 100,10-2 46,3 0-135,3 0-45,0 0-34,-2 0-11,0 4-22,-4 7-34,-3 5 45,-7 9 11,-6 0 45,-7 1-11,-6-3-1,-6-3 12,-2-4 0,0-3 12,0-4 32,0-4 1,0-2 2163,0-3-2029,2-7-100,4-6-1,6-11-56,8-5 34,5-2-33,5 3-23,-1 3-34,3 9-44,-5 5-3437,-2 6 3313,-6 4 23,-3 1 22,-5 10 11,-5 4-22,-3 11 78,-3 1 23,0-1 3392,0-3-3605,0-6-336,0-2-68,4-6-930,3 0-839,5-4 2453,0-2 0,-4-2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7.8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13 16871,'-8'-7'-1356,"1"1"-1568,7 6-1536,8 6 4460,2 1 0,1 0 0,-3-1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6:17:15.09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 0 7784,'-7'0'1972,"2"0"-1479,5 0 224,0 0-482,-11 0-11,8 0-56,-8 0-22,10 0 1670,1 0-1615,8 2-10,2 0 10,11 2 1,2-2 55,6 4-145,6-4-33,7 4-34,5-1 34,3 1-57,7 1-11,1-3 23,3 3-23,-1-1 0,-2 1 12,-2 0-1,-2 0 1,0-4-23,0 1 22,1-2-11,0 0-11,2 1 11,32-3-11,-22 2 0,21-2 0,-33 1-11,-5-1 11,-1 3 0,-5-1-11,0 2 11,0 0 0,5 2 0,3 0 11,7 1 0,4 1-11,2-1 0,-1 0 12,-2 1-12,-4-3 11,-1 1-11,-8-3 0,-6 2 0,-10-3 33,-7 1-33,-6-3 12,-5 1-12,-1-1 0,-4 0 0,2 0 0,-2 0 0,0 0 0,-2 0-12,-2 0-10,-1 0 0,-4 0-7150,1 0 7172,-8 0 0,5 0 0,-5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8.89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1 210 10305,'8'0'3575,"-1"0"-2724,-7 0-190,0 0-650,3-13-11,-1 10-123,5-7 112,1 20 22,8 11 0,4 11-11,8 7 23,0 2-12,1-1 0,-5-6 0,-2-5 23,-6-11-34,-5-4 11,-3-8 23,-5-3 44,-1-1 34,-1-2 34,3-3-90,-1-12 11,6-12 0,1-19-56,3-15 1,1-6-12,1-5 0,-1 7-23,-3 12-391,-3 17-696,-4 17-1063,-2 12-595,-1 5 550,-1 11 2218,0 4 0,0-2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9.33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13 134 10328,'7'2'1826,"-2"-1"-1703,-5-1-145,0 0 22,3 0 22,2 2 45,5-1 1,3 3 10,6-3-11,3 1-11,3-2 23,0 0-57,-3-2 0,-2-5 23,-5-5 146,-4-7 55,-5 0-44,-3-2-45,-3 2-34,0 3 23,0 1-124,-9 6-22,1 3 0,-14 5-33,-2 1-12,-6 3 34,-3 10 0,3 7-34,2 15 22,8 0 23,8 5 0,6-4 0,5-2 23,1-4-23,11-6-471,8-5-425,15-4-684,7-6-258,5-2-470,-2-5 2308,3-1 0,-23-1 0,-3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9.79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132 442 13476,'-39'-32'34,"4"9"-34,17 35-11,3 5 11,2 10 0,6 0 11,4 0-11,1-1-11,11-4-12,8-5-157,11-4-10,10-6-3292,0-5 3482,4-2 0,-6-2 79,-1-12-1,-4-10 326,-4-16 134,-2-9 122,-4-11-211,-2-6-34,-4-4 3469,-4 0-3491,-5 9-35,-4 10-78,-2 15-145,0 14-102,0 10-33,0 7-112,0 4-56,0 10 168,0 15 12,-4 18-12,1 14 0,-3 8 0,2-3-23,3 0-156,1-7-404,4-5-89,7-6-404,6-8-717,6-8-885,2-5 2678,-4-9 0,-8-5 0,-5-5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00.8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10 187 9890,'-6'-2'2130,"2"1"-1458,4 1-426,41 0 79,-13 3-89,36-1-12,-24 1-79,0-1 1,-4-2 78,-3 0 67,-6 0 34,-6 0 112,-7-2 23,-5 0-102,-6-1-123,-1 1-313,-2 1 67,-2 7 11,-4 8 22,-2 7-22,-1 8 0,3-1-22,3 0-113,3-5-122,1-2 10,12-5-156,8-5-516,13-5 124,2-3 492,1-3 135,-5 0 156,-6-11 12,-4-5 68,-10-15 257,-4-6 34,-6-6 55,-2-3-67,0 2-123,-6-1-78,-6 8-112,-9 6-34,-5 6 0,-6 11-11,-1 5-12,-3 8-22,5 1-34,2 4 57,8 9-23,7 6-11,6 10 45,6 1-23,4 1-55,14-4-146,9-2-12,18-7 124,5-3 90,4-7 21,-2-3 24,-2-4 32,-4-1-32,-4 0 44,-5-7-12,-6-3 113,-6-9 280,-11-2-89,-3-2-124,-8 0-101,1 1-101,-2 3-22,-8 3-44,-2 6 32,-11 4-10,-1 5-23,-3 1 12,4 0-23,1 5-56,6 5-147,4 9 35,5 2 45,2 3 56,3-3 112,1-1 11,12-4 56,5-3 11,15-7-11,4-3 11,6-3-22,1 0 44,-1-7 23,-3-2 80,-8-6 32,-7-1-23,-9 3-10,-8 2-91,-4 6-100,-4 2-190,0 3 134,0 4 56,0 10 11,-4 9-11,-1 9 11,-3 3-11,4-3 0,1-4-11,3-3-90,0-5-156,5-3-562,8-4-1052,5-5-1793,8-3 3664,-4-4 0,-7-1 0,-7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01.98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76 438 9241,'16'0'3551,"-4"0"-2799,-12 0-25,0 0-771,-4 3 44,-4 6-23,-5 7 12,1 8 11,1 1 0,7 0-11,1-6-146,3-3-156,3-5-237,8-6-55,8-2 68,8-3 447,0-5 90,-5-10 34,-6-10 212,-6-14 180,-6-6 33,-3-4-3402,-1 1 3391,-2 5-146,-7 7-213,-4 8-89,-9 9-33,-1 9-12,-4 5 0,1 4 3325,3 6-3347,2 8-269,8 11-169,6 5 69,4 4 88,17-4-291,8-3-145,18-9 426,6-6 145,4-6-12,0-4 69,0-7 156,-3-10 145,-4-14 338,-5-14 614,-10-9-256,-7-4 100,-7 1 56,-8 5-369,-2 10-135,-4 12-68,0 7-290,-1 14-135,-2 2-112,-6 9 22,-6 20 90,-8 18-11,-8 31 11,-1 17-763,16-40 1,1 1 768,0 3 0,3 0-6,1-1 0,2 0-12,-5 47-223,6-11-179,5-11-1,3-15 79,2-13-11,6-16 78,4-13 123,9-10 146,-2-8 1603,1-4-1603,-4-15 269,-2-8 224,-3-19-89,-4-7-57,-4-10-11,-1-6-56,-2-2-67,-10 4-56,-2 9-135,-10 12-22,-1 10 0,1 14-22,4 7-23,4 9-34,6 2-10,4 2 10,2 0 57,2 4 11,0 6 11,7 5-68,38 9-559,4-7-1614,38 2-2028,-15-12 4269,-2-3 0,-31-2 0,-14-2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02.70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62 0 13162,'2'18'-34,"-4"0"68,-5 3-34,-4 3 22,-2 0-22,1 1 34,6-6-34,0-4 45,3-4 0,1-8 67,1 0 1042,1-3-1053,11 0-45,5 0-56,11 0-12,3 0-21,-2 1 22,-1 2-79,-3 5 45,-1 5-134,-4 5-90,-4 2 12,-4 4 100,-7-1 11,-1-1 113,-3-3 33,-3-5 0,-7-1 0,-9-7 22,-8-1-22,-4-4-45,-2-1-482,4 0-402,2-3-304,7-6-493,6-6-784,7-8 2510,4-6 0,3 13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02.9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 12882,'36'-11'2152,"-8"3"-1872,-28 8-112,0 0-79,10 0-77,10 0-12,14 0-180,10 1-929,2 3-684,-2 2-594,-4 2-616,-6 3 3003,-3 0 0,-15-4 0,-5-1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03.2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 1 13891,'-4'46'45,"1"1"-34,3-4-11,0 2 22,-1-4 1,1-1 10,-3-8-33,3-4-740,-2-7-985,2-5 1725,0-7 0,0-4 0,0-4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03.72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153 108 15583,'-13'-41'302,"2"5"-280,11 29-10,2-2-24,5 2 1,3 3-134,6 1-102,2 3-156,3 0-23,1 3-392,-1 7 246,-4 9-369,-6 29 594,-5-7 224,-10 14 112,-11-17 11,-9-6 33,-9-2 236,-1-8 224,-3-3 67,5-5 180,0-6-3415,7-3 3202,6-4-146,6-1-12,6 0-122,4 0-79,2 0-45,1 2-100,0 0-34,12-1 11,14 1 3234,20-2-3816,18 0-617,7 0-1064,4 0-1088,-4-2 3351,-4-2 0,-32 1 0,-8-1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05.04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162 64 11336,'-3'-9'3215,"0"2"-3203,3 7-180,0 0 168,-14 19-12,7 6 24,-13 23-1,8 4 11,-2 4-22,-2 1 11,3-3 1,0-4-12,3-10 0,2-10 22,2-11 0,3-10 90,2-5 1625,1-4-1658,0-14 0,0-2-1,1-17-56,6 1 23,6-1-45,5 4-33,4 5-57,-2 10-280,1 6-168,0 5 12,1 3-158,0 6-22,-4 6-34,-6 8 102,-6 7 100,-5 0 381,-5 0 90,-8 0 67,-6-6 0,-7-2 22,0-6 101,-1-5 304,3-4 32,0-2-67,3-2-34,2 0-66,4 0-124,5 0-33,5 0-135,2 0 56,2 0 67,10 0-123,10 0-12,17 0 1,8 0 0,5-3 11,-3-3 22,-2-7 1,-4-2 78,-4-5 481,-7 1 46,-4-4-34,-7 0-56,-9 2-146,-4 2-45,-4 4-134,-2 7-157,0 4-56,0 2-291,0 2 246,-3 12-101,-3 3-223,0 14 54,1 0-88,3-2 45,2-2-101,6-7 99,9-3 192,7-7 45,8-3 123,0-4 0,-3-2 67,-2-11-55,-4-6 324,-1-15 79,-3-7 44,-1-10 112,-1-6 12,-1-8-236,-1 3 23,-6 3-112,-2 13-11,-4 10-90,-1 15-101,0 9-56,0 6-348,0 4 304,0 20 44,-3 9 0,-5 27-12,-3 6 12,-2 6-101,5-1-112,4-4 34,2-7 22,9-8-56,8-12 56,9-8 57,8-10 44,2-9-23,-1-3 79,1-5 23,-3-3-23,-5-9 22,-4-9 0,-1-10 23,-5-5-45,-1 2 0,-6 2 0,-4 5-11,-2 8-11,-3 2-57,-4 6 12,-8 1 11,-6 4 11,-6 3-33,1 1-35,4 2-44,4 0 45,7 4 34,4 2 44,3 3 23,1 1 22,2 1-11,13 0 0,8 0-22,13 2-23,5-2-78,0 0-34,-2 3-11,-5-2 34,-10 2-34,-9-2 11,-6 0-45,-6 0 11,-1-1-66,-4 2-23,-12-2-146,-5 0-370,-15-4-716,-3-1-785,1-4 2297,-1-1 0,17-1 0,5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6:17:15.76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205 35 14708,'-27'-19'270,"6"4"-270,20 15 0,1 2 22,0 6 68,0 8 55,0 8 46,5 8-23,10 4-67,13 7 55,12 0-32,10 3-35,6-3-44,-14-15 0,2-2-23,22 13-11,16 3 1,-36-18-12,-7-5 0,-10-3 0,-6-4-23,-8-2 23,-7-2-22,-4-2-1,-4 2 23,0 1 34,-5 4-23,-10 3 34,-12 1-34,-15 4 12,-9 1-12,-11 1 0,-7 2 11,-5-1 12,1 0-34,1 1 0,9-3 11,8 2-11,9-2 0,11-3 0,9-1-235,8-6-504,9-4-975,5-2-237,2-4-345,9 0 2296,11-4 0,-7 2 0,5-2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05.32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 0 10328,'-4'0'2677,"1"0"-1634,3 0-876,22 0-77,3 0-12,23 0-78,-4 2-671,0-2-260,-9 2-559,-9-2-426,-11 0-1356,-8 0 3272,-4 0 0,-3 0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05.56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16 29 17062,'-9'-12'313,"3"2"-313,6 10-6409,0 0 6409,0-3 0,0 3 0,0-3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1.942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391 16 13196,'0'-8'661,"0"1"-515,-1 7-135,-6 0 11,-7 0-10,-8 0-12,-6 0 11,-5 0-11,-1 0 22,1 0-22,4 0-22,4 0 11,8 0-12,4 0 1,7 0-45,0 0-1,3 0-21,0 0 33,1 2 11,-1 3 45,2 3 11,-3 3-11,1 2 0,0 1 0,0 4 11,0-2-11,2 1 0,-1-2 0,2-3 23,0-1 10,0-4-33,0-2 34,0-3 1333,0-1-1367,8 0-22,5-1-12,9 0 12,4 0-203,-3 0-234,1 6 56,-4 4 11,-1 7-24,-4 7 58,-3 2 168,-1 2-46,-6 1 12,-1-1 135,-4 1 33,0-2-11,0-5 67,-6-1 78,-2-8 34,-7-4 56,-3-1 11,-5-6-22,-6 0-45,-4-2-22,-3 0-46,1 0-10,4 0 0,6 0-34,7-1-90,9-3-862,3-5-998,5 0-1803,1-7 3753,6 3 0,-4 3 0,5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2.495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25 26 9823,'2'-5'3978,"-1"1"-2264,-1 4-1523,0-7-146,0 5-45,0-5-101,0 7-34,0 0 57,0 7 78,0 7 11,0 13-11,0 9 23,0 2-12,-2 0-11,-3-3 11,-2-5 0,1-3-11,2-6 11,2-4-11,1-4-224,1-4-572,0-2-279,0-3-157,0-2 163,0 0 1,0-2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3.192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116 93 7201,'-5'0'2241,"1"0"2488,4 0-4069,0-3-200,0 1-168,0-4-80,0 2-111,0-2-34,0 0 34,0-1-11,0-2-90,0 1 0,7-2-11,4 1-23,6-1-11,4 4-44,-1 1-57,0 4-112,-1 1-78,-3 0-45,-2 2-336,0 9 213,-5 7 55,-3 9 158,-3 5 112,-3 1 78,-4 2 23,-8 0 55,-7-3 23,-10 0-3313,-1-8 3391,-1-1 45,-1-7 325,-5 1 24,7-6 166,0-4-33,14-4-168,8-3 11,4 0 3291,2 0-2786,2 0-942,7 0-11,10 0 0,16 0 0,15 0-112,10-1-33,4-1-147,0 0-268,-5 1-560,-2 1-1234,-6 0-1736,-5 0 4090,-4 0 0,-19 0 0,-6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5.277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297 35 7347,'0'-12'2185,"0"2"-1726,0 10 236,0 0-404,0-6-44,0 5 10,0-5 57,0 6 224,0 0-527,-5 0-3291,-9 7 3370,-9 9 33,-10 11-22,-3 13 22,-1 5-33,0 7-12,2 3-11,7 6-11,5 2-44,8 2 3402,9 2-3358,2-2-34,8-4-3414,10-7 3303,10-10-90,13-10-79,2-12-392,2-8-392,-4-9-381,-4-3-885,-5-2 2308,-6 0 0,-10 0 0,-4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5.902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71 21 9386,'2'-5'2645,"-1"1"-2108,-1 4-537,0-6 0,0 5-22,0-4 22,-2 14 22,-6 5-10,-2 6-12,-5 3 33,3-3-33,1-2 11,2-4-11,6-6 34,0-2 78,3-4 1613,0-1-1702,14-1-23,3 0 0,16 0-67,-1 0-1,2 2-357,-4 4 123,-3 4 66,-6 5-78,-6 2 90,-6 1 112,-4 1 34,-4 2-46,-1 4-3335,-4-2 3426,-6-1 21,-8-4-88,-5-4 44,0-4-191,-1-1 124,2-6-303,0 0 2955,2-3-4198,0 0-572,3-4 2241,3-9 0,6 6 0,4-4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6.193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 57 13330,'55'-20'102,"-2"2"-91,-11 13 11,-2-1-22,-7 4-157,-3-2-4946,-5 4 3411,-1-2 377,-5 2 1315,-2 0 0,-9 0 0,-3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6.603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0 0 13465,'2'4'-90,"1"7"90,-2 14 34,1 6-34,-1 3 11,-1 1 12,0-2-12,0 0 11,0-5 1,0-3-1,0-6-22,0-5 0,0-3-303,0-4-727,0-3-393,0-2 735,0-1 1,0-1-1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7.192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104 134 15706,'0'-29'549,"0"4"-437,0 19-56,0-2-45,0 1 12,0-3-23,1 1-34,5-2-45,4 2 68,6 1-34,2 1-11,3 4-134,0 2-157,2 1-101,0 0-236,-1 4 135,-5 8 45,-5 9 290,-6 11-77,-3 5 112,-6 3 67,-10 1 90,-6 0 22,-11-1-23,-1-3 23,-2-4-3392,1-5 3426,0-5 347,3-5 157,3-6 190,5-5 34,4-3-202,7-3-45,5-1 3259,3 0-3102,2 0-661,8 0 11,12-1 1,18-7-68,56-3-33,-13-1-273,-25 5 1,0 2-546,19-2-1076,-12 4-1154,-14 0 3126,-14 3 0,-18 0 0,-7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6:17:16.4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284 29 8254,'-8'-6'2343,"1"2"-1470,7 4 158,0 0-706,-12-8-135,9 6-100,-10-7-12,13 9 46,0 0 89,-1 3 34,1 6 66,-2 7-11,2 11-22,3 4-78,7 8 12,9 3-69,13 2-44,7 4-11,9-2-2131,4-2 2075,5-1-58,1-5 36,-5-3-1,-4-3-11,-10-6 0,-7-3 0,-11-6-23,-8-1 12,-8-2 2076,-3-1-2065,-2 0 77,-3-1-65,-9 3-1,-8-1 0,-12 2 23,-9 0-23,-7 0 0,-4-1 11,-6 3 1,0 1-1,-3 3 12,0 2-23,1 4 11,5 0-22,3 2 0,9-5 0,5-1 12,10-5-12,7-5 11,8-3-11,5-6-123,4-2-662,2-3-4414,2 0 5199,10 0 0,-8 0 0,8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7.801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16 64 9913,'-8'0'2902,"1"0"-2297,7 0 862,0 0-1443,11-4-2,10 0 45,22-5-67,14 1 11,15 0-11,6 0 0,5 0-3392,-5 3 2742,-8-1-2118,1 4 1132,-28 1-1333,-1 1 2969,-30 0 0,-5 0 0,-5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8.218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25 41 10103,'-10'-10'3171,"2"1"-2644,8 9-113,0 0-391,-3-9 22,3 6-23,-3-7-11,3 10 124,3 0-46,10 0-55,7 7-1,14 2-10,1 7-3415,2 0 3392,-3 1-23,-5 1-10,-5-2-79,-4 1-56,-8-4 56,-3 2 67,-6 1 3437,-1 3-3347,-9 3 33,-10 1-67,-12 2 113,-11-4-124,-3 1-34,0-7-481,6-1-371,8-6-481,9-1-2296,11-3 3663,8-1 0,1-3 0,3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8.516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31 0 14630,'1'6'-67,"1"7"134,-5 21-34,-2 4 12,-1 0-22,-2 0 10,4-2 23,-1-5-56,4-3-537,-1-6-651,2-3-862,0-3-158,4-4 2208,10-6 0,-7-3 0,5-3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8.901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117 97 9812,'1'-9'3900,"1"2"-3408,-2 7-234,0 0-247,-18-14 45,3 16-45,-16-2 12,9 23-12,3 9 22,10 0 12,4 3 22,6-5 23,16-1-45,10-7-45,19-8-34,3-4-33,-1-7 56,-7-2 22,-9-1 11,-5-7 46,-7-6 235,-3-11 22,-5-6-101,-4-5 33,-4 0-111,-2 1-3471,-2 3 3336,-3 6-11,-9 2 0,-7 6-11,-8 4-527,-27 3-291,12 7-617,-17 5-559,24 10 2652,7 5-647,13 7 0,8-11 0,5-3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9.418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131 90 11470,'0'-7'4135,"0"1"-3676,0 6 180,0 0-560,0-31-79,0 22-34,2-24-67,-1 31-112,5 1 11,5 1-78,4 0 23,8 0-102,0 0 34,2 4 22,-4 4-66,-5 7-202,-7 4 324,-5 4 11,-4 3 79,-12 5 146,-5 0 11,-12 1 11,-3-2-11,-1-5 34,0-1 236,-2-6 222,7-4 46,1-5-45,8-2-45,7-4-11,5-2-11,5-1 549,1 0-975,19 0 0,9 0-23,24 0-89,8-3-358,5 1-326,-3-4-470,-5 3-493,-10-2-291,-5 2-819,-9 1 2869,-1-3 0,-16 4 0,-3-4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29.818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95 19 10977,'2'-9'3205,"-1"2"-3160,-1 7-224,0 0 167,0-3 12,-1 15 0,-8 5 23,-1 16-23,-7 3 33,2-4-33,1-2 11,2-6-11,3-5 12,3-6 133,3-7 426,1-3 1660,2-3-2108,3 0-123,10-3 0,9 0-23,12-4 12,7 2 11,-1 2-33,2 2-23,-2 1-292,-1 0-257,-3 0-684,-1 3-324,-1 3-561,-5 4-201,0-2 2375,-9 1 0,-7-7 0,-7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30.109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123 3 15247,'-14'-3'-191,"-2"12"236,3 24-23,-1 9-10,-1 1-1,4 0 0,-1-2-11,3-2 0,1-5-213,2-5-963,3-7-427,2-9-358,1-6-1120,0-4 3081,0-3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4:30.584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333 9 10260,'-3'-4'3014,"0"1"-2005,3 3-864,1-1-78,13 10 45,10 5-89,16 16 10,5 5-10,4 8-23,-6 4 0,1 6 0,-7 5 0,-5 6 0,-6 3 0,-11 4 0,-6 2-34,-6 0-3358,-13 3 3403,-8-1-11,-15-2-25,-8 0 69,-7-9-32,-3-4 100,-6-11 90,-5-9-34,-3-10-79,-2-8 1,4-8-79,5-4-11,12-3-33,9-5-1066,14 1 2843,7-3-4366,8 0 2640,4 0 0,3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2T09:01:25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3182 3175 347 0,'0'0'259'0,"0"0"-31"16,0 0-27-16,0-13-15 0,0 13 4 0,0 0-18 16,0 0 9-16,-17-26-12 0,16 24-11 15,0-2-13-15,1 1-18 0,0 1 33 0,1-1-33 16,-2 1 6-16,1-2-15 0,-1 2 17 0,0 1 7 15,-1-2-11-15,0 3-12 0,2 0 1 16,0 0-21-16,0 0 11 0,0 0-12 0,-3-5-11 16,1 6-30-16,0-2 11 0,2 1-6 15,-1-1-19-15,0 0-8 0,0 1-3 0,0 0-3 16,0 0 4-16,0 0 2 0,1 0-20 0,-1 1 18 16,-1 1 11-16,1 1-12 0,1 0 11 15,1-2 4-15,-1 5 4 0,-1 0-17 0,1-1 21 16,0 1-11-16,-1 2 0 0,1 2-9 0,0 2 8 15,0 3 1-15,0 4 4 0,0 0-10 16,0 3 9-16,13 22-14 0,-10-23-3 0,2 1-11 16,1 2 21-16,-1-2-14 0,2-2 7 0,-3-1-7 15,1 4-5-15,0-5 5 0,-1-1-15 16,-1 1 6-16,-1-2 2 0,2-3-8 0,-3-1 6 16,1-2-6-16,0-4 5 0,-1-1-2 0,0 3-1 15,-1-3-3-15,1-1 3 0,0 1-9 0,-1-1-2 16,1-1 6-16,0 2 0 0,0-2-7 15,-1 1-4-15,0-1 0 0,1-2-4 0,-1-1-29 16,0 0-9-16,0 0-14 0,0 0 10 16,0 0-27-16,-1 2 9 0,0-4-58 0,0 1-4 15,-1 1-18-15,2-3-9 0,-2 3-7 0,1-4-17 16,-1 3-13-16,-1-1-14 0,0 0 20 16,-1 0-110-16,2 1-30 0,-1-2-50 0,-1 1-23 15,2-2 12-15,-1 1 37 0,-1-1 39 16,1 0-17-16,0 0 26 0</inkml:trace>
  <inkml:trace contextRef="#ctx0" brushRef="#br0" timeOffset="453.74">2945 3407 596 0,'-1'-4'238'0,"0"2"7"0,1-1-33 0,0 1-19 16,1 0 4-16,-2-1-8 0,1 0-26 0,0 2-10 16,1-2-3-16,0 3-12 0,1-3-9 15,-1 3-5-15,1-1-5 0,1-2 6 0,1 3-12 16,1 0 24-16,1 0-9 0,0-1-12 0,1 1-14 15,3 0 36-15,17-5-5 0,-7 4-13 0,0 0 11 16,1-1-21-16,-1 1 4 0,0-4-19 16,0 4-17-16,2-2 4 0,-1 1-11 0,2-1-3 15,-3-2-15-15,1 0 0 0,-5 1-17 16,0 3 10-16,-3-4-13 0,-1 2-8 0,-4 1 11 16,-1 1-4-16,0 0-15 0,-3 0-3 0,-1-2-4 15,0 3-29-15,0 0 7 0,-1 0-8 0,-1-1-5 16,-1 1 7-16,0 0 0 0,2 1-60 15,-2-1 4-15,-1 0-13 0,1 0-32 0,-1 0-21 16,0 2-8-16,0-4-14 0,1 2-39 16,-2 0 13-16,1-3 16 0,1 1-154 0,-2-1-78 15,2 2 29-15,0-2 28 0,0 0 25 16,-1 1 21-16,0-1-57 0,1 1 63 0,0-2 0 16</inkml:trace>
  <inkml:trace contextRef="#ctx0" brushRef="#br0" timeOffset="2389.91">3212 3010 596 0,'0'0'227'16,"0"0"11"-16,0 0-34 0,0 0-23 0,0-13-3 16,0 13-23-16,0 0 4 0,0 0-2 15,0 0-2-15,0 0-38 0,0 0 16 0,0 0 4 16,0 0-9-16,0 0-20 0,-10-25-2 0,6 25-3 16,-1-2 28-16,-1 1-34 0,2 0 20 15,-2 0-30-15,0 0-10 0,0-2-7 0,1 3 31 16,-1 0-9-16,0 0-51 0,1 0 11 0,-2 0-4 15,7 0-6-15,-7 0-4 0,0 0 16 16,-5 0-6-16,-16 10-4 0,11-6 3 0,1 2 10 16,7-3-6-16,-5 3-5 0,3-1-22 0,-1 3-1 15,1 4 5-15,-1-3 5 0,1 0 0 16,-2 1 6-16,5 0-13 0,-2 2-1 0,-1-2 17 16,2 2-37-16,-2-1 23 0,1 2-22 0,1 1 24 15,2-2-7-15,-2 3-8 0,1 0 21 0,2 4-10 16,-1-4 9-16,1 1-13 0,3-4 1 15,-4 5 11-15,2-2-3 0,1 2 1 0,-1-3-9 16,0 2 4-16,-1 0-1 0,3-4-11 0,2 0 10 16,0-1-5-16,0-1-18 0,1-1 13 15,0 0 7-15,0 0-7 0,0 2 14 0,0 0-19 16,0 1 12-16,0 1-8 0,11 13 4 0,-9-14-5 16,3 1 5-16,-1 0-6 0,0 1 0 15,0-3 13-15,2 3-13 0,-2 1 4 0,0-1-3 16,0-3-2-16,0-1 10 0,3 1 1 0,2 3-3 15,0-2-1-15,-1-1 1 0,0-1-1 0,2 1-2 16,-2-3 12-16,-1-2-6 0,1-2 8 0,-2 1-13 16,6 4 8-16,-1-6-8 0,-1 1-3 15,-1-1 7-15,0-2 0 0,7 3-10 16,-4-1 11-16,0-1 1 0,-2 2-4 0,-1-3-17 16,1 0 15-16,-3-1-4 0,1 0 4 0,-8 0-9 15,13 0 11-15,-2 0-8 0,4 0-5 16,16-11-3-16,-17 9 18 0,1-3-10 0,2 1 9 15,-6 0-16-15,-1 1 19 0,-1 0-11 16,5 0-1-16,-3-2-10 0,-2 2 17 0,-1 0-13 16,1 1 5-16,-2-1 10 0,-3 0-4 0,9-2-11 15,-2-2 18-15,-3 3-11 0,3-6-2 0,1 3 13 16,-3-3 5-16,3 2-32 0,-2-3 21 0,-2 4 5 16,3-3-20-16,1 1 21 0,-2 1-14 15,-6-1 8-15,3 1-2 0,2-2-4 0,-1-4-9 16,0 4-2-16,-2 0 0 0,-1 2 14 15,-2 1-19-15,3-7 18 0,-2 4 10 0,1 1-9 16,-3-2 6-16,4-2 4 0,-6 1-5 0,2 0-11 16,0 2 7-16,1-4-4 0,-3 1 0 0,1 3-11 15,0-1 11-15,1-6-13 0,-2 17-4 16,0-10 20-16,0-2-11 0,0 0-2 0,-11-17 11 16,9 16-21-16,-5-2 22 0,6 1-18 0,-2 4 7 15,0-1-6-15,0-4 2 0,0 1 3 16,0-3 0-16,-2 5 15 0,3-2-21 0,-3-1 7 15,0 1 9-15,1 2-11 0,2 2 2 16,-1 0 3-16,-1-3-5 0,-1-1 4 0,0 5 5 16,0-4-16-16,-1 2 8 0,2 2-6 0,1 3 9 15,-1-2-4-15,1 1 13 0,-2 1-11 16,1 2 8-16,-5-5-16 0,-2-2-3 0,-1 4 11 16,3 1-3-16,-5 1-4 0,2 0-7 0,3 2 6 15,-3 0 20-15,-2-2-21 0,-2-1 13 16,1 1 11-16,0 0-22 0,0 1-10 15,3 2 8-15,1-1 8 0,1 1-12 0,2 1-4 16,8 1 10-16,-10 0 1 0,2 0 8 0,0 0-4 16,-6 0-4-16,-16 12-20 0,14-6-9 0,-2 0-18 15,3 2-7-15,-2-3-7 0,3 2-26 16,1 2-13-16,1-1-36 0,-1 4 11 0,3-2-66 16,2-3-56-16,-3 3-34 0,4-2 27 0,2-1-283 15,1-1 27-15,0-2 7 0,2 0 37 0,0 2 55 16,1-4 26-16,0 1 15 0,1 2 28 15,0 0 12-15,0-5 10 0,0 0 3 0</inkml:trace>
  <inkml:trace contextRef="#ctx0" brushRef="#br0" timeOffset="3846.01">3054 10384 360 0,'0'0'291'0,"0"0"-30"16,0 0-18-16,0-15 2 0,0 15-29 0,0 0 8 15,0 0-18-15,0 0-30 0,0 0-4 0,0 0-7 16,11-26-3-16,-11 23-22 0,-2 3 18 0,2-2-18 15,-1 2-1-15,0 0-5 0,0-2 8 16,1-1-30-16,-1 3-13 0,0 0 9 0,1-2-9 16,-1 2-12-16,1 1-24 0,-1 0 17 0,1 5 2 15,-2-2 5-15,1 3-3 0,0 12 4 0,-1 2-6 16,-1 3-7-16,3 1 6 0,0-12-10 16,0 7 7-16,0 3-12 0,0 1-3 0,0 1-10 15,0-1-6-15,0 0 7 0,0 1-14 16,12 18-5-16,-10-26 3 0,-1-2-7 0,0-4-1 15,1-4-9-15,-2 0-8 0,1-2-15 0,-1-5-13 16,0 0-12-16,0 0-36 0,0 0 9 16,0 0-102-16,3 7-16 0,-2-11-29 0,-1-1-40 15,1 0 25-15,-2 0-171 0,1-2-90 16,1 2 28-16,-1-1 14 0,-2-1 30 0,2 7 37 16,0 0 35-16,0-8 7 0,-9-5 28 0,-1 4 45 15</inkml:trace>
  <inkml:trace contextRef="#ctx0" brushRef="#br0" timeOffset="4240.06">2915 10580 827 0,'-2'-3'356'0,"0"2"-31"0,-2 0-13 0,1-1-35 15,1 1-32-15,-3 0-28 0,4 0 30 16,-1 0-31-16,1 0-11 0,0 0-5 0,-1-1-9 15,1 2-17-15,1-2 2 0,0 0-24 0,1 0-5 16,2 0-8-16,0 1-7 0,3-1 4 16,-2 1-12-16,2-1-11 0,0 2-18 15,2 0-5-15,2 0-4 0,4 0 8 16,4 0-11-16,-2 0-20 0,3 0 12 0,-3 0-9 0,4 0-24 16,-2 0 22-16,18 12-24 0,-19-11 12 15,-3-1-24-15,-2 1 14 0,-1-1-16 0,-1 2 13 16,-3-2-22-16,2 0 13 0,-6 1-16 0,-3-1-9 15,0 0-12-15,8 0 4 0,-1 0-19 16,-7 0-14-16,0 0-21 0,7 0-1 16,-7 0-12-16,8 0-25 0,-8 0 10 0,0 0-39 15,6 0-65-15,-6 0-30 0,0 0-27 0,0 0-31 16,9-12 27-16,-11 10-246 0,2-1 30 16,0 0 46-16,-1-1-12 0,2 2 43 0,-1-1 41 15,-3-1 6-15,2 1 27 0,-1-2-8 16,1 2 69-16</inkml:trace>
  <inkml:trace contextRef="#ctx0" brushRef="#br0" timeOffset="5340.99">3288 10287 275 0,'-1'-7'364'15,"-1"0"-66"-15,0-8-20 0,-3-1-16 16,1 5-18-16,-1-3-17 0,-2 3-11 0,0 2-2 15,1 1-42-15,1 0-10 0,-7-1-5 16,5 2-24-16,0 2-14 0,-1 1-15 0,0 1-9 16,1-1 42-16,-8 1-20 0,0-2-9 0,2 4-12 15,-1 1-5-15,2 0 21 0,3 0-1 16,-6 0-22-16,0 0-9 0,-20 10-5 0,18-5-1 16,-2 0-12-16,0 1 10 0,0 1-14 0,0-1 11 15,2 3-12-15,-1 0 6 0,2 4-21 16,0-2 13-16,1 2-8 0,-1 1-2 0,1 1-16 15,3 1 5-15,-2-1-5 0,1 2 5 0,1-3 4 16,-2 1 2-16,2 3-5 0,1 0-13 16,4-1 5-16,-3 0 5 0,0 1-13 0,4-2 6 15,-1 1-8-15,0 0 10 0,2-2-11 0,1-4 9 16,2 4-3-16,0-2 1 0,0 5 4 16,1 1-7-16,1-9 8 0,0 3-5 0,0 6 14 15,11 18-7-15,-4-17 4 0,1 1 4 0,2-4-9 16,-2 4 14-16,3-5-8 0,0 2-11 15,1-1 8-15,2 1-8 0,0-2 11 0,0-2-7 16,1 0 11-16,1 1-14 0,-1-2 6 0,3-1 2 16,-3 1-20-16,2-2 14 0,0-1-13 0,0-2 6 15,1 0 11-15,-2-2-23 0,3 1 5 16,-3-1-12-16,3-1 24 0,-3-2-18 0,2 0-3 16,-5-3 14-16,0 0-2 0,-13 0-4 15,14 0-15-15,4 0 21 0,18-14 3 0,-16 8-21 16,-2-1 18-16,0-4-17 0,0 0 10 0,-1-1-21 15,0-2 25-15,1 0-16 0,-1-2 2 16,-1-3-7-16,2 2 6 0,-4-2-2 16,2-1 0-16,-3 1 8 0,0 1 4 0,-2 2-12 15,1-1 11-15,-3 0-10 0,0 1 2 0,-1-1-4 16,1 2 5-16,-3-2 8 0,-1 3 0 0,1-3-2 16,-2 2-4-16,1 0 2 0,-5-1 7 15,2 0-16-15,0 0 16 0,-1-3-25 0,-1 7 30 16,0 12-15-16,0-10 5 0,0 1 3 15,0-3-13-15,0-1 4 0,-13-12 10 0,8 12-11 16,0 0 14-16,-1 0-10 0,-1 0-8 0,0 1 23 16,0 0-7-16,-3 2 0 0,-1 0 3 15,0 1-15-15,-1-2 13 0,-3 5-11 16,3-4 8-16,-1 1-10 0,0-1 16 16,-1 0-7-16,1 3 0 0,-1-3-1 0,0 2 8 15,0-1-20-15,2 0 15 0,-1 1 9 0,-2-1-9 16,2 1-6-16,0 1 18 0,1 0-23 0,-1 0 18 15,0 2 1-15,2 0-7 0,-1 3-9 0,3-1-6 16,1 0 1-16,-1 3 8 0,1-2-5 16,1 2 3-16,0 0-1 0,-2-2 16 0,-9 2 0 15,9 0-18-15,-3 0-14 0,1 0 17 16,0 0 1-16,-1 0-3 0,3 0-2 0,-3 0 3 16,0 0-19-16,-11 13 18 0,8-5-5 15,0-2 20-15,0 1-12 0,3 2-7 0,-4-1 0 16,0 1-9-16,-1 0 11 0,2 1-14 0,1 1-10 15,0-2-35-15,3 3-19 0,2-9-29 16,1 1-14-16,3-1-59 0,2 1 18 0,0-2-132 16,1 1-50-16,2 0 29 0,0-3-271 0,0 0 36 15,0 0 42-15,8-1 38 0,-5 0 32 16,2-2 49-16,0 5-4 0,-1-6 54 0,2 2 11 16,0 1 4-16,12-4 29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0.4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 45 9341,'1'-5'3239,"1"1"-427,-2 4-2442,0-16-57,0 12-133,0-11-102,0 15-246,0 0 112,0 11 56,0 10 11,0 19 0,0 10-11,0 27-56,0-22-749,0 13 189,-2-34-595,1-6-346,-1-7-325,-1-8-461,3-6 2343,-1-4 0,1-3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0.7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 67 9823,'-7'-7'2589,"2"2"-2018,5 5 191,0 0-616,-6-6 89,16 3-157,9-6 1,27 4-57,15-2-22,10 0-11,-2-1-269,-5 3-1076,-9 2-661,-9 2-370,-11 2 2387,-10 9 0,-13-6 0,-6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0.94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 45 10170,'-5'2'2578,"1"-1"-1581,4-1-907,33 1-34,2 0-56,33 0-392,-8-1-617,-4-4-380,-5-1-158,-7-3-705,-7-3 2252,-5 1 0,-16 3 0,-5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17:03:51.7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19 463 12456,'0'12'-123,"-1"-2"134,-1 27-11,-2-11 12,0-7-12,0-5 33,2-6-22,1-5 2364,1-2-2228,0-10-136,0-4 11,8-12 12,3 0-23,8 0-11,1 2 0,-5 8 0,-2 4-45,-6 5-146,-4 4-425,0 1 258,0 1 78,0 7-146,3 6 78,-1 8 68,1 2-212,0 0 233,3-6 103,0-2 21,6-5 79,2-4 34,4-3 22,5-1 78,2-2-55,3-9 279,-2-4 147,-3-10 267,-3-2-9,-8-1-47,-3 2-44,-7 2-178,-2 6-192,-3 4-145,0 7-101,0 2-224,0 3 213,-2 14-303,-1 4-314,1 13-10,-1 1 111,3-2 12,10-4 100,6-5 57,10-9 190,6-5 33,-1-5 135,0-2 0,-4-7 78,-3-7 259,-2-12 223,-5-10 135,-1-8 22,-5-12 11,3-9-179,-5-7-45,0-3-33,-3 8-79,-1 13-78,-4 15-146,1 16-123,-2 13-45,0 5-235,0 5 134,0 12 101,-3 14 11,-3 23-11,-4 16 0,0 7 0,2-2-168,3-6-101,4-10-34,1-9-134,0-8-55,10-8-416,3-8-627,11-6-695,5-4-2185,1-6 4415,-1-2 0,-13-3 0,-5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02/05/22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58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02/05/22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30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02/05/22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11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02/05/22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1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02/05/22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15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02/05/22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34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02/05/22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37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02/05/22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75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02/05/22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64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02/05/22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11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02/05/22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26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BC940-3E49-4A38-9FF8-4630EE502CFC}" type="datetimeFigureOut">
              <a:rPr lang="en-IN" smtClean="0"/>
              <a:t>02/05/22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75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.xml"/><Relationship Id="rId21" Type="http://schemas.openxmlformats.org/officeDocument/2006/relationships/image" Target="../media/image25.png"/><Relationship Id="rId42" Type="http://schemas.openxmlformats.org/officeDocument/2006/relationships/customXml" Target="../ink/ink24.xml"/><Relationship Id="rId47" Type="http://schemas.openxmlformats.org/officeDocument/2006/relationships/image" Target="../media/image38.png"/><Relationship Id="rId63" Type="http://schemas.openxmlformats.org/officeDocument/2006/relationships/image" Target="../media/image46.png"/><Relationship Id="rId68" Type="http://schemas.openxmlformats.org/officeDocument/2006/relationships/customXml" Target="../ink/ink37.xml"/><Relationship Id="rId84" Type="http://schemas.openxmlformats.org/officeDocument/2006/relationships/customXml" Target="../ink/ink45.xml"/><Relationship Id="rId89" Type="http://schemas.openxmlformats.org/officeDocument/2006/relationships/image" Target="../media/image59.png"/><Relationship Id="rId16" Type="http://schemas.openxmlformats.org/officeDocument/2006/relationships/customXml" Target="../ink/ink11.xml"/><Relationship Id="rId11" Type="http://schemas.openxmlformats.org/officeDocument/2006/relationships/image" Target="../media/image20.png"/><Relationship Id="rId32" Type="http://schemas.openxmlformats.org/officeDocument/2006/relationships/customXml" Target="../ink/ink19.xml"/><Relationship Id="rId37" Type="http://schemas.openxmlformats.org/officeDocument/2006/relationships/image" Target="../media/image33.png"/><Relationship Id="rId53" Type="http://schemas.openxmlformats.org/officeDocument/2006/relationships/image" Target="../media/image41.png"/><Relationship Id="rId58" Type="http://schemas.openxmlformats.org/officeDocument/2006/relationships/customXml" Target="../ink/ink32.xml"/><Relationship Id="rId74" Type="http://schemas.openxmlformats.org/officeDocument/2006/relationships/customXml" Target="../ink/ink40.xml"/><Relationship Id="rId79" Type="http://schemas.openxmlformats.org/officeDocument/2006/relationships/image" Target="../media/image54.png"/><Relationship Id="rId5" Type="http://schemas.openxmlformats.org/officeDocument/2006/relationships/image" Target="../media/image41.emf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28.png"/><Relationship Id="rId30" Type="http://schemas.openxmlformats.org/officeDocument/2006/relationships/customXml" Target="../ink/ink18.xml"/><Relationship Id="rId35" Type="http://schemas.openxmlformats.org/officeDocument/2006/relationships/image" Target="../media/image32.png"/><Relationship Id="rId43" Type="http://schemas.openxmlformats.org/officeDocument/2006/relationships/image" Target="../media/image36.png"/><Relationship Id="rId48" Type="http://schemas.openxmlformats.org/officeDocument/2006/relationships/customXml" Target="../ink/ink27.xml"/><Relationship Id="rId56" Type="http://schemas.openxmlformats.org/officeDocument/2006/relationships/customXml" Target="../ink/ink31.xml"/><Relationship Id="rId64" Type="http://schemas.openxmlformats.org/officeDocument/2006/relationships/customXml" Target="../ink/ink35.xml"/><Relationship Id="rId69" Type="http://schemas.openxmlformats.org/officeDocument/2006/relationships/image" Target="../media/image49.png"/><Relationship Id="rId77" Type="http://schemas.openxmlformats.org/officeDocument/2006/relationships/image" Target="../media/image53.png"/><Relationship Id="rId8" Type="http://schemas.openxmlformats.org/officeDocument/2006/relationships/customXml" Target="../ink/ink7.xml"/><Relationship Id="rId51" Type="http://schemas.openxmlformats.org/officeDocument/2006/relationships/image" Target="../media/image40.png"/><Relationship Id="rId72" Type="http://schemas.openxmlformats.org/officeDocument/2006/relationships/customXml" Target="../ink/ink39.xml"/><Relationship Id="rId80" Type="http://schemas.openxmlformats.org/officeDocument/2006/relationships/customXml" Target="../ink/ink43.xml"/><Relationship Id="rId85" Type="http://schemas.openxmlformats.org/officeDocument/2006/relationships/image" Target="../media/image57.png"/><Relationship Id="rId3" Type="http://schemas.openxmlformats.org/officeDocument/2006/relationships/image" Target="../media/image17.png"/><Relationship Id="rId12" Type="http://schemas.openxmlformats.org/officeDocument/2006/relationships/customXml" Target="../ink/ink9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59" Type="http://schemas.openxmlformats.org/officeDocument/2006/relationships/image" Target="../media/image44.png"/><Relationship Id="rId67" Type="http://schemas.openxmlformats.org/officeDocument/2006/relationships/image" Target="../media/image48.png"/><Relationship Id="rId20" Type="http://schemas.openxmlformats.org/officeDocument/2006/relationships/customXml" Target="../ink/ink13.xml"/><Relationship Id="rId41" Type="http://schemas.openxmlformats.org/officeDocument/2006/relationships/image" Target="../media/image35.png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70" Type="http://schemas.openxmlformats.org/officeDocument/2006/relationships/customXml" Target="../ink/ink38.xml"/><Relationship Id="rId75" Type="http://schemas.openxmlformats.org/officeDocument/2006/relationships/image" Target="../media/image52.png"/><Relationship Id="rId83" Type="http://schemas.openxmlformats.org/officeDocument/2006/relationships/image" Target="../media/image56.png"/><Relationship Id="rId88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39.png"/><Relationship Id="rId57" Type="http://schemas.openxmlformats.org/officeDocument/2006/relationships/image" Target="../media/image43.png"/><Relationship Id="rId10" Type="http://schemas.openxmlformats.org/officeDocument/2006/relationships/customXml" Target="../ink/ink8.xml"/><Relationship Id="rId31" Type="http://schemas.openxmlformats.org/officeDocument/2006/relationships/image" Target="../media/image30.png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65" Type="http://schemas.openxmlformats.org/officeDocument/2006/relationships/image" Target="../media/image47.png"/><Relationship Id="rId73" Type="http://schemas.openxmlformats.org/officeDocument/2006/relationships/image" Target="../media/image51.png"/><Relationship Id="rId78" Type="http://schemas.openxmlformats.org/officeDocument/2006/relationships/customXml" Target="../ink/ink42.xml"/><Relationship Id="rId81" Type="http://schemas.openxmlformats.org/officeDocument/2006/relationships/image" Target="../media/image55.png"/><Relationship Id="rId86" Type="http://schemas.openxmlformats.org/officeDocument/2006/relationships/customXml" Target="../ink/ink46.xml"/><Relationship Id="rId4" Type="http://schemas.openxmlformats.org/officeDocument/2006/relationships/customXml" Target="../ink/ink5.xml"/><Relationship Id="rId9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customXml" Target="../ink/ink12.xml"/><Relationship Id="rId39" Type="http://schemas.openxmlformats.org/officeDocument/2006/relationships/image" Target="../media/image34.png"/><Relationship Id="rId34" Type="http://schemas.openxmlformats.org/officeDocument/2006/relationships/customXml" Target="../ink/ink20.xml"/><Relationship Id="rId50" Type="http://schemas.openxmlformats.org/officeDocument/2006/relationships/customXml" Target="../ink/ink28.xml"/><Relationship Id="rId55" Type="http://schemas.openxmlformats.org/officeDocument/2006/relationships/image" Target="../media/image42.png"/><Relationship Id="rId76" Type="http://schemas.openxmlformats.org/officeDocument/2006/relationships/customXml" Target="../ink/ink41.xml"/><Relationship Id="rId7" Type="http://schemas.openxmlformats.org/officeDocument/2006/relationships/image" Target="../media/image18.png"/><Relationship Id="rId71" Type="http://schemas.openxmlformats.org/officeDocument/2006/relationships/image" Target="../media/image50.png"/><Relationship Id="rId2" Type="http://schemas.openxmlformats.org/officeDocument/2006/relationships/image" Target="../media/image16.png"/><Relationship Id="rId29" Type="http://schemas.openxmlformats.org/officeDocument/2006/relationships/image" Target="../media/image29.png"/><Relationship Id="rId24" Type="http://schemas.openxmlformats.org/officeDocument/2006/relationships/customXml" Target="../ink/ink15.xml"/><Relationship Id="rId40" Type="http://schemas.openxmlformats.org/officeDocument/2006/relationships/customXml" Target="../ink/ink23.xml"/><Relationship Id="rId45" Type="http://schemas.openxmlformats.org/officeDocument/2006/relationships/image" Target="../media/image37.png"/><Relationship Id="rId66" Type="http://schemas.openxmlformats.org/officeDocument/2006/relationships/customXml" Target="../ink/ink36.xml"/><Relationship Id="rId87" Type="http://schemas.openxmlformats.org/officeDocument/2006/relationships/image" Target="../media/image58.png"/><Relationship Id="rId61" Type="http://schemas.openxmlformats.org/officeDocument/2006/relationships/image" Target="../media/image45.png"/><Relationship Id="rId82" Type="http://schemas.openxmlformats.org/officeDocument/2006/relationships/customXml" Target="../ink/ink44.xml"/><Relationship Id="rId1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DCEA01-7362-1127-570E-8C1CADF5D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64" y="204573"/>
            <a:ext cx="7937500" cy="497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E66D21-4BA6-6A0C-71E0-A1C66EF82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654" y="2862648"/>
            <a:ext cx="1587500" cy="8636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8E99714-5D8C-93DF-09C6-8A89450E5F78}"/>
              </a:ext>
            </a:extLst>
          </p:cNvPr>
          <p:cNvGrpSpPr/>
          <p:nvPr/>
        </p:nvGrpSpPr>
        <p:grpSpPr>
          <a:xfrm>
            <a:off x="3519136" y="3124391"/>
            <a:ext cx="825480" cy="357840"/>
            <a:chOff x="3519136" y="3124391"/>
            <a:chExt cx="82548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3BC85D4-302F-BE28-3966-9EF2EF069712}"/>
                    </a:ext>
                  </a:extLst>
                </p14:cNvPr>
                <p14:cNvContentPartPr/>
                <p14:nvPr/>
              </p14:nvContentPartPr>
              <p14:xfrm>
                <a:off x="3561616" y="3262271"/>
                <a:ext cx="615960" cy="26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3BC85D4-302F-BE28-3966-9EF2EF0697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46136" y="3247151"/>
                  <a:ext cx="6462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552A6E-FBBA-99CA-5D46-E764918705BD}"/>
                    </a:ext>
                  </a:extLst>
                </p14:cNvPr>
                <p14:cNvContentPartPr/>
                <p14:nvPr/>
              </p14:nvContentPartPr>
              <p14:xfrm>
                <a:off x="3519136" y="3257951"/>
                <a:ext cx="816480" cy="66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552A6E-FBBA-99CA-5D46-E764918705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04016" y="3242831"/>
                  <a:ext cx="847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EBAC8AD-551E-3272-9D0F-613A1DF40662}"/>
                    </a:ext>
                  </a:extLst>
                </p14:cNvPr>
                <p14:cNvContentPartPr/>
                <p14:nvPr/>
              </p14:nvContentPartPr>
              <p14:xfrm>
                <a:off x="4074976" y="3133391"/>
                <a:ext cx="269640" cy="318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EBAC8AD-551E-3272-9D0F-613A1DF406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9496" y="3118271"/>
                  <a:ext cx="3002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99D00CE-2EC4-AD0A-3806-765D6EBD6E67}"/>
                    </a:ext>
                  </a:extLst>
                </p14:cNvPr>
                <p14:cNvContentPartPr/>
                <p14:nvPr/>
              </p14:nvContentPartPr>
              <p14:xfrm>
                <a:off x="4057336" y="3124391"/>
                <a:ext cx="277200" cy="357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99D00CE-2EC4-AD0A-3806-765D6EBD6E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41856" y="3108911"/>
                  <a:ext cx="307800" cy="38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566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based MAC (HMAC)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using a hash function to generate a MAC is relatively new. </a:t>
            </a:r>
          </a:p>
          <a:p>
            <a:r>
              <a:rPr lang="en-US" dirty="0"/>
              <a:t>HMAC or hash-based message authentication code was first defined and published in 1996 and is now used for IP security and SSL. </a:t>
            </a:r>
          </a:p>
          <a:p>
            <a:r>
              <a:rPr lang="en-US" dirty="0"/>
              <a:t>The advantage of using a hash-based MAC as opposed to a MAC based a block cipher is speed. </a:t>
            </a:r>
          </a:p>
          <a:p>
            <a:r>
              <a:rPr lang="en-US" dirty="0"/>
              <a:t>Hash functions like MD5 and SHA are generally faster in software than symmetric block ciphers like AES and 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36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2053" y="908822"/>
            <a:ext cx="5592562" cy="261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12"/>
            <a:ext cx="5939947" cy="68367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970200" y="1044720"/>
              <a:ext cx="286560" cy="2901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7960" y="1031040"/>
                <a:ext cx="312480" cy="292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C2DC206-7B4D-159A-3825-0EBE72331437}"/>
              </a:ext>
            </a:extLst>
          </p:cNvPr>
          <p:cNvGrpSpPr/>
          <p:nvPr/>
        </p:nvGrpSpPr>
        <p:grpSpPr>
          <a:xfrm>
            <a:off x="113536" y="2163911"/>
            <a:ext cx="2088000" cy="738000"/>
            <a:chOff x="113536" y="2163911"/>
            <a:chExt cx="2088000" cy="73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7AE450-70E5-BB4B-8F52-69D234F65BB8}"/>
                    </a:ext>
                  </a:extLst>
                </p14:cNvPr>
                <p14:cNvContentPartPr/>
                <p14:nvPr/>
              </p14:nvContentPartPr>
              <p14:xfrm>
                <a:off x="233416" y="2267591"/>
                <a:ext cx="3600" cy="154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7AE450-70E5-BB4B-8F52-69D234F65B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296" y="2252471"/>
                  <a:ext cx="34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B2E0A0-0E4A-36DE-4BD3-B17BD642D3D2}"/>
                    </a:ext>
                  </a:extLst>
                </p14:cNvPr>
                <p14:cNvContentPartPr/>
                <p14:nvPr/>
              </p14:nvContentPartPr>
              <p14:xfrm>
                <a:off x="125056" y="2272271"/>
                <a:ext cx="186840" cy="24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B2E0A0-0E4A-36DE-4BD3-B17BD642D3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9576" y="2257151"/>
                  <a:ext cx="217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7E1C20-5E34-A714-4221-BAF2AAF66718}"/>
                    </a:ext>
                  </a:extLst>
                </p14:cNvPr>
                <p14:cNvContentPartPr/>
                <p14:nvPr/>
              </p14:nvContentPartPr>
              <p14:xfrm>
                <a:off x="138016" y="2463071"/>
                <a:ext cx="159840" cy="18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7E1C20-5E34-A714-4221-BAF2AAF667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2536" y="2447951"/>
                  <a:ext cx="190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BE60B6-227B-A3D1-2281-D98293F7B747}"/>
                    </a:ext>
                  </a:extLst>
                </p14:cNvPr>
                <p14:cNvContentPartPr/>
                <p14:nvPr/>
              </p14:nvContentPartPr>
              <p14:xfrm>
                <a:off x="315856" y="2230151"/>
                <a:ext cx="293760" cy="213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BE60B6-227B-A3D1-2281-D98293F7B7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0736" y="2214671"/>
                  <a:ext cx="324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BE58A8-9141-6721-E56C-5BC9191C241E}"/>
                    </a:ext>
                  </a:extLst>
                </p14:cNvPr>
                <p14:cNvContentPartPr/>
                <p14:nvPr/>
              </p14:nvContentPartPr>
              <p14:xfrm>
                <a:off x="500536" y="2321591"/>
                <a:ext cx="127800" cy="14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BE58A8-9141-6721-E56C-5BC9191C24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5416" y="2306111"/>
                  <a:ext cx="1584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7B32A3-993C-1F6C-E1BD-A3FEDC7FD315}"/>
                    </a:ext>
                  </a:extLst>
                </p14:cNvPr>
                <p14:cNvContentPartPr/>
                <p14:nvPr/>
              </p14:nvContentPartPr>
              <p14:xfrm>
                <a:off x="455536" y="2251751"/>
                <a:ext cx="5760" cy="77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7B32A3-993C-1F6C-E1BD-A3FEDC7FD3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0416" y="2236631"/>
                  <a:ext cx="36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FB40EC-01BE-BB08-C9D4-42CB5C5FD0D9}"/>
                    </a:ext>
                  </a:extLst>
                </p14:cNvPr>
                <p14:cNvContentPartPr/>
                <p14:nvPr/>
              </p14:nvContentPartPr>
              <p14:xfrm>
                <a:off x="660016" y="2358671"/>
                <a:ext cx="100440" cy="69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FB40EC-01BE-BB08-C9D4-42CB5C5FD0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4536" y="2343191"/>
                  <a:ext cx="131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AD99D1-B87E-CBEC-AE15-7DB5701088F8}"/>
                    </a:ext>
                  </a:extLst>
                </p14:cNvPr>
                <p14:cNvContentPartPr/>
                <p14:nvPr/>
              </p14:nvContentPartPr>
              <p14:xfrm>
                <a:off x="694936" y="2256431"/>
                <a:ext cx="31320" cy="5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AD99D1-B87E-CBEC-AE15-7DB5701088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9816" y="2240951"/>
                  <a:ext cx="61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E36543-8F1E-FC47-55FD-F705F0DDE76D}"/>
                    </a:ext>
                  </a:extLst>
                </p14:cNvPr>
                <p14:cNvContentPartPr/>
                <p14:nvPr/>
              </p14:nvContentPartPr>
              <p14:xfrm>
                <a:off x="805096" y="2216471"/>
                <a:ext cx="370800" cy="208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E36543-8F1E-FC47-55FD-F705F0DDE7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9616" y="2200991"/>
                  <a:ext cx="401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9633EF6-23A1-20E7-D2B7-85AE207A75E0}"/>
                    </a:ext>
                  </a:extLst>
                </p14:cNvPr>
                <p14:cNvContentPartPr/>
                <p14:nvPr/>
              </p14:nvContentPartPr>
              <p14:xfrm>
                <a:off x="1143136" y="2233391"/>
                <a:ext cx="14760" cy="10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9633EF6-23A1-20E7-D2B7-85AE207A75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8016" y="2218271"/>
                  <a:ext cx="45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D8EA92-33AE-135C-27CC-F68B2F8F7522}"/>
                    </a:ext>
                  </a:extLst>
                </p14:cNvPr>
                <p14:cNvContentPartPr/>
                <p14:nvPr/>
              </p14:nvContentPartPr>
              <p14:xfrm>
                <a:off x="1190656" y="2333831"/>
                <a:ext cx="241200" cy="218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D8EA92-33AE-135C-27CC-F68B2F8F752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75536" y="2318711"/>
                  <a:ext cx="2714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4C1BAC-CB74-304A-8C4D-04B3DF2A3D00}"/>
                    </a:ext>
                  </a:extLst>
                </p14:cNvPr>
                <p14:cNvContentPartPr/>
                <p14:nvPr/>
              </p14:nvContentPartPr>
              <p14:xfrm>
                <a:off x="1425016" y="2163911"/>
                <a:ext cx="262080" cy="250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4C1BAC-CB74-304A-8C4D-04B3DF2A3D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09536" y="2148431"/>
                  <a:ext cx="2923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8F1A9F-F3CC-329C-9C32-B0A8D94BF1D7}"/>
                    </a:ext>
                  </a:extLst>
                </p14:cNvPr>
                <p14:cNvContentPartPr/>
                <p14:nvPr/>
              </p14:nvContentPartPr>
              <p14:xfrm>
                <a:off x="1560016" y="2249591"/>
                <a:ext cx="500400" cy="123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8F1A9F-F3CC-329C-9C32-B0A8D94BF1D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44896" y="2234111"/>
                  <a:ext cx="531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EF353E-E5D2-2232-23CC-2785249A1704}"/>
                    </a:ext>
                  </a:extLst>
                </p14:cNvPr>
                <p14:cNvContentPartPr/>
                <p14:nvPr/>
              </p14:nvContentPartPr>
              <p14:xfrm>
                <a:off x="1734976" y="2171831"/>
                <a:ext cx="13680" cy="9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EF353E-E5D2-2232-23CC-2785249A17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19496" y="2156711"/>
                  <a:ext cx="43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C2F48BC-1666-422E-6A6D-E95EA10165AB}"/>
                    </a:ext>
                  </a:extLst>
                </p14:cNvPr>
                <p14:cNvContentPartPr/>
                <p14:nvPr/>
              </p14:nvContentPartPr>
              <p14:xfrm>
                <a:off x="113536" y="2627591"/>
                <a:ext cx="126720" cy="170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C2F48BC-1666-422E-6A6D-E95EA10165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416" y="2612111"/>
                  <a:ext cx="157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9989DBC-BA3D-0A52-6C8A-F1337780C109}"/>
                    </a:ext>
                  </a:extLst>
                </p14:cNvPr>
                <p14:cNvContentPartPr/>
                <p14:nvPr/>
              </p14:nvContentPartPr>
              <p14:xfrm>
                <a:off x="297136" y="2637671"/>
                <a:ext cx="103680" cy="117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9989DBC-BA3D-0A52-6C8A-F1337780C1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2016" y="2622551"/>
                  <a:ext cx="134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9494B44-3880-8E0E-F042-CDEE02827A25}"/>
                    </a:ext>
                  </a:extLst>
                </p14:cNvPr>
                <p14:cNvContentPartPr/>
                <p14:nvPr/>
              </p14:nvContentPartPr>
              <p14:xfrm>
                <a:off x="436816" y="2544071"/>
                <a:ext cx="181800" cy="210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9494B44-3880-8E0E-F042-CDEE02827A2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1696" y="2528951"/>
                  <a:ext cx="212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A365A9-DC13-B46B-A6B9-11F6F2790E8F}"/>
                    </a:ext>
                  </a:extLst>
                </p14:cNvPr>
                <p14:cNvContentPartPr/>
                <p14:nvPr/>
              </p14:nvContentPartPr>
              <p14:xfrm>
                <a:off x="537976" y="2593391"/>
                <a:ext cx="380520" cy="140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A365A9-DC13-B46B-A6B9-11F6F2790E8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2496" y="2577911"/>
                  <a:ext cx="411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82465DC-3D4E-3784-622F-9E7AE12E215A}"/>
                    </a:ext>
                  </a:extLst>
                </p14:cNvPr>
                <p14:cNvContentPartPr/>
                <p14:nvPr/>
              </p14:nvContentPartPr>
              <p14:xfrm>
                <a:off x="1049176" y="2515631"/>
                <a:ext cx="234360" cy="352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82465DC-3D4E-3784-622F-9E7AE12E21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3696" y="2500151"/>
                  <a:ext cx="2649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324758-7BE0-5751-D7BE-0F460157FCA8}"/>
                    </a:ext>
                  </a:extLst>
                </p14:cNvPr>
                <p14:cNvContentPartPr/>
                <p14:nvPr/>
              </p14:nvContentPartPr>
              <p14:xfrm>
                <a:off x="1335736" y="2725871"/>
                <a:ext cx="86040" cy="133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324758-7BE0-5751-D7BE-0F460157FCA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20616" y="2710391"/>
                  <a:ext cx="1166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AFCBB81-D64D-E4EE-7EB1-01D93639E9DD}"/>
                    </a:ext>
                  </a:extLst>
                </p14:cNvPr>
                <p14:cNvContentPartPr/>
                <p14:nvPr/>
              </p14:nvContentPartPr>
              <p14:xfrm>
                <a:off x="1359136" y="2718671"/>
                <a:ext cx="142200" cy="19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AFCBB81-D64D-E4EE-7EB1-01D93639E9D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43656" y="2703551"/>
                  <a:ext cx="1728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A35AE4-7052-9709-6D98-F75FD79EF7EB}"/>
                    </a:ext>
                  </a:extLst>
                </p14:cNvPr>
                <p14:cNvContentPartPr/>
                <p14:nvPr/>
              </p14:nvContentPartPr>
              <p14:xfrm>
                <a:off x="1551376" y="2730191"/>
                <a:ext cx="4680" cy="135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A35AE4-7052-9709-6D98-F75FD79EF7E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35896" y="2715071"/>
                  <a:ext cx="352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FBE5F9-6521-4E6E-B389-025D197D38EB}"/>
                    </a:ext>
                  </a:extLst>
                </p14:cNvPr>
                <p14:cNvContentPartPr/>
                <p14:nvPr/>
              </p14:nvContentPartPr>
              <p14:xfrm>
                <a:off x="1575496" y="2723351"/>
                <a:ext cx="178560" cy="127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FBE5F9-6521-4E6E-B389-025D197D38E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60376" y="2708231"/>
                  <a:ext cx="2088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5991B2F-A408-4EF0-3BFE-9635321CC28D}"/>
                    </a:ext>
                  </a:extLst>
                </p14:cNvPr>
                <p14:cNvContentPartPr/>
                <p14:nvPr/>
              </p14:nvContentPartPr>
              <p14:xfrm>
                <a:off x="1797616" y="2702831"/>
                <a:ext cx="403920" cy="199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5991B2F-A408-4EF0-3BFE-9635321CC28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82136" y="2687711"/>
                  <a:ext cx="434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B002D49-A68B-3260-C3E8-7793BC282AEF}"/>
                    </a:ext>
                  </a:extLst>
                </p14:cNvPr>
                <p14:cNvContentPartPr/>
                <p14:nvPr/>
              </p14:nvContentPartPr>
              <p14:xfrm>
                <a:off x="2009656" y="2774831"/>
                <a:ext cx="97200" cy="1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B002D49-A68B-3260-C3E8-7793BC282A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94536" y="2759711"/>
                  <a:ext cx="127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B9EEF0F-F778-FE2F-52BA-F3776D41F498}"/>
                    </a:ext>
                  </a:extLst>
                </p14:cNvPr>
                <p14:cNvContentPartPr/>
                <p14:nvPr/>
              </p14:nvContentPartPr>
              <p14:xfrm>
                <a:off x="1971136" y="2730191"/>
                <a:ext cx="5760" cy="10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B9EEF0F-F778-FE2F-52BA-F3776D41F49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56016" y="2715071"/>
                  <a:ext cx="3636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25B60AA-0611-9C40-809A-4D20B8434C87}"/>
              </a:ext>
            </a:extLst>
          </p:cNvPr>
          <p:cNvGrpSpPr/>
          <p:nvPr/>
        </p:nvGrpSpPr>
        <p:grpSpPr>
          <a:xfrm>
            <a:off x="3692296" y="3020351"/>
            <a:ext cx="486360" cy="165960"/>
            <a:chOff x="3692296" y="3020351"/>
            <a:chExt cx="486360" cy="1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018DF41-57BF-F440-B6FB-8781B6C6F20A}"/>
                    </a:ext>
                  </a:extLst>
                </p14:cNvPr>
                <p14:cNvContentPartPr/>
                <p14:nvPr/>
              </p14:nvContentPartPr>
              <p14:xfrm>
                <a:off x="3692296" y="3020351"/>
                <a:ext cx="141120" cy="165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018DF41-57BF-F440-B6FB-8781B6C6F2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77176" y="3005231"/>
                  <a:ext cx="171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18E19B8-0A40-9812-D2B0-440920185074}"/>
                    </a:ext>
                  </a:extLst>
                </p14:cNvPr>
                <p14:cNvContentPartPr/>
                <p14:nvPr/>
              </p14:nvContentPartPr>
              <p14:xfrm>
                <a:off x="3902176" y="3041951"/>
                <a:ext cx="10080" cy="118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18E19B8-0A40-9812-D2B0-44092018507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87056" y="3026831"/>
                  <a:ext cx="40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C265262-E0F8-3CDC-C56A-24AAECD1BAE3}"/>
                    </a:ext>
                  </a:extLst>
                </p14:cNvPr>
                <p14:cNvContentPartPr/>
                <p14:nvPr/>
              </p14:nvContentPartPr>
              <p14:xfrm>
                <a:off x="3973816" y="3028271"/>
                <a:ext cx="204840" cy="129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C265262-E0F8-3CDC-C56A-24AAECD1BAE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58336" y="3013151"/>
                  <a:ext cx="23544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09949A-1B28-780F-468C-6579361A922D}"/>
              </a:ext>
            </a:extLst>
          </p:cNvPr>
          <p:cNvGrpSpPr/>
          <p:nvPr/>
        </p:nvGrpSpPr>
        <p:grpSpPr>
          <a:xfrm>
            <a:off x="4193416" y="3740351"/>
            <a:ext cx="1842480" cy="444960"/>
            <a:chOff x="4193416" y="3740351"/>
            <a:chExt cx="1842480" cy="44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3153CE-7428-A43C-97A5-1713F5FA8617}"/>
                    </a:ext>
                  </a:extLst>
                </p14:cNvPr>
                <p14:cNvContentPartPr/>
                <p14:nvPr/>
              </p14:nvContentPartPr>
              <p14:xfrm>
                <a:off x="4193416" y="3865631"/>
                <a:ext cx="108000" cy="288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3153CE-7428-A43C-97A5-1713F5FA861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78296" y="3850151"/>
                  <a:ext cx="1386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5D3843C-7186-4E12-DD3B-C44F4302178A}"/>
                    </a:ext>
                  </a:extLst>
                </p14:cNvPr>
                <p14:cNvContentPartPr/>
                <p14:nvPr/>
              </p14:nvContentPartPr>
              <p14:xfrm>
                <a:off x="4403296" y="3958511"/>
                <a:ext cx="86040" cy="133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5D3843C-7186-4E12-DD3B-C44F4302178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88176" y="3943031"/>
                  <a:ext cx="116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988D4A-975D-880A-8ED1-8A1B46811876}"/>
                    </a:ext>
                  </a:extLst>
                </p14:cNvPr>
                <p14:cNvContentPartPr/>
                <p14:nvPr/>
              </p14:nvContentPartPr>
              <p14:xfrm>
                <a:off x="4423096" y="3939791"/>
                <a:ext cx="126720" cy="20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988D4A-975D-880A-8ED1-8A1B4681187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07976" y="3924311"/>
                  <a:ext cx="1573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AD3285F-024B-67A0-44D4-24510EE234B0}"/>
                    </a:ext>
                  </a:extLst>
                </p14:cNvPr>
                <p14:cNvContentPartPr/>
                <p14:nvPr/>
              </p14:nvContentPartPr>
              <p14:xfrm>
                <a:off x="4593736" y="3966071"/>
                <a:ext cx="3600" cy="114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D3285F-024B-67A0-44D4-24510EE234B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78256" y="3950591"/>
                  <a:ext cx="34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77AB173-9AF2-7B34-06EA-A2533AACB68D}"/>
                    </a:ext>
                  </a:extLst>
                </p14:cNvPr>
                <p14:cNvContentPartPr/>
                <p14:nvPr/>
              </p14:nvContentPartPr>
              <p14:xfrm>
                <a:off x="4658536" y="3929351"/>
                <a:ext cx="216720" cy="155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77AB173-9AF2-7B34-06EA-A2533AACB68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43056" y="3914231"/>
                  <a:ext cx="2473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2A5B7A1-D75B-5AB8-3657-8940DB071B71}"/>
                    </a:ext>
                  </a:extLst>
                </p14:cNvPr>
                <p14:cNvContentPartPr/>
                <p14:nvPr/>
              </p14:nvContentPartPr>
              <p14:xfrm>
                <a:off x="4959496" y="3971471"/>
                <a:ext cx="248760" cy="23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2A5B7A1-D75B-5AB8-3657-8940DB071B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44376" y="3956351"/>
                  <a:ext cx="27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BB5D0B-3836-FEFA-B936-7EC28DB51A77}"/>
                    </a:ext>
                  </a:extLst>
                </p14:cNvPr>
                <p14:cNvContentPartPr/>
                <p14:nvPr/>
              </p14:nvContentPartPr>
              <p14:xfrm>
                <a:off x="5126536" y="3913511"/>
                <a:ext cx="99360" cy="123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BB5D0B-3836-FEFA-B936-7EC28DB51A7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11416" y="3898031"/>
                  <a:ext cx="129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9240FB-B425-002C-AD48-820C7F7224E1}"/>
                    </a:ext>
                  </a:extLst>
                </p14:cNvPr>
                <p14:cNvContentPartPr/>
                <p14:nvPr/>
              </p14:nvContentPartPr>
              <p14:xfrm>
                <a:off x="5360896" y="3900911"/>
                <a:ext cx="13680" cy="122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9240FB-B425-002C-AD48-820C7F7224E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45416" y="3885431"/>
                  <a:ext cx="43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8F3165-A952-FF00-8F05-0982B3D34F47}"/>
                    </a:ext>
                  </a:extLst>
                </p14:cNvPr>
                <p14:cNvContentPartPr/>
                <p14:nvPr/>
              </p14:nvContentPartPr>
              <p14:xfrm>
                <a:off x="5430016" y="3904871"/>
                <a:ext cx="126720" cy="108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8F3165-A952-FF00-8F05-0982B3D34F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14896" y="3889391"/>
                  <a:ext cx="157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3D4956C-85A7-3A14-79DB-7687C46C8283}"/>
                    </a:ext>
                  </a:extLst>
                </p14:cNvPr>
                <p14:cNvContentPartPr/>
                <p14:nvPr/>
              </p14:nvContentPartPr>
              <p14:xfrm>
                <a:off x="5586256" y="3904151"/>
                <a:ext cx="185040" cy="115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3D4956C-85A7-3A14-79DB-7687C46C828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70776" y="3889031"/>
                  <a:ext cx="215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B475192-44B1-BF8E-1264-768DC10D8925}"/>
                    </a:ext>
                  </a:extLst>
                </p14:cNvPr>
                <p14:cNvContentPartPr/>
                <p14:nvPr/>
              </p14:nvContentPartPr>
              <p14:xfrm>
                <a:off x="5774176" y="3904511"/>
                <a:ext cx="171720" cy="88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B475192-44B1-BF8E-1264-768DC10D892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58696" y="3889031"/>
                  <a:ext cx="202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AF3D8F7-51A5-5DA7-6BB4-B58594D19388}"/>
                    </a:ext>
                  </a:extLst>
                </p14:cNvPr>
                <p14:cNvContentPartPr/>
                <p14:nvPr/>
              </p14:nvContentPartPr>
              <p14:xfrm>
                <a:off x="5848696" y="3923951"/>
                <a:ext cx="44280" cy="129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AF3D8F7-51A5-5DA7-6BB4-B58594D1938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33576" y="3908471"/>
                  <a:ext cx="74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24DA470-62BC-EFCF-3F45-31EE52D37328}"/>
                    </a:ext>
                  </a:extLst>
                </p14:cNvPr>
                <p14:cNvContentPartPr/>
                <p14:nvPr/>
              </p14:nvContentPartPr>
              <p14:xfrm>
                <a:off x="5780656" y="3740351"/>
                <a:ext cx="255240" cy="444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24DA470-62BC-EFCF-3F45-31EE52D373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65536" y="3725231"/>
                  <a:ext cx="285840" cy="47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429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723" y="491095"/>
            <a:ext cx="85301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The HMAC structure follows these steps: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Append 0s to the left of K to create a b-bit string K</a:t>
            </a:r>
            <a:r>
              <a:rPr lang="en-IN" sz="1100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+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XOR K</a:t>
            </a:r>
            <a:r>
              <a:rPr lang="en-IN" sz="1100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+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 with </a:t>
            </a:r>
            <a:r>
              <a:rPr lang="en-IN" dirty="0" err="1">
                <a:latin typeface="Arial" panose="020B0604020202020204" pitchFamily="34" charset="0"/>
                <a:ea typeface="Times New Roman" panose="02020603050405020304" pitchFamily="18" charset="0"/>
              </a:rPr>
              <a:t>ipad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 to produce the b-bit block S</a:t>
            </a:r>
            <a:r>
              <a:rPr lang="en-IN" sz="11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Append M to S</a:t>
            </a:r>
            <a:r>
              <a:rPr lang="en-IN" sz="11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Apply H to the stream generated in the previous step.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XOR K</a:t>
            </a:r>
            <a:r>
              <a:rPr lang="en-IN" sz="1100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+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 with </a:t>
            </a:r>
            <a:r>
              <a:rPr lang="en-IN" dirty="0" err="1">
                <a:latin typeface="Arial" panose="020B0604020202020204" pitchFamily="34" charset="0"/>
                <a:ea typeface="Times New Roman" panose="02020603050405020304" pitchFamily="18" charset="0"/>
              </a:rPr>
              <a:t>opad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 to produce the b-bit block S</a:t>
            </a:r>
            <a:r>
              <a:rPr lang="en-IN" sz="11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Append the hash result from step 4 to S</a:t>
            </a:r>
            <a:r>
              <a:rPr lang="en-IN" sz="11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Apply H to the stream generated in step 6 and output the result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546"/>
            <a:ext cx="4069724" cy="1325563"/>
          </a:xfrm>
        </p:spPr>
        <p:txBody>
          <a:bodyPr/>
          <a:lstStyle/>
          <a:p>
            <a:r>
              <a:rPr lang="en-IN" dirty="0"/>
              <a:t>What is this module 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998" y="23546"/>
            <a:ext cx="6814802" cy="3689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6" y="3012940"/>
            <a:ext cx="6846050" cy="316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3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0426"/>
            <a:ext cx="10515600" cy="227303"/>
          </a:xfrm>
        </p:spPr>
        <p:txBody>
          <a:bodyPr>
            <a:normAutofit fontScale="90000"/>
          </a:bodyPr>
          <a:lstStyle/>
          <a:p>
            <a:r>
              <a:rPr lang="en-IN" dirty="0"/>
              <a:t>How to derive 80 words from 1024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161"/>
            <a:ext cx="10406130" cy="36702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63" y="4238805"/>
            <a:ext cx="7640383" cy="26191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417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784" y="0"/>
            <a:ext cx="5695547" cy="68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0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858"/>
            <a:ext cx="6025575" cy="43862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287" y="23354"/>
            <a:ext cx="4438650" cy="3648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725" y="4034375"/>
            <a:ext cx="6155719" cy="24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6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Authentication (MAC)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14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Message authentication code (MAC) is an authentic technique involves the use of a secret key to generate a small fixed size block of data.</a:t>
            </a:r>
          </a:p>
          <a:p>
            <a:r>
              <a:rPr lang="en-IN" dirty="0"/>
              <a:t>MAC is not a digital signature.</a:t>
            </a:r>
          </a:p>
        </p:txBody>
      </p:sp>
    </p:spTree>
    <p:extLst>
      <p:ext uri="{BB962C8B-B14F-4D97-AF65-F5344CB8AC3E}">
        <p14:creationId xmlns:p14="http://schemas.microsoft.com/office/powerpoint/2010/main" val="114834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Message Encryption</a:t>
            </a:r>
          </a:p>
          <a:p>
            <a:r>
              <a:rPr lang="en-IN" dirty="0"/>
              <a:t>Hash function</a:t>
            </a:r>
          </a:p>
          <a:p>
            <a:r>
              <a:rPr lang="en-IN" dirty="0"/>
              <a:t>Message Authentication code (MAC)</a:t>
            </a:r>
          </a:p>
        </p:txBody>
      </p:sp>
    </p:spTree>
    <p:extLst>
      <p:ext uri="{BB962C8B-B14F-4D97-AF65-F5344CB8AC3E}">
        <p14:creationId xmlns:p14="http://schemas.microsoft.com/office/powerpoint/2010/main" val="353732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66" y="1940953"/>
            <a:ext cx="6561383" cy="39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3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233</Words>
  <Application>Microsoft Macintosh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What is this module F?</vt:lpstr>
      <vt:lpstr>How to derive 80 words from 1024 bits</vt:lpstr>
      <vt:lpstr>PowerPoint Presentation</vt:lpstr>
      <vt:lpstr>PowerPoint Presentation</vt:lpstr>
      <vt:lpstr>Message Authentication (MAC)</vt:lpstr>
      <vt:lpstr>PowerPoint Presentation</vt:lpstr>
      <vt:lpstr>Message Authentication</vt:lpstr>
      <vt:lpstr>MAC</vt:lpstr>
      <vt:lpstr>Hash based MAC (HMAC)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12</cp:revision>
  <dcterms:created xsi:type="dcterms:W3CDTF">2021-12-11T15:11:44Z</dcterms:created>
  <dcterms:modified xsi:type="dcterms:W3CDTF">2022-05-02T17:25:42Z</dcterms:modified>
</cp:coreProperties>
</file>