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2" r:id="rId7"/>
    <p:sldId id="273" r:id="rId8"/>
    <p:sldId id="274" r:id="rId9"/>
    <p:sldId id="263" r:id="rId10"/>
    <p:sldId id="264" r:id="rId11"/>
    <p:sldId id="266" r:id="rId12"/>
    <p:sldId id="267" r:id="rId13"/>
    <p:sldId id="275" r:id="rId14"/>
    <p:sldId id="276"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3" d="100"/>
          <a:sy n="103"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8:52:04.971"/>
    </inkml:context>
    <inkml:brush xml:id="br0">
      <inkml:brushProperty name="width" value="0.05292" units="cm"/>
      <inkml:brushProperty name="height" value="0.05292" units="cm"/>
      <inkml:brushProperty name="color" value="#FF0000"/>
    </inkml:brush>
  </inkml:definitions>
  <inkml:trace contextRef="#ctx0" brushRef="#br0">2466 1253 296 0,'0'0'243'0,"0"0"-31"0,-15 0-20 16,15 0-30-16,-23-14 1 0,18 15-26 15,1 2-21-15,0 2 6 0,0-4-20 0,0 5-6 16,-3-1-8-16,1-1 10 0,3 4-18 15,1-4 3-15,0 1 10 0,0 0-17 0,-3 2 1 16,4-1 6-16,-2 1-13 0,-2 7 19 0,1 1-10 16,0 2-9-16,3-2 0 0,1-2 6 15,-6 5-5-15,2-2-16 0,1 3-7 0,1 3 19 16,0-5-9-16,2-9 24 0,0 3-5 0,0 2-30 16,0 2 8-16,14 17-20 0,-8-17 7 15,1-1 13-15,3-2-19 0,0 1-6 0,-1-8 11 16,-1 2 8-16,4 1-12 0,-2-6-6 0,0 1-4 15,0-1-2-15,1-1 15 0,-3-1-3 16,3 0-4-16,0 0-12 0,18-11-15 0,-12 4 14 16,-4 0-21-16,2 1 30 0,3-4-19 15,-1-2-4-15,-4 1 4 0,1-3 8 0,-4 1-15 16,1 0 6-16,3-1-20 0,-7 1 16 0,1 0-6 16,-5 0 0-16,5 0 0 0,-5 1 1 0,2-1-1 15,-3 1 12-15,-1 2-19 0,1 1 19 16,-2 9-6-16,0-9-9 0,0-6 4 0,0-2 2 15,-17-19 16-15,11 21-16 0,-1 1-3 16,-2 1 1-16,-1 1 0 0,0 5 15 0,2-1 1 16,-5 0-1-16,1 3-2 0,-2-1-2 15,2 2-1-15,-1 1-2 0,-1 3-19 0,2 0 13 16,5 0-24-16,-3 0 18 0,-1 0-14 0,-12 13 16 16,12-9 20-16,0-1-13 0,-2-1-30 15,5 3-4-15,-1 0-21 0,6-3-27 0,-4 1-9 16,1-3-39-16,-1 0-18 0,7 0-48 0,5-1 18 15,-3-3-147-15,2 1-94 0,4 1 4 16,0 0 8-16,4 2 23 0,-1-1 53 0,1-1 13 16,-12 2 32-16</inkml:trace>
  <inkml:trace contextRef="#ctx0" brushRef="#br0" timeOffset="596.62">2892 1405 710 0,'0'0'270'0,"-1"0"-44"16,0 0-12-16,0 0-10 0,-1 2-8 0,1 2-8 16,0 2-15-16,1-2 5 0,-2 3-5 0,2-1-9 15,-2 12-4-15,-1-1-34 0,2-2-2 16,-1-5 1-16,-1 8-32 0,-1-9-10 0,3 0-9 16,1-4-7-16,-2 3 32 0,2-3-5 0,-1-1 2 15,1-1-19-15,0-1 31 0,-1 0 9 16,1 0-13-16,-2 1 24 0,2-3-3 0,0 3-16 15,0-3-15-15,-1 0-3 0,0 0-9 0,0-3-16 16,-1 3 3-16,0-4-19 0,0 2-1 0,0-1-10 16,0-3 4-16,1 1-21 0,-1 0 7 15,1 0-12-15,-1-1 16 0,1 1-15 0,1-2 9 16,0 7-2-16,0 0-10 0,0-7 0 16,0-5-6-16,18-9-9 0,-10 13 12 0,3-1-13 15,-1 4 14-15,-2 2-12 0,2 0 4 0,-3 1 2 16,2 1-14-16,-9 1 3 0,8 0 8 0,3 0-3 15,16 15-3-15,-16-6 3 0,3 3 6 0,-2-2 1 16,-1 0-8-16,-3-2-11 0,-3 1 16 16,-1-1-6-16,0-1-3 0,-2-2 16 0,-1 0-9 15,0 0-10-15,0-1-5 0,0 1-31 0,0-2-26 16,-1 1 7-16,0-4-81 0,0 0-31 16,0 0-51-16,0 7-39 0,0-7 28 0,0 0-258 15,0 0-3-15,-10 10 42 0,10-10 56 16,0 0 6-16,0 0 40 0,0 0-4 0,0 0 21 15,16 3 10-15,-7-3 64 0</inkml:trace>
  <inkml:trace contextRef="#ctx0" brushRef="#br0" timeOffset="1938.23">3149 1567 431 0,'0'0'293'0,"0"0"-22"0,0 13-48 0,0-13-7 15,0 0-4-15,0 0-1 0,0 0-14 0,0 13-22 16,-20 0 6-16,20-11 1 0,0-1-3 0,2-1-31 15,-2 0-17-15,2 0-14 0,-1-1 3 16,1-2 3-16,1-1-22 0,1 1-19 0,-2-2-3 16,5-7-23-16,-2-2-5 0,2-2 4 15,-2-3-4-15,3 1-6 0,-5-2-34 0,-1-2-2 16,0 1 14-16,-2-14 9 0,0 20-3 0,0-8-29 16,0-1 2-16,0 0-6 0,0 2-7 15,-8 2 11-15,-6-13 17 0,12 20-4 0,0 5-27 16,1 0 21-16,-4 1 5 0,1 2-13 0,0 2-24 15,-2 1 35-15,6 2-21 0,-6 1 6 16,0 3 11-16,2 2 16 0,-1 4-3 0,0-1-25 16,1 2 11-16,0-1-22 0,1 6 20 0,0 2-1 15,2 2 11-15,1-9-10 0,0 6 22 16,0 2 0-16,11 23-3 0,-5-21 15 0,0 1 6 16,-1-1-9-16,0 1-2 0,1-2-4 15,2-3 6-15,0-3-4 0,-1 1-2 0,0-3 13 16,3-2-4-16,-4-3-10 0,-2 0 2 0,2-2-11 15,-2 0-3-15,0-2 11 0,2-1-10 16,0-1 0-16,-2 0-12 0,1-1 28 0,-5 0-23 16,0 0-20-16,7 0 13 0,-7 0 3 0,25-17 8 15,-18 10-3-15,-2 1 0 0,-2-1-31 0,1 5 17 16,-2-3 6-16,2 4-13 0,-2-2 5 0,-1 2-12 16,1-1 8-16,1 2-3 0,-1 0 22 15,-2 0-13-15,0 0 25 0,0 0-30 16,16 12 42-16,-12-10-13 0,5 11-11 0,-1 1-11 15,0-2 27-15,0 1-11 0,0-6 0 0,-2-2 5 16,-1 1-22-16,1-3 28 0,-1 0 3 0,1-2-22 16,-1 0 1-16,-5-1-68 0,12 0-73 0,13-15-61 15,-12 6-41-15,2-3 21 0,-3 0-226 16,-2 0-39-16,1 1 19 0,-4 0 62 16,0-1 36-16,-2 2 5 0,-1 0 14 0,-2 4 20 15,0 0 46-15</inkml:trace>
  <inkml:trace contextRef="#ctx0" brushRef="#br0" timeOffset="2080.11">3423 1429 738 0,'-14'-5'295'15,"4"3"-46"-15,0-1-17 0,-1 3-35 0,5-2-24 16,1 1-29-16,0-1-27 0,2 2-25 0,0 0-68 16,2 0-42-16,1 0 2 0,0 2-182 15,1-1-122-15,0 1-26 0,3-2 1 0,-1 3 38 16,1-2-27-16</inkml:trace>
  <inkml:trace contextRef="#ctx0" brushRef="#br0" timeOffset="2626.08">3485 1512 247 0,'7'12'360'0,"-2"3"-30"0,2 1-20 0,-2-2-32 16,-1 5-8-16,-4-9-8 0,3 1-46 0,-1-3-1 16,-1 0-25-16,0-2 3 0,0-1-12 15,-1 0-18-15,1-2 11 0,-1 0 24 0,1 1-33 16,0 1 11-16,-1-2-5 0,0-3-21 15,0 0-11-15,0 0-27 0,-3 0-5 0,2 0-7 16,1-3-14-16,1-1-14 0,0 0-31 0,0 0-15 16,4-10 1-16,0 3-16 0,0 2-11 0,-1 3 18 15,1 0-3-15,4-5-20 0,-1 3 1 0,0 1 7 16,-1 4-10-16,0-2 7 0,-1 5-6 16,1 0 10-16,-1-1-3 0,-6 1-9 0,0 0 13 15,13 0-19-15,15 15 10 0,-15-8 18 16,1 4-16-16,0-1-10 0,-2 1 21 0,0-1 20 15,1 2-1-15,-1-2 10 0,0 0-14 0,1-2 8 16,-1-1 2-16,2 1 8 0,-4-7-1 16,-1 4 2-16,1-4-3 0,-2 0 0 15,0 1-6-15,-8-2 0 0,6 0-7 0,5 0 4 16,11-11-14-16,-12 3 6 0,2-1-8 16,-1-3-1-16,-1 1 12 0,-2-4-17 0,-1 2 6 15,-2 2-3-15,-2 2-7 0,-2 2 5 16,0 2 3-16,2 0-5 0,-3 0 1 0,0 5-8 15,0 0-4-15,0 0 4 0,0 0-7 0,0 0 9 16,-10-11-2-16,6 13-8 0,0 0 7 16,1 1-1-16,-4 13 11 0,2-8-6 0,2 2 1 15,1-1-7-15,0 1 18 0,0-3-14 0,1 1 2 16,1 1 5-16,0-9-2 0,0 5-10 0,0 2-24 16,0-7-7-16,0 7-43 0,14 3-10 0,0-2 9 15,2-4-95-15,-16-4-55 0,16 0-57 16,23-12 25-16,-13 4-231 0,-1 3-32 15,3 1 35-15,1-4 51 0,-1 2 37 0,3 0 13 16,-3 0 23-16,2-2 25 0,-1 0 17 0,3 0 50 16</inkml:trace>
  <inkml:trace contextRef="#ctx0" brushRef="#br0" timeOffset="3113.89">4870 1373 625 0,'-2'-5'372'0,"-1"-12"-62"0,-5 5-24 16,1 5-5-16,-2 2 0 0,-2 1-42 0,2 3-29 15,0-1-23-15,0 2-28 0,-4 0-16 16,-20 13 29-16,14-4-16 0,0 0 2 0,0 3-13 15,2 1-53-15,1-1 7 0,1 1-2 16,3 3-30-16,4-2 4 0,1 1-6 0,1-2 0 16,4-2-7-16,1-1-4 0,1-10 14 15,0 8-28-15,10 13 10 0,-3-12-27 0,2 4-2 16,3-5 8-16,3-3-15 0,1 0 1 0,0 1-15 16,1-1 9-16,1 4-27 0,1-3 4 0,-3 0-8 15,2 1 5-15,-1 3 1 0,-2-3 2 16,-1-2 1-16,-2 2 2 0,-4-1 17 0,-1-1-2 15,-2 0-12-15,2 0-18 0,-4-1 21 16,-1 0 0-16,-2-4 25 0,0 0-6 0,0 0 3 16,0 8-13-16,-23 7 5 0,8-8 19 0,-1 0 19 15,-3-2-25-15,-4-3-3 0,1 1-11 0,-1 2 2 16,0-3 13-16,11-2 4 0,-6 0-30 16,-2 0 1-16,-2 0-78 0,-18-12 1 0,21 6-46 15,3 0-22-15,2-4-39 0,6 3 18 0,7-2-77 16,-3-7-85-16,2 4-90 0,2 12 4 15,0-15 20-15,14-13 29 0,-2 13 21 0,4 3 23 16,0-1 19-16,2 0-26 0</inkml:trace>
  <inkml:trace contextRef="#ctx0" brushRef="#br0" timeOffset="3774.17">4969 1269 480 0,'-3'-2'324'0,"3"4"-26"0,-5 1-33 0,3 4 10 16,0-1-33-16,0 2 3 0,1 2-16 16,1-1-27-16,0 4 19 0,0 4 17 0,0 2-18 15,0 4-17-15,0 0-11 0,0 1-18 0,0 3-17 16,0-2-6-16,6 27-20 0,0-28-19 0,-4 1 6 16,0-6-18-16,1 0-14 0,-1-2 1 15,0-5-11-15,0-3-10 0,0-2-1 0,-1-1 2 16,1-2-10-16,0-1-15 0,-1-2 5 15,0-1-12-15,0-2-21 0,1-1-22 0,6-7-5 16,-1 0-13-16,0-4-14 0,1 2-22 0,1 0 11 16,1 2 6-16,1 3 4 0,-3 2-17 0,-4-1 12 15,1 3 8-15,-2 0-14 0,0 3 3 16,1 0 4-16,-4 0 21 0,0 0 3 0,0 0 2 16,0 0 2-16,17 9 2 0,-9 2 0 15,2-2-4-15,0 2 14 0,0-3-32 0,-3 2 32 16,-3-3 1-16,3-1 0 0,-1-2 1 0,-2-2 20 15,1 2 3-15,0-2 0 0,-5-2-4 16,0 0 0-16,8 0-1 0,-8 0-2 0,8 0-1 16,0 0-54-16,-8 0-17 0,9 0-11 0,-1 0 41 15,5-9-21-15,-10 7-3 0,0 0 17 16,3-1 3-16,-2 2 27 0,-1 0-41 0,1-1 16 16,-1 2 8-16,-3 0 9 0,0 0-13 0,0 0 19 15,7 0-2-15,6 11 46 0,-1-3-2 16,-4-3 9-16,1 0-3 0,0-1-3 0,6 3-5 15,0-3 6-15,-5 1-8 0,-3-3 3 0,3 0-2 16,-2 0 4-16,1-2-3 0,-9 0-2 16,8 0-6-16,4 0-3 0,16-12 0 0,-15 7-6 15,-1 0-2-15,-1-2-1 0,-2-3-10 0,-1 3-4 16,-2-3 22-16,-1 6-27 0,-3-3 10 16,-2 2-1-16,0-3 16 0,0 8 0 0,0 0-38 15,0-7-27-15,-16-7 22 0,2 6-17 0,-1 3-1 16,-2 1-16-16,-3 1-7 0,3-3-21 15,-2 2-35-15,6 2-10 0,-4-3-47 0,6 5 17 16,2-4-195-16,0 3-77 0,4-1 34 16,2 1 27-16,3 1 3 0,0 0 20 0,3 2 35 15,4-3 3-15,3 1 39 0</inkml:trace>
  <inkml:trace contextRef="#ctx0" brushRef="#br0" timeOffset="4006.79">5575 1561 360 0,'2'3'431'0,"-1"0"-59"16,-1 1-57-16,0 1 41 0,-1 13-9 0,1-3-20 16,0-5-8-16,0 8-21 0,0 4-10 0,0 4-42 15,0 3-18-15,12 29-19 0,-8-27-33 16,-1-3-14-16,5 1-13 0,-2-3-32 0,-5 1-4 16,0-6-8-16,0 0-25 0,0-3-30 15,-1-6-20-15,0-3-46 0,0-1 2 0,0-5-143 16,0-3-34-16,0 0-61 0,-4 0 25 15,2-3-216-15,0-1-61 0,1-3 51 0,1 1 28 16,-5-9 20-16,1-1 19 0,4 1 45 16,0-4 20-16,-1 0 13 0,1 4-21 0</inkml:trace>
  <inkml:trace contextRef="#ctx0" brushRef="#br0" timeOffset="4272.51">5572 1714 618 0,'0'-8'341'0,"-1"1"-22"0,2-1-2 0,-2 2-20 16,5-12-38-16,-4 18-15 0,0-11-29 15,9-7 14-15,0 7-40 0,1 1 32 0,-1 1-29 16,2 2-26-16,3 2-9 0,-2 2 2 0,1 2-14 16,-3 1-7-16,-2 0-20 0,2 0 2 0,15 14-7 15,-12-7-11-15,-4-2-13 0,3 5-6 16,-6-3-18-16,-2 2 4 0,-2-2-8 0,-1 0-3 16,-1-7-6-16,0 6-6 0,0 3-10 15,-13 11 0-15,4-10-18 0,1-1-20 0,-1-4-19 16,1-1 3-16,1-1-106 0,0-1-36 0,0-1-54 15,7-1-47-15,0 0 28 0,-10 0-309 16,-9-14 41-16,11 6 56 0,2 5 24 0,4-6 29 16,0 1 36-16,2 1 12 0,0 0 41 15,0-5-7-15,22-15-14 0</inkml:trace>
  <inkml:trace contextRef="#ctx0" brushRef="#br0" timeOffset="4492.24">5796 1538 596 0,'3'1'430'0,"7"11"-73"0,0 6 44 0,0 2 3 16,0 4-26-16,-1-2-33 0,-1 2-24 16,-2 6-37-16,1-3-27 0,0 0-16 0,-2 0-26 15,0-1-36-15,1 1-12 0,-2 2-8 16,-1-3-18-16,1-3-29 0,-2-2-29 0,0-4-27 16,-2-4-42-16,1-3-30 0,-1-3-30 15,0-7 5-15,0 0-125 0,0 0-58 0,-3 7-45 16,1-12 27-16,0 2-262 0,2-1 41 0,0-1 34 15,0-3-1-15,0 1 35 0,0-3 25 16,0-5 34-16,0-3 18 0,0 1 32 0</inkml:trace>
  <inkml:trace contextRef="#ctx0" brushRef="#br0" timeOffset="4773.99">5866 1609 810 0,'-1'-5'387'0,"1"-1"-38"0,0 1-42 15,1 1-22-15,0-1-33 0,1-1-8 0,0 2-46 16,2-1 24-16,0 3-13 0,0-1-26 16,10-5-20-16,-3 4-3 0,-1 1-9 0,1 2-11 15,-2 1-8-15,-9 0-12 0,12 0 3 16,13 12-21-16,-14-3-9 0,-1-3-1 0,-1 3-15 16,-4 1 0-16,-1-3-9 0,-1 1-15 0,-2 0 7 15,-1-8-21-15,0 7 5 0,0-1-12 16,0 3-23-16,-16 11-28 0,10-12-4 0,-1-1 2 15,2-1-123-15,-2-3-18 0,0-2-57 0,0-1-45 16,7 0 26-16,0 0-228 0,0 0-17 16,0 0 24-16,-15-11 53 0,12 7 25 0,1 1 1 15,1-3 25-15,1 2 8 0,0-3 7 16</inkml:trace>
  <inkml:trace contextRef="#ctx0" brushRef="#br0" timeOffset="4966.01">6055 1548 481 0,'5'2'368'0,"-1"0"-40"0,6 12-20 16,-2-2-1-16,1 6-22 0,-3-1-31 0,-3 0-28 16,0 1-27-16,-3-8-22 0,0 3-10 15,0 0-25-15,0 0-13 0,0-1-54 0,0-2-4 16,0-2-42-16,0-1-16 0,0-7-46 0,0 8-28 16,0-8-64-16,3 9-37 0,-1-9 14 0,-1-3-184 15,2 0-66-15,-2-2 28 0,6-11 24 16,-2 2 7-16,0-1 14 0,-4 1 18 0,5-4 3 15</inkml:trace>
  <inkml:trace contextRef="#ctx0" brushRef="#br0" timeOffset="5775.71">6145 1460 331 0,'-2'-2'220'0,"0"-2"-37"0,0 1-74 0,0 0-18 15,-1 1-9-15,3 0-67 0,0 1-63 0,0 2-23 16,1-3-23-16,0 2-36 0,3 1-12 15,-1 2 20-15,2-1 46 0,0 2 95 0,6 7 72 16,1 0-10-16,1-1 52 0,-2 0 25 0,3 5-16 16,-2-1-3-16,1 1-17 0,-2 2 6 15,-1-2-7-15,3 2 4 0,-5-3-16 0,-3 0-3 16,-3-2-3-16,1-2 4 0,1-3-7 0,-2 0 14 16,2-2-4-16,-3-2 3 0,0 2 5 0,0-3 19 15,0 1 10-15,0 1 12 0,-1-4-23 16,0 0-15-16,0 0 42 0,0 0-46 0,-6 3 20 15,3-5 2-15,2 1-16 0,-1-1-26 0,0-1-32 16,0-1 10-16,1-1-8 0,0 2-11 16,1-4 0-16,0 0 5 0,0 1-18 0,2 0-2 15,-2 6-13-15,0 0 20 0,0-7-39 16,11-3 14-16,-6 7-7 0,-1 3-2 0,2 0-26 16,0 3 34-16,9 2-10 0,-1 2-16 0,3 3 16 15,-1-1 3-15,3 1-22 0,-1-1 19 16,0-1-1-16,-1-1 10 0,-1-1-22 0,0 1-7 15,-1-3 18-15,2-1 18 0,-4-3-23 0,-13 0 7 16,12 0-4-16,0 0-6 0,13-10-7 16,-16 6 18-16,-2 0-17 0,5-5 4 0,-6-1-21 15,-2 8 22-15,0-3-2 0,-4 0-11 16,2 3 3-16,-2 2 0 0,0 0 18 0,-10-1 2 16,6 3-13-16,-8 6-6 0,3-1 6 15,-2 1 3-15,-1 2-6 0,2-1-11 0,1 3 4 16,3-4 20-16,1-1-7 0,1 0 5 0,1 0-7 15,2-4 22-15,0 2-27 0,1-1 7 16,0-4-12-16,0 0 36 0,0 0-48 0,0 0 37 16,0 0-17-16,14 6-10 0,-11-7 2 0,3-1 1 15,8-7 1-15,0-1-59 0,-1 2 6 0,1 6 5 16,-4-2 23-16,-1 0-16 0,0 2 17 16,-1 0-30-16,-2 0 54 0,-6 2-26 0,0 0 13 15,24 18-25-15,-16-5 33 0,2 5-8 0,-4 5 9 16,4 2 23-16,-2 1-14 0,-3 1 29 15,2 4-1-15,-4 2-6 0,2-1-1 0,-3 2 44 16,1-5-20-16,-3 5 15 0,0-20-17 0,-11 28 7 16,1-20 5-16,1-1 9 0,-1-4-13 15,-4-5 8-15,2-2-15 0,-4-3 26 0,3-2-6 16,0-3 15-16,6-2-8 0,7 0-1 0,-8 0 6 16,-13-13-11-16,12 4-10 0,1-4 1 0,4-5-11 15,-2-1-10-15,4-1 2 0,1-3-9 16,1 11-19-16,13-25-36 0,-5 12-46 0,4 1 8 15,1 0-81-15,2 2-64 0,1 3-52 0,3 4 25 16,3-4-198-16,1 0-71 0,1 4 39 16,-4 2 0-16,2 0 32 0,1 2 53 0,1-1 58 15,-1 1 12-15,1 3 37 0,-3 1-43 0</inkml:trace>
  <inkml:trace contextRef="#ctx0" brushRef="#br0" timeOffset="6918.28">1565 1519 290 0,'0'0'430'0,"0"0"-103"15,0 0-33-15,0-13-55 0,0 13-28 0,0 0 12 16,0 0-23-16,0 0 16 0,0 0-28 0,0 0-18 16,-10 10-10-16,13 5-18 0,1 0 30 15,4 5-16-15,-2-6-20 0,1 2 3 0,-1-2-47 16,3 1-10-16,-4-1-12 0,0-4 29 0,-1 0-24 16,-2-5-13-16,0-1-7 0,1 1-6 0,0-1-85 15,1-1-16-15,-2 0-36 0,0-3-24 16,-2 0-37-16,0 0-34 0,0 0 0 0,0 0 18 15,11-12-73-15,-6 8-25 0,0-9 3 16,-1 1 15-16,0-4-7 0,-2 4 38 0,0 1 78 16,-1 2 12-16,1 0 173 0,0 3 43 0,-2-1 22 15,0 2 6-15,2 1 23 0,-1 0-1 0,0 0-21 16,-1 1 0-16,0 1-7 0,0 2 4 0,-2 0-5 16,0 2 6-16,0 2-12 0,-3 9 46 15,-4 1 6-15,0 1 6 0,3 4-15 16,-3 2-24-16,1-3-41 0,-1 0 28 15,1 0-9-15,3-1-37 0,-2-1-2 0,-1-4-35 16,6-1-3-16,-1-4-108 0,-1-2-52 0,2-2-95 16,-2-1 20-16,1-1-258 0,0-1 17 0,3 0 43 15,0 0 10-15,0 0 51 0,0 0 17 16,-6 0 36-16,-5-15-30 0,8 12 59 0</inkml:trace>
  <inkml:trace contextRef="#ctx0" brushRef="#br0" timeOffset="7090.24">1446 1681 560 0,'-2'0'399'0,"-1"0"-80"15,1 1-29-15,-1-2-23 0,5 1-42 16,3-3-35-16,-2 1-7 0,4 0-12 0,13-3-36 16,4-1-28-16,3-2-74 0,0-2-60 15,7 0 1-15,-3 0-296 0,1 1-79 0,-1 0 7 16,0 0 75-16,-1 0-7 0,-1 4 18 0,3-3-3 15</inkml:trace>
  <inkml:trace contextRef="#ctx0" brushRef="#br0" timeOffset="62600.89">1612 2496 342 0,'-12'0'195'0,"12"0"-30"0,0-14-24 15,0 14 1-15,0 0-37 0,0 0 20 0,0 0-5 16,0 0-22-16,0 0-5 0,0 0-20 15,0 0 18-15,0 0-27 0,0 0 1 0,0 0 7 16,0-12 7-16,-14 12-13 0,14 0 7 16,0 0 13-16,0 0-2 0,0 0-5 0,0 0 9 15,0 0-7-15,0 0 6 0,0 0-13 16,0 0-7-16,0 0 13 0,0 0-19 0,0 0 19 0,0 0-17 16,0-13 6-16,-14 13-5 0,14 0-7 15,0 0-10-15,0 0 19 0,-17-14-30 0,17 13 0 16,0 1 31-16,1 0-23 0,-1-1 9 15,-3 3-21-15,3-3-8 0,2 0 32 0,-1 1-25 16,-1 1 21-16,0-2 8 0,1 0-26 0,-1 1-14 16,1 0 11-16,0 3 11 0,0-4 2 15,-1 2-20-15,0-1 3 0,2 0 14 0,1 2-30 16,-6 0-19-16,3 2 24 0,3 0-4 0,5 10 11 16,-5-1-3-16,4 3 23 0,-1-1-4 0,1 4-5 15,-2-2-3-15,3 0-2 0,-1-1-4 16,3 2 14-16,-3-1-13 0,-1-3-14 0,-2-1 24 15,4 0-2-15,-2-3-5 0,-1-2-26 0,-2-1-1 16,0 0-4-16,-1-1 11 0,0 0 12 16,-1-3-9-16,0-1-2 0,1 3-32 0,-1-2 3 15,1 0 1-15,-2-1-17 0,2 0-5 0,-2 0-5 16,2-1-32-16,-2-1-5 0,0 1-12 0,0-1-18 16,0 0-48-16,0 0-23 0,3-10 19 15,-5 4-151-15,4 1-106 0,-2 0-15 16,-2-2 29-16,2 2 26 0,-1-2 25 0,1 7 19 15,0-10 19-15,0-2-1 0</inkml:trace>
  <inkml:trace contextRef="#ctx0" brushRef="#br0" timeOffset="62815.46">1679 2504 422 0,'2'-6'321'0,"-2"2"-32"0,0 1-19 0,2 0-42 16,-2 0-15-16,-2 0-16 0,2 2-25 15,0 1 15-15,-2 5-30 0,0-1-1 0,1 2-22 16,-7 8-25-16,3 3 6 0,-3 3-1 16,-2-2-28-16,2 2-3 0,-3-3-15 0,3 0-16 15,1-2-56-15,-1-1-32 0,-2-2-31 0,8 0 8 16,-5-7-262-16,1-1-110 0,2-1 31 16,-1-2 25-16,5-1 4 0,0 0 23 0,0 0 11 15,-9 0-4-15</inkml:trace>
  <inkml:trace contextRef="#ctx0" brushRef="#br0" timeOffset="63014.5">1392 2645 348 0,'-1'1'402'0,"-1"1"-67"15,-2-1-36-15,2 1-36 0,2 0-52 0,-3 0-25 16,3-2-3-16,0 0-36 0,7 0-3 0,-3-2-55 15,7-8-48-15,5 1-48 0,2 1-87 16,7-2 9-16,-4-1-202 0,8-2-113 16,0 2 72-16,2-1 3 0,-1-1-8 0,5 3 43 15</inkml:trace>
  <inkml:trace contextRef="#ctx0" brushRef="#br0" timeOffset="72332.25">2228 2626 215 0,'0'13'314'15,"0"-13"-55"-15,0 0-34 0,-14 13-23 0,14-13-11 16,0 0 12-16,-25 21-42 0,23-19 4 0,0 3-30 16,0-3-1-16,-1 1-11 0,1 0 13 0,0-2-17 15,0 2-6-15,0 0-2 0,-1-1-36 16,2 0 2-16,-1 2-7 0,1-3 8 0,0 1-2 15,0-1 10-15,2-2 10 0,-1 4-14 0,-1-3-17 16,3 0 2-16,-1-3-8 0,4 1-5 16,-2-1-17-16,6-9 1 0,3 0 11 0,0-5-14 15,0 0 2-15,-1-3-43 0,3 2-3 16,0-6 12-16,-2-1-22 0,-2 1-1 16,3 2-4-16,-2-3-2 0,0 1 20 0,1 1-7 15,-1 0 1-15,-2 0-11 0,-2 1 10 0,0 3-9 16,-2 2 4-16,-2 0-10 0,-3 7 28 0,2 0-11 15,0 1 7-15,-2 4-6 0,0 5 18 16,0 0-23-16,0-7 6 0,0 7 0 0,0 0 15 16,-11-8 2-16,9 9-8 0,-2 1-2 15,-2 1-7-15,-3 8 17 0,2 4 11 0,-3 1-14 16,3 2 18-16,0 1-3 0,1 4 4 0,-1 3 1 16,4 0 9-16,-1 1 0 0,2-1-1 15,0 0-3-15,-1-1-14 0,3-13 22 0,0 5-8 16,0 2-19-16,0 2-4 0,0-3-1 15,0-1 22-15,0-4-19 0,0-2 18 0,0 0-2 16,0-2 4-16,0-9-10 0,0 7-3 0,0-7 47 16,0 7-21-16,0-7 20 0,0 7-7 15,0-7-9-15,0 0 1 0,-2 6-3 16,2-8-5-16,0-1-4 0,0 0-10 0,2-2-22 16,-2 0 6-16,2 1-9 0,0-4-1 0,4-6 1 15,1 2 12-15,0-2-1 0,1 0-2 0,1 4-14 16,-1 2-9-16,-1 1 3 0,0 3-7 0,7-2 2 15,-7 5 2-15,1-1 2 0,-8 2 0 16,0 0-19-16,7 0 2 0,14 24 4 16,-12-9 2-16,0 2 2 0,-2 4 27 0,0-2-2 15,-1 2 6-15,1 0 5 0,-1-2 0 0,-1 1 3 16,1-2-2-16,-1-2-1 0,2-3 11 0,-1 0 9 16,-3-4 15-16,2-2-3 0,-1-3-9 15,1 0 14-15,1-3-11 0,1-1-6 0,-7 0 6 16,10 0-3-16,15-13-11 0,-11 3-1 0,0-1-14 15,4-4 5-15,-3 2-19 0,-1-3-22 16,1-1 28-16,-4 0-18 0,1-1-5 0,-1-2 0 16,0 3 10-16,-3 1-11 0,-1 0-7 15,-3 7-7-15,0 1 2 0,-2 1-12 0,-1 0 11 16,-1 1 5-16,0 6 9 0,0 0 8 0,0 0 1 16,0 0-13-16,-10-9 4 0,7 10 0 15,-10 7 9-15,4 2 1 0,0 0 1 0,-1 5 1 16,-1-1 0-16,2 3 1 0,2 1 39 0,0 3 5 15,0-2-6-15,6 1 15 0,0 0-24 0,1-6 10 16,0-5-10-16,0 3-19 0,13 13 6 16,-3-13-4-16,1-3 9 0,2-2-12 0,2-2-31 15,4-2 3-15,0-3-63 0,3 2-48 16,-12-2-25-16,7 0-25 0,22-10-37 0,-15 6 20 16,-4-3-163-16,-1 1-89 0,0-1 34 0,-1 2 28 15,-3-2 14-15,0 2 34 0,-1-3-5 16,0 0 29-16,1-2 30 0</inkml:trace>
  <inkml:trace contextRef="#ctx0" brushRef="#br0" timeOffset="72996.05">3061 2682 529 0,'-6'-2'346'0,"-1"-1"-23"0,1 3-51 0,-1 0 13 15,-11 3-44-15,9-3-29 0,-17 9-4 16,12 0-37-16,-2-1 22 0,2 7-41 0,0-1-16 15,3 0 32-15,1 1 10 0,1 1-39 16,2-2 3-16,3 0-25 0,0-4-5 0,3-1-24 16,0-2 5-16,1-7-22 0,0 0 17 0,0 5-26 15,11 4 0-15,-6-8 6 0,2-2-32 0,-1 0-13 16,11-5-13-16,1-1-1 0,-3-2 0 16,1-3-2-16,-1-1-49 0,3 0-15 15,-6 0 1-15,0 2-1 0,-4 0 20 0,-3 1-10 16,1 3 38-16,-1 3 8 0,-2-1-16 15,0 2-21-15,-2 1 5 0,0 2 14 0,-1 0 22 16,0 0 7-16,-1 7-1 0,1-1 42 0,-2 0-4 16,0 13-20-16,2-11 29 0,0 6 14 15,-6 19-12-15,6-24-12 0,0 3 3 16,0 2 0-16,15 12 9 0,-12-16-21 0,1-2-13 16,2-4 17-16,0-1-12 0,1-1-2 15,-1-2-6-15,-6 0-41 0,12 0-2 0,15-9 3 16,-9 0-71-16,-1-2-23 0,-1 0-10 0,2-5-13 15,-4 0-23-15,1-4-23 0,-2-1-43 0,0-1 18 16,-1 3 1-16,0-5 25 0,-4 2-37 0,2 0 43 16,-3 1 19-16,2-3 21 0,-2 3 11 15,-3-3 74-15,-1 5 20 0,-1 2 30 0,-1 5 27 16,-1 12 34-16,0-10 0 0,0-2 31 0,0 0 13 16,0 2-3-16,0 2 19 0,0 2 3 0,0 6-19 15,0-7-21-15,0 7 6 0,-6 0 12 16,6 0-15-16,-11-11-9 0,8 14 51 0,0-1 9 15,-5 11-27-15,2 1 28 0,-2 2-11 0,3 6 6 16,-3-1 2-16,3 7 3 0,0 0-19 16,-2-2 1-16,7 3-24 0,-3 0-7 0,0 0-12 15,2 0 4-15,1-17-11 0,0 6-14 0,0 1-8 16,0 0-28-16,0-3-30 0,0 0-28 16,14 9-4-16,-11-17-14 0,1-2 5 15,1-1-86-15,0-2-32 0,-1-2-23 0,3-1-36 16,-2-1-25-16,4 1 22 0,2 0-182 0,16-12-75 15,-10 6 34-15,1-3 32 0,1-2 33 16,2-2 36-16,-1 1 26 0,3-2 17 0,-4 1-2 16</inkml:trace>
  <inkml:trace contextRef="#ctx0" brushRef="#br0" timeOffset="73264.27">3622 2571 371 0,'-1'-9'395'0,"-1"3"-42"16,1 1-39-16,1 0-37 0,0 1-15 0,-3 1-22 15,3-1 2-15,1 2-43 0,-2 1-22 16,0 3 30-16,-1 1 9 0,2 2-6 0,-3 12 7 16,1 2-12-16,0 5 7 0,1-2-20 15,0 7-5-15,1 2 4 0,0-2-34 0,0-15-12 16,0 7-13-16,0 3-20 0,0 2-7 0,0-2-7 16,0-2-7-16,0-1-22 0,10 19-48 15,-8-31-26-15,0-2-19 0,2-2-33 0,0-2 5 16,2-2-116-16,-2-2-71 0,1-1-45 15,6-8 26-15,-1 3-280 0,-1-3 51 0,-3-2 9 16,0 0 54-16,-1 2 30 0,-1-1 27 16,-3 0 11-16,0 3 38 0,-1 0 27 0,0 8-6 15</inkml:trace>
  <inkml:trace contextRef="#ctx0" brushRef="#br0" timeOffset="73844.84">3461 2721 885 0,'-7'-1'355'0,"1"0"-45"0,2 0 12 0,0 1-43 16,1-2-20-16,1 2-22 0,1 0-27 16,0 0-17-16,2-2-14 0,2 2-13 0,2-1-34 15,15-1-6-15,1-2-32 0,7 1-11 16,5-2-55-16,-4 0-15 0,1 0-29 0,0 1-28 16,-2-3-13-16,2 2-24 0,0-2-1 0,-4 1-26 15,-1-1-10-15,-6-2-3 0,-3 1 13 16,-1 1 7-16,-4-3 7 0,-2 3 7 0,-5 0-4 15,-1-1 37-15,0 1 14 0,-3 7 20 0,0 0 18 16,0-8 1-16,0 2 13 0,0 6 23 16,0-8 9-16,-13-5 0 0,9 10 21 0,2-1-13 15,-1 3 21-15,-1 1 5 0,0 0 24 0,1 3-4 16,-7 8 18-16,-1 5-12 0,3 4 60 0,1 0 7 16,-1 7 4-16,1 0-2 0,4 3 6 0,-1 0-4 15,2 0-16-15,2-2 15 0,0 0-10 16,0-15-25-16,0 6 5 0,0 1-30 0,0-1 2 15,11 19-5-15,-8-26-20 0,-1-4-9 16,4 0 7-16,-2-4-31 0,2-2 1 0,0-3-23 16,1-1-1-16,11-5-30 0,-1 0-20 0,1-5-7 15,-3-2-15-15,1-1-4 0,1-2-11 16,-3 1 11-16,2 1-11 0,-4 0 3 0,-2 6 10 16,1-1 5-16,-4 3 0 0,-3 3 2 0,1 0-2 15,-5 4-5-15,0 0 19 0,0 0-1 0,16 10 15 16,-13-5 19-16,5 8-8 0,0-1 8 15,-3-2 3-15,1 3 1 0,1 0 2 0,-2-2-8 16,-1-3 0-16,0 0 9 0,0-2-5 16,-2 0-4-16,1-3-3 0,-1 2-21 0,0-3-15 15,2 2-21-15,0-3-40 0,-1 1 9 0,4-2-80 16,-1 0-46-16,-6 0-40 0,7 0-37 0,6 0 30 16,0 0-250-16,22-10 2 0,-14 8 59 0,1-3 13 15,3 2 27-15,3-2 56 0,1-1 27 16,0 0-27-16,3 1 43 0,-2-1 5 15</inkml:trace>
  <inkml:trace contextRef="#ctx0" brushRef="#br0" timeOffset="74493.58">4426 2718 454 0,'6'-7'341'0,"-3"1"-47"15,1 2-35-15,0-2-10 0,-1 2 4 0,0 0-21 16,-1-1 4-16,-1 3-21 0,0-3-24 0,0 2-19 16,-1-1-21-16,0 4 35 0,0 0-35 0,0 0-16 15,0 0 7-15,-15-9-37 0,10 10-17 16,-8 4 21-16,0 3-5 0,-2 1 2 0,1 3-12 15,-1 4 32-15,0 1-8 0,3 4-13 0,0 0 0 16,2 3 5-16,3 1-16 0,-1-4-3 16,6 2-8-16,1-3-7 0,1-10-6 0,0 3 0 15,19 19-13-15,-6-19-1 0,1-3-19 16,7 3-11-16,-1-9-39 0,3 0-29 0,-9-4-35 16,5 0 7-16,5 0-96 0,27-11-29 0,-27 4-22 15,1-1-36-15,0-1 27 0,-2-3-174 16,-1 1-72-16,-1 0-8 0,0-1 64 0,3 0 10 15,-7-1 33-15,1 0 43 0,0 1 23 0,-3-1 14 16,-3 1 8-16</inkml:trace>
  <inkml:trace contextRef="#ctx0" brushRef="#br0" timeOffset="75078.15">4832 2743 418 0,'-1'-5'313'0,"-2"2"-23"0,-1-2-16 0,1 1-24 16,-11-2 19-16,0 0-23 0,-4 4-4 15,4 1-30-15,6 1 19 0,-3 0-21 0,-15 12 4 16,11 0-15-16,1 0 4 0,0 1-19 0,2 2-17 15,0-1-10-15,3 2-9 0,3-1-15 0,-1-1-11 16,4-4-1-16,2-2-20 0,1-1-15 16,0-7-13-16,0 0 2 0,0 8-2 0,13 1-8 15,-8-7-14-15,2-2-11 0,13-1-17 16,-12 1-23-16,5 0-5 0,19-14-24 0,-15 6-37 16,5-1 5-16,-8-2 8 0,1-1 5 0,-2-1-25 15,-1-1 8-15,0 3 7 0,-2 1 15 0,-3 2 5 16,-3 3 4-16,-2-1-6 0,2 5-11 15,-2-1 15-15,-2 2 4 0,0 0 34 0,0 0 14 16,5 11 21-16,-5-4 1 0,1-1-6 0,0 1-17 16,-1-2 9-16,3 14 23 0,1-3 5 15,0-4-27-15,-1-2 21 0,-1-2 0 0,1 0-8 16,-1-3-6-16,0-1 9 0,0-2-11 0,2 0-14 16,0-1 17-16,1 0-3 0,-5-1-16 0,0 0-10 15,15 0-3-15,18-15-10 0,-14 6-13 0,-1-2 13 16,3 3-10-16,-1-3-5 0,0 0 21 15,-3 2-30-15,0 2 9 0,0 0 11 16,-1 2-7-16,-3 3-7 0,-2 0 8 0,-11 2 8 16,13 0 13-16,10 10-7 0,-9-2-11 0,-1-1-8 15,-4 1 22-15,-2-2 6 0,-1 0 4 16,-2-1-14-16,0 2 13 0,-1-2 27 0,-1-1-27 16,1 1 29-16,-3-1 4 0,2 0 1 0,-2 0 12 15,1-2 8-15,0 1 17 0,-1-1-5 0,0-1 12 16,0-1-14-16,0 0-1 0,-2 0-3 15,2-2 13-15,0-2-17 0,0 1-3 16,2-3-18-16,3-12-12 0,0 3-10 0,3 0-14 16,2 0-26-16,2 1-22 0,4 2-25 0,-1-2-32 15,2 5 9-15,3 0-94 0,1 2-44 16,3 0-54-16,-2 6 25 0,-2 0-197 0,3 0-64 16,-14 1 38-16,8 0 37 0,20 9 39 0,-17-5-2 15,-1 3 44-15,0-1 34 0,-2-2 16 16,1 3-19-16</inkml:trace>
  <inkml:trace contextRef="#ctx0" brushRef="#br0" timeOffset="75424.58">5644 2848 298 0,'-2'4'489'0,"2"-1"-77"0,-1-2-62 16,1 2 23-16,0 0-37 0,2-3-12 15,0 0-32-15,1 0-39 0,1 0-21 0,0-3-32 16,2 0-13-16,7-5-16 0,-2-1-22 0,0-2-13 15,-2 1-17-15,4-3-12 0,-5-2-22 16,1 2 0-16,-5 2-18 0,0-5 3 0,-4 9-8 16,0-1-10-16,0 8-11 0,0 0-1 15,0-7-1-15,0 7-9 0,-13-7-8 0,7 9 4 16,0 2-3-16,-5 7-10 0,2 3 1 16,-3 3 5-16,3-1 11 0,2 2-14 0,1 2 0 0,4-1 11 15,2-10-5-15,0 5 12 0,11 19-13 16,-3-17 7-16,3 1-6 0,5-2 5 0,2-5-10 15,2 1 11-15,2-3-21 0,0-3-21 0,-1 0-43 16,2-3 4-16,2-1-99 0,-19-1-46 16,7 0-58-16,3 0 23 0,13-11-275 0,-20 9 11 15,-3-1 24-15,-3 2 37 0,-2 0 25 16,0 0 72-16,-2 2 2 0,-1-1 23 0,0-1 17 16,0 1 26-16</inkml:trace>
  <inkml:trace contextRef="#ctx0" brushRef="#br0" timeOffset="76271.86">1448 3607 699 0,'0'-12'298'16,"0"12"-12"-16,0 0-17 0,0 0 9 0,0 0-43 15,0 0-7-15,-14-15-37 0,1 1-18 16,13 14-3-16,-2 0-12 0,2 1-3 0,0 2-19 16,0 2 53-16,2 1-5 0,3 12 5 0,-1 0-18 15,0 3 1-15,5 0-5 0,-2 0-19 16,0 0-23-16,-1 0-13 0,0-4-8 0,0 1-13 16,1-1 0-16,-1-3-9 0,-2-2-14 0,-1-6-37 15,-1 1-33-15,0-3-34 0,-2 0-15 16,2-1 6-16,1-2-102 0,-1 0-27 0,-2-1-36 15,0 0-23-15,0 0 22 0,18-17-102 0,-8 3-72 16,-2 1-43-16,-1-2-9 0,1-1 42 16,-3-1 22-16,4-1 39 0,0 1 49 15,-3 0 210-15,4 2 6 0</inkml:trace>
  <inkml:trace contextRef="#ctx0" brushRef="#br0" timeOffset="76444.32">1605 3643 1367 0,'4'-9'222'0,"-1"2"28"0,-1 1 24 0,-2 2-39 16,2-1-27-16,0 2-24 0,-2 1-19 15,0 1 22-15,0 2 6 0,-2 1 7 0,0 2 5 16,-5 8-2-16,-2 1-13 0,0 2-10 0,-2 2-17 15,3 2-4-15,-6 0-17 0,3 0-14 0,2-1-16 16,-3 0-15-16,1-2-23 0,2-2-43 16,-1-1-28-16,0-3-35 0,5-1 3 0,1-3-93 15,-2-2-55-15,0-2-70 0,6-2 25 16,0 0-299-16,0 0 48 0,-7 0 4 0,7 0 54 16,-15-11-4-16,10 8 74 0,1-2-4 0,-7-6 22 15,4 2 28-15,-2-1 27 0</inkml:trace>
  <inkml:trace contextRef="#ctx0" brushRef="#br0" timeOffset="76632.33">1317 3670 368 0,'-2'-3'396'0,"0"3"-75"16,0-1-43-16,2 1-8 0,0-2 7 16,0 4-24-16,2-2-31 0,0 1 33 0,2-1-32 15,4 3-23-15,-2-3-44 0,14 1-10 0,-10-1-16 16,7 0-107-16,5 0-31 0,2 0-54 15,2 0-33-15,1 0 8 0,0 0-220 0,-1 0-128 16,2 0 40-16,-1 0 40 0,0 0 22 0,0 0-8 16,2 0 41-16,-1 0 6 0</inkml:trace>
  <inkml:trace contextRef="#ctx0" brushRef="#br0" timeOffset="77520.73">2511 3603 864 0,'8'-3'288'15,"-3"0"-42"-15,2-1 14 0,-2 3-28 0,0-2-3 16,0 2-19-16,-2-2-20 0,2 0-2 16,-1 1-4-16,0-1-19 0,0 1-19 0,-2-3-16 15,1 2 23-15,0-1-10 0,-1 0 6 16,0 0-8-16,-2 4-16 0,0 0-14 0,0-7-11 16,0 7-12-16,-21-20-10 0,5 12 2 15,-1 2-4-15,3 6-3 0,6 0-29 0,-6 0 9 16,-18 13-13-16,11-5-7 0,2 3 4 0,2 1 6 15,2 1-14-15,0 1 3 0,0 3 2 16,6-1-9-16,1 1-6 0,3 0 1 0,2-1 13 16,1-2-11-16,2-3-14 0,0-11 9 0,0 10 8 15,12 14 7-15,-9-14-21 0,7-1 0 0,0 1 3 16,0-4-3-16,-2-2 9 0,4-3-6 16,-4 2-9-16,1-2-7 0,-1-1-15 0,-1 0 0 15,-1 2 11-15,-6-2-13 0,0 0 12 16,6 0-7-16,-6 0-10 0,7 0 18 0,-7 0-8 15,0 0 11-15,11-7-19 0,-12 7 7 0,-3 1 10 16,0 0 6-16,-3 2-4 0,-10 2-2 0,2 3-3 16,0 0 9-16,-3 3 2 0,1 3 4 0,3-2-3 15,1 2 2-15,-3 6 4 0,5-5 3 16,2 2-4-16,2 0-3 0,3-3 4 0,1 1 1 16,3-15 8-16,0 12-1 0,0-1-11 15,21 12-10-15,-7-15-21 0,4-2-13 0,6-1-31 16,2-1 8-16,6-1-57 0,0-3-28 0,3 0-44 15,-19 0-31-15,9 0-46 0,33-10 24 16,-25 6-218-16,-5 0-6 0,1-4 30 0,-1 2 57 16,1 2 15-16,-1-3 11 0,-1-2 15 0,-3 1 42 15,4 1 11-15</inkml:trace>
  <inkml:trace contextRef="#ctx0" brushRef="#br0" timeOffset="77788.43">3016 3875 254 0,'0'-2'433'0,"-2"-1"-20"0,2 1-59 15,-3 0-22-15,0-1-44 0,-1 0 14 0,-2 1-12 16,-9-3-25-16,1 4-22 0,14 1-31 0,-16 0 0 16,1 0-20-16,-4 0-16 0,2 0-6 0,-3 0-24 15,-16 14-26-15,20-8 4 0,0 0-17 16,0 4-6-16,1 1-14 0,2 0-1 0,1 3-10 16,4 0-17-16,1 0-3 0,4-2-5 15,1-1 9-15,2-11-24 0,0 9-1 16,12 10-20-16,0-9-27 0,0-7-31 0,1-2-29 15,5 1 6-15,-7-2-73 0,4 0-19 0,21-15-52 16,-16 4-7-16,4 2-34 0,-4-3 23 16,-4-5-152-16,1 0-73 0,-2 0 21 15,-3-2 6-15,0-1 57 0,-2-2 28 0,-2 1 13 16,1 0 22-16,-2 0-8 0</inkml:trace>
  <inkml:trace contextRef="#ctx0" brushRef="#br0" timeOffset="78419.28">3035 3612 593 0,'-7'-13'300'0,"1"1"-24"15,0 2 4-15,0-4-33 0,0 7-5 0,1 1-40 16,2 2-17-16,-1-1-4 0,0 2 14 0,1 2-29 16,0-2-15-16,0 3 10 0,3 0 2 0,0 0-14 15,0 0 17-15,-12 21-11 0,9-3 10 16,1 1-2-16,-1 5 1 0,2 1 8 16,1-11-18-16,0 9 17 0,0 3-5 0,0 1-20 15,15 30-4-15,-11-28-24 0,2-3-7 0,0 1 4 16,1 2-29-16,0-4 10 0,-1-1-24 15,2-5 8-15,1-2-9 0,0-3-12 0,2-4-33 16,0-5-12-16,0-2-18 0,-11-3-19 16,16 0-22-16,-3 0-23 0,21-13-2 0,-15 3-34 15,1 4 3-15,-2-6 18 0,0 1 4 0,-3 0-20 16,1-1 21-16,-3 1-1 0,-3-1 8 0,0 3 2 16,-2 2 30-16,-3 2 12 0,-1 0 11 15,-4 1-3-15,2 3 16 0,1-1-15 0,-3 1-4 16,0 1 5-16,0 0 37 0,0 5-10 15,-2 1 21-15,1-2 7 0,-3 11 5 0,1-4 0 16,1 2 8-16,1-3-5 0,1 0 8 0,-1-1 0 16,1-9-5-16,0 8-6 0,0 4 1 0,10 14 3 15,-6-16 3-15,3-3-5 0,0-3-5 16,0-2-6-16,1-1-26 0,1-2-8 0,-1 1-11 16,19-12-22-16,-11 4-18 0,1-5-11 15,2 2-6-15,-5 0-29 0,1-3 34 0,-1 2 7 16,-2-1-27-16,0 1 8 0,-2 0 17 0,-4 6 5 15,-2 0 4-15,1 0 18 0,-2 2 7 16,-1 0 23-16,-1 1-1 0,0 0-21 16,-1 2 7-16,0 1-1 0,0 0 28 0,0 1 2 15,-1 0 8-15,-1 3-5 0,0-3 19 0,2 4 3 16,-2 0 13-16,1 2-5 0,0 0-3 16,2 1 0-16,-1-2 7 0,0 2 3 0,0 4-2 15,0-2-9-15,12 14 4 0,-5-12-7 0,-1-3-14 16,2-4 8-16,-1-1-17 0,9 1-30 0,-4-4-22 15,-12-1-32-15,10 0 7 0,2 0-79 16,-3 0-70-16,-1 0-34 0,-2 0-58 0,-6 0 32 16,17-12-220-16,-13 10 11 0,-1-2 33 15,1 2 43-15,1-2 17 0,0 0 39 0,-1 0 21 0,8-5 25 16,2 0 21-16,-4 3-53 0</inkml:trace>
  <inkml:trace contextRef="#ctx0" brushRef="#br0" timeOffset="78784.75">3853 3859 339 0,'1'-1'440'0,"-1"0"-58"0,-1-1-55 0,0 1-42 15,-1 0-37-15,-1 3 75 0,-1-1-22 0,-2-1-5 16,1 2-28-16,-8 4-14 0,1-2-4 16,-1 6-22-16,1 1-23 0,-2 1 10 0,3-1-6 15,-1 6-12-15,3-1-12 0,1 2-28 16,5-1 0-16,-1-1-23 0,4-2-14 0,0-6-22 16,0 4-1-16,15 13-5 0,-7-15-21 15,5-1-10-15,1-2-37 0,3-3-33 0,0-1-33 16,5-2-34-16,2-1-38 0,2 2 11 0,-13-2-88 15,7 0-28-15,3 0-30 0,25-17-31 0,-21 14 25 16,-5-6-145-16,-4 2-88 0,2-2 36 16,-2 0 18-16,-3 2 33 0,1-2 50 15,-5 1 21-15,-3 3 26 0,-2-1-4 0,-2 0-3 16,0 2 2-16</inkml:trace>
  <inkml:trace contextRef="#ctx0" brushRef="#br0" timeOffset="79417.45">4163 3955 486 0,'0'-5'315'0,"1"4"-8"0,-1-4-2 15,2 2-12-15,-4 0 10 0,2 0-38 16,-2-1 23-16,0 2-31 0,-1-2 1 0,-1 3-28 16,0-2-3-16,-2 0-27 0,-1 1 0 0,0 2-12 15,-12 0-23-15,2 0 6 0,9 0-11 0,-17 10-8 16,9 1-3-16,1 1-8 0,1 0-18 16,0 2-13-16,2 3-2 0,1-7-4 0,4 5-23 15,0 3-3-15,0-4 1 0,5-4-15 0,1-1-9 16,1-9-4-16,0 7 16 0,0-7-18 0,0 7-18 15,14 2-6-15,-9-8-23 0,0-1-29 0,3-1-2 16,8-5-24-16,1-2-8 0,-1 1-12 16,3-4-21-16,-2 0-12 0,0-1 10 0,-1-1-32 15,-2-2 13-15,-3 3 10 0,2 3 21 16,-4-2 20-16,-5 3 6 0,2 3 9 16,-3 1 16-16,1 1 3 0,0 2 4 0,-1-1 3 15,-2 2 32-15,-1 0 19 0,0 0 5 16,0 0 13-16,4 11-6 0,-2-4 11 0,0-1 0 15,-1 1-1-15,5 7-12 0,-2-3-1 0,3 0-7 16,1 1 1-16,1-2 1 0,-3-5-13 16,1-2 0-16,1 4 7 0,-1-5-3 0,2 1-20 15,-2-2-17-15,2-1-4 0,-1 0-7 0,4 0-19 16,16-13-11-16,-13 5 4 0,-1-2-43 16,-1-2-26-16,-2-2-9 0,0-4 13 0,0 0-13 15,-1-5-4-15,-3 0 17 0,2-2 6 0,-2 1 24 16,0-2 8-16,-1-1 2 0,1 0 34 0,-3 2 32 15,-2 4 23-15,2 0 21 0,-4 3-4 16,2 7-4-16,-2 11-1 0,0-10 41 0,0 2 10 16,0 1-3-16,0 7-9 0,0 0 2 0,-9-10 23 15,7 13 3-15,-3 3 9 0,0 11 4 0,-1 3 0 16,0 2 9-16,3 3-13 0,1 2 24 16,2 1-18-16,0-14-10 0,0 8-7 0,0 5 12 15,0-2-27-15,11 25-11 0,-5-25 13 0,-1-4-21 16,0-4-26-16,1-2-29 0,0 0-35 15,-2-3-44-15,0-8-43 0,2 0 13 0,0-1-114 16,-6-3-32-16,0 0-43 0,7 0 26 16,9-17-267-16,-10 9 45 0,-1 1 8 0,-2-2 38 15,-3 0 35-15,0 1 58 0,0 8 16 0,0-8 15 16,0 1 1-16,-14-12-4 0</inkml:trace>
  <inkml:trace contextRef="#ctx0" brushRef="#br0" timeOffset="79690.73">4372 3892 1001 0,'-2'-1'323'0,"-2"1"-19"16,1-2-39-16,2 2 17 0,-1 0-3 16,2 0-29-16,1-1 14 0,2 0-9 15,3 1-10-15,0 0-16 0,2 0 6 0,14 0-19 16,-10 0-9-16,6 0-22 0,4 0-9 0,3 0-16 16,1 0-26-16,1 0-6 0,1 0-29 15,-1 0-11-15,-1 0 6 0,24 13-25 0,-30-7-10 16,-1 3 1-16,0 1-3 0,-5 2-10 0,0-1-3 15,-3 0-8-15,-3 4-23 0,-4-7-21 0,-1 0-18 16,0-2-16-16,-3-3-37 0,0 1-26 16,0 1 12-16,0-5-96 0,0 0-33 0,0 0-48 15,0 0 25-15,-9 8-180 0,7-8-68 16,0-3 17-16,1-1 59 0,-1-1 5 0,1 0 27 16,0-2 34-16,0 0 37 0,1 0 13 0,-1-11 11 15,1 8 6-15</inkml:trace>
  <inkml:trace contextRef="#ctx0" brushRef="#br0" timeOffset="79819.57">4762 3814 477 0,'0'-7'393'0,"-10"-4"-23"0,7 6-73 16,-1 2-49-16,0-1-20 0,1 1-12 0,-1 0-65 15,1 1-19-15,0 1-43 0,-2 1-61 16,1 0-59-16,2 1 2 0,-2-1-173 0,4 2-136 16,2 1-11-16,2 0-2 0,9 5 45 15,1 0 15-15,3 1-28 0</inkml:trace>
  <inkml:trace contextRef="#ctx0" brushRef="#br0" timeOffset="80463.81">4880 3878 212 0,'5'7'355'0,"-4"0"-24"16,1 2 10-16,0-1 4 0,0-1-45 0,3 8 48 16,-5-1-6-16,0-14 3 0,0 10-31 15,0 5-22-15,0-1-3 0,13 15-25 16,-6-17-10-16,0 4-19 0,1-6-23 0,0-2-22 16,4 0 3-16,-3-2-30 0,3-5 4 0,-12-1-32 15,9 0-3-15,1 0-25 0,5 0-14 16,17-12-10-16,-15 6 6 0,-2-5-16 0,0 2-5 15,0-2-23-15,-3-1-9 0,0 2-19 16,-8 0 0-16,3-2-3 0,-3 1-5 0,-3 1-33 16,-1 2-24-16,0 8-20 0,-12-19-44 15,2 10-24-15,-3 1 13 0,4 1-87 0,-7 0-24 16,7 1-25-16,-5-1-33 0,4 5 29 0,2-2-161 16,3 1-72-16,3 0 21 0,0 1 38 15,2 2 22-15,0 0 14 0,0 0 33 0,14-7 40 16,-7 7 57-16,2 1 154 0,8 3 167 15,-17-4-3-15,29 5 138 0,-13 0 17 0,1 1 4 16,-2 2 24-16,0 0-21 0,2 2 9 16,-2 0 10-16,-1-2-25 0,-2 1-22 0,1 5 39 15,-5-6-10-15,-2-2-14 0,-3 1-24 16,1-2-6-16,-1 0-9 0,0 1-8 16,-1 0-11-16,-1-4-12 0,0 1-4 0,0-1-2 0,0 2 12 15,-1-4-6-15,0 0-19 0,0 0 12 0,0 0-11 16,-1 0-19-16,1-2 9 0,1-2-25 15,-1 1 8-15,1-2-11 0,1 1-17 0,4-9-7 16,3 1-6-16,2 0-5 0,4 1-4 16,2 1-17-16,1 1-6 0,3 2 9 0,1 1-5 15,-1 0 2-15,-10 6-20 0,3 0 12 16,4 0 1-16,-2 0-5 0,0 0 8 0,17 18-16 16,-17-8 16-16,-3 0-4 0,-1 1 7 15,2 1-13-15,-2 2-5 0,1-2 12 0,-6 1 17 16,4 0-14-16,1-2-2 0,-2-2 0 0,-2-2 16 15,5 1-5-15,-3-3-6 0,-2-1-13 16,1-1 26-16,-2-2-28 0,1 0 25 0,-1-1-22 16,-7 0-9-16,6 0-23 0,6 0-25 15,11-9-14-15,-14 5-38 0,-1 1 12 0,0-2-107 16,-1 0-41-16,-3 1-28 0,1 1 24 0,7-5-213 16,-7 1-59-16,0 4 18 0,-3-1 51 0,0 1 31 15,-1 1 30-15,0-1 34 0,-1 1-7 16,0 2 75-16,0 0 8 0,0 0 2 0</inkml:trace>
  <inkml:trace contextRef="#ctx0" brushRef="#br0" timeOffset="81300.56">1356 4728 595 0,'-14'0'335'0,"14"0"-36"0,0 0 2 16,0 0-11-16,0 0-6 0,-20 18-47 0,17 2-27 16,3-8 50-16,0 2-30 0,14 25-16 15,-10-17-35-15,1 0 5 0,-1-1-26 0,3 1-21 16,-2-2-9-16,0-3-17 0,-1-1-8 0,0-1-27 15,1-3-38-15,-3-5-20 0,3 1-3 0,-1-3-68 16,-2-2-9-16,0 0-30 0,-1-3-26 16,-1 1-36-16,0-3-33 0,2 0 18 0,-2-1-146 15,9-9-61-15,-7 1-31 0,2-4 22 16,-2-2 8-16,2-1 7 0,-1-2 59 0,2 1-13 16,0-1 102-16</inkml:trace>
  <inkml:trace contextRef="#ctx0" brushRef="#br0" timeOffset="81483.05">1434 4836 621 0,'5'-12'228'0,"-3"2"40"0,3 3 0 16,-5-1-7-16,2 4 28 0,0-1-27 0,0 2-20 15,-1 0-30-15,-1 1-22 0,0 2-22 16,0 0 21-16,-5 0 9 0,3 3-14 0,-3 1-14 16,-2 9-1-16,-2 1-4 0,0 3-15 0,-2 0-10 15,-2 1-23-15,1 2-10 0,1-1-5 16,0 1-32-16,0-2-15 0,0-3-36 0,1-1-32 16,1 0 2-16,-2-2-109 0,7-5-20 0,1-2-49 15,-3-3-62-15,1-1 23 0,0-1-256 0,5 0 43 16,0 0 49-16,0 0 11 0,0 0 17 15,-17-20 32-15,13 13-16 0,0-4 67 0,2 4-13 16</inkml:trace>
  <inkml:trace contextRef="#ctx0" brushRef="#br0" timeOffset="81696.62">1151 4855 892 0,'4'0'311'0,"-8"1"-8"16,6-1-23-16,2 1-40 0,-4 0-34 0,0-4 22 15,1 1-64-15,5 6 9 0,2-1-7 16,3-1-26-16,2-1-16 0,7 0-5 0,-9-1-14 16,6 0-11-16,3 0-50 0,4 0-51 0,1 0-30 15,2 0-50-15,29-9-44 0,-22 7 15 16,-18 2-273-16,8 0-12 0,5 0 3 16,3 0 57-16,30 12 20 0,-27-10-5 0,-1 2 50 15,-1 0-3-15</inkml:trace>
  <inkml:trace contextRef="#ctx0" brushRef="#br0" timeOffset="82382.97">2187 4662 299 0,'0'-3'425'0,"2"-1"-75"0,-1 4-13 0,0 2-38 16,-1 0-39-16,2 5 57 0,2 13-3 15,-1 2-10-15,4 4-27 0,-2 3-9 16,1 0-20-16,-1 0-26 0,1-4-7 0,-2 3-24 16,-1-1-33-16,0-1 6 0,0-1-24 0,1-4-16 15,-2-3-7-15,-1-5-10 0,0-2-24 16,-1-2 4-16,2-2-19 0,-2-2 11 15,0 1-21-15,2-2 4 0,-2-1-8 0,0-2 2 16,0-1-27-16,-2 0 8 0,2-2-8 16,0-1-24-16,-2-3-12 0,2 3-5 0,0-4-7 15,0 3-9-15,0-3 6 0,0 1 2 0,2-2-12 16,-2 2-3-16,12-14 12 0,-2 8 12 16,1 0-5-16,4 1-4 0,2 2-3 0,2 5 2 15,1-2 13-15,0-1 0 0,-2 6-1 16,-8 1-7-16,4 0 7 0,14 14 9 0,-13-6-7 15,-4 0 12-15,1 3-3 0,-2-1-4 16,-5 1 7-16,-2-3 10 0,-3 0-1 0,0-8-10 16,0 6 14-16,0 4-7 0,-18 12 2 0,6-13-1 15,3-1-2-15,-3 1 3 0,-2-4-4 0,-2 2 6 16,0-3-7-16,0-1 3 0,0-2-14 0,8-1-21 16,-3 0-15-16,-1 0-12 0,2 0-35 15,2 0 10-15,1 0-56 0,7 0-31 0,-9 0-28 16,-4-12-7-16,11 9-41 0,-1 1-30 15,3-1 26-15,3-1-141 0,-1 0-74 0,3 3 34 16,8-7 31-16,3 2 31 0,2 0 17 0,1 2 39 16,4-1-6-16,2 2 44 0</inkml:trace>
  <inkml:trace contextRef="#ctx0" brushRef="#br0" timeOffset="83234.25">2868 4996 643 0,'8'-3'283'0,"-4"1"-11"0,-1-1 1 16,0-1 11-16,1 0-21 0,-3 0-9 0,0-1-31 16,0 1 17-16,-2 0-1 0,-1 0-21 15,-1-1-35-15,1-1 3 0,-11-4-3 0,-1 0-37 16,1 4-14-16,-3 0-3 0,0 3-12 16,-1 3-14-16,9 0-14 0,-7 0-1 0,-18 10-14 15,15-1-15-15,-2 1 11 0,3 2-19 16,2 0 9-16,0 0-25 0,3 2 5 0,2 0 3 15,1 0 0-15,3-5 0 0,2 0-15 0,2-1 6 16,2-1 1-16,0-7-9 0,0 0-9 0,0 8 14 16,11 3-5-16,-6-8 0 0,2 0-12 0,-1-3-17 15,13-3-4-15,-11 3-5 0,3 0-11 16,19-12-13-16,-12 7-23 0,-4-4 13 0,3-2-11 16,-1 1 6-16,-1-2 2 0,-3-1-21 15,1 1 7-15,-4 1 0 0,-1-3-6 0,-2 10 4 16,-1 1 35-16,-2-1 3 0,0-3 2 0,0 5 6 15,-1 1-15-15,-1 1 9 0,-1 0 25 16,0 0 0-16,0 0 42 0,4 14-6 0,-3-9-12 16,1 1 15-16,2 10 9 0,1-2-5 0,1 0 6 15,1 0 1-15,0-3 4 0,3 1 2 0,0-2-11 16,-2-3 3-16,0-3 4 0,2-1-17 16,-3 0 4-16,1-3-12 0,0 1 10 0,-8-1-25 15,12 0 0-15,16-13-14 0,-17 5-10 16,3-4-13-16,0 0-20 0,-2 0 4 0,1 0-5 15,-3 1-9-15,1 0 6 0,-2 1-11 0,-3 1 18 16,-1 2-11-16,-3 0-13 0,1 2 27 0,0 2-1 16,-2 1 11-16,1 2-17 0,-2 0 28 0,0 0 1 15,0 0 20-15,0 7 1 0,0-2-2 16,0-1 37-16,1 4-1 0,-1-2-2 16,4 12 18-16,-4-9 16 0,0 2-5 0,7 15-5 15,-2-12 3-15,-2-1 4 0,0-4-16 0,-2-2 9 16,3-1 3-16,-3-2 3 0,1-1 7 15,-1 1 14-15,-1-1 0 0,1-1-19 0,-1-2 10 16,-2 0-14-16,0-2-21 0,1-1 10 0,-2 1-20 16,1-2 0-16,0 0 13 0,0-2-15 15,0 1 7-15,1-2-23 0,-3-9 20 0,2 3-21 16,2 3 7-16,0-2-13 0,0 5 10 0,0-3-8 16,11-13 0-16,-4 7-13 0,-1 7 12 0,6-1 3 15,2 0-3-15,1 5-20 0,1 0 16 16,-2 4 3-16,0 1-13 0,-5 0 2 0,20 9-6 15,-11 0 20-15,0 2-9 0,-4 1 11 0,1 3 3 16,-3 3 1-16,-2-3-9 0,-3 1-12 16,0 1 23-16,-2-2-16 0,-3-2-9 0,-1-4 4 15,-1 0 15-15,0-9-24 0,0 7-4 0,0-7-23 16,0 8-10-16,0-8-53 0,-13 14-41 16,11-12 13-16,-2-1-119 0,1-4-39 0,1 1-27 15,1-3 29-15,-3 0-285 0,3 0 44 16,2-2 70-16,-1 2 6 0,8-12 32 0,-2 2 27 15,3-3 47-15,-1 5 37 0,1-1 12 16,-1-1 15-16</inkml:trace>
  <inkml:trace contextRef="#ctx0" brushRef="#br0" timeOffset="83496.95">3460 4802 920 0,'1'-3'363'0,"0"0"-67"16,0 2-37-16,0-2 58 0,1 6 6 0,-1-3-4 15,2 4 7-15,4 10-16 0,0 4 5 0,2 1-18 16,-1 6-34-16,0 0-4 0,-1 2-16 16,0 0-23-16,-2 0-38 0,0-1-21 0,-1 1 9 15,-2-2-48-15,-1-4 2 0,0-1-36 16,-1-6-29-16,2-2-32 0,0-2-23 0,-2-5-24 16,0-5-38-16,0 0-42 0,0 0 9 0,0 0-129 15,5 7-40-15,-2-10-44 0,6-8 26 0,-6 1-268 16,5-7 59-16,0 5 22 0,0-4 44 0,-3 1-2 15,5 0 58-15,-2 1 37 0,1 0 9 16,1 0-10-16,0 2 51 0,0-3-37 16</inkml:trace>
  <inkml:trace contextRef="#ctx0" brushRef="#br0" timeOffset="84013.85">3720 4916 526 0,'3'-2'381'16,"-1"1"-30"-16,1 1-14 0,-2 0-46 0,1 3 42 15,-1-3-8-15,-2 4-16 0,0 0-19 16,-1 2-20-16,-1-3-18 0,-5 10-29 0,-3-2-14 15,0-1-31-15,-1-3-9 0,1 3-20 0,1-1-14 16,-2 1-24-16,4-6 3 0,-4 3-14 0,4-1-11 16,1-3-4-16,2 1-20 0,0-2 2 0,1-2-18 15,1 2-15-15,0-1-16 0,0-1-31 16,3 0-6-16,0 0-14 0,0 0 5 0,0 0-25 16,0 0-3-16,-6-8-21 0,7 8 8 15,3-4 5-15,-2 4 0 0,3 0-6 0,0 0-11 16,0 1 29-16,0 0 4 0,0 1 5 0,10 6 14 15,-2-1 9-15,2 3-1 0,0-1-8 16,0 2 2-16,0 0 51 0,1 1-9 0,-2-2 18 16,3-3-3-16,-4 3-5 0,3-2 13 15,-4-1-10-15,-2-2 5 0,0 0-18 0,-1-2 19 16,-2-1 3-16,-1-1-13 0,2-1 5 0,-3 0 2 16,-5 0-13-16,0 0 6 0,13 0-20 0,13-14 9 15,-16 9 13-15,-1-1-14 0,-2 1 12 16,-3-2-15-16,4-4-7 0,-1 2 0 0,-2 2-7 15,-2 1 3-15,0 1 11 0,0 1-3 16,-1 1 19-16,1-1-4 0,-1 3-3 0,-1-1 0 16,1-1-13-16,0 3 0 0,-2 0 27 0,0 0-2 15,0 0 1-15,0 0-2 0,14 10-3 16,-11-7 0-16,0 3 0 0,0-3-4 0,1 3-12 16,-1-1 9-16,5 7-9 0,-4-4-21 15,2-3-44-15,-4 0-6 0,1 0 6 0,1-3-47 16,-4-2-87-16,0 0-36 0,0 0-65 15,0 0 30-15,8 0-237 0,-8 0 14 0,9-11 34 16,-7 8 63-16,-2-2 10 0,0 0 22 0,1-1 31 16,0 0 42-16,-1-1 3 0,0-14-6 15</inkml:trace>
  <inkml:trace contextRef="#ctx0" brushRef="#br0" timeOffset="84142.2">4001 4831 897 0,'-4'-5'283'0,"2"0"-45"0,-4 4-32 15,3-2-10-15,-1 1-42 0,2 3-39 0,-1-1-61 16,-2-1-70-16,3 1 2 0,-1 2-347 16,0 1 36-16,2-2 12 0,2 3 33 0,1 0 17 15</inkml:trace>
  <inkml:trace contextRef="#ctx0" brushRef="#br0" timeOffset="84518.71">4130 5007 1007 0,'0'8'358'0,"1"-1"20"0,-1 0-36 0,0-2-21 16,0 1-26-16,0 0-32 0,0-2-8 16,0 2-33-16,0-6-19 0,0 0-27 15,0 7-9-15,0-7-12 0,0 6-10 0,0-6 0 16,0 6 9-16,0-6-28 0,0 0 0 16,0 7-16-16,0-7-8 0,-9 6 3 0,7-7-27 15,-2-1 13-15,3-1-26 0,0-1 12 0,-1 1-20 16,0-2-10-16,2 1-9 0,0-2 8 15,1 0-18-15,0 0-10 0,-1-1-1 0,12-9 6 16,-3 6-7-16,1 0-10 0,4 3 12 0,-4 2-4 16,-1 3-15-16,3-1 12 0,-2 3-6 0,-10 0 9 15,14 0-2-15,16 11 1 0,-13-2-4 16,-2 0 10-16,-2 1-6 0,0 0 2 0,-3 1-16 16,-2-1-2-16,-2 0-19 0,-1-3-11 0,-2-2-14 15,-2 2-44-15,0-2-17 0,0-2 10 16,-1 2-108-16,1-1-17 0,-1 1-12 0,0-2-24 15,1 0-19-15,0 1 28 0,2-2-184 16,1 2-29-16,9 4 45 0,-3-3 8 0,6-2 30 16,-3 1 22-16,4-2 35 0,2 0 23 0,1-1 38 15,-10-1-22-15</inkml:trace>
  <inkml:trace contextRef="#ctx0" brushRef="#br0" timeOffset="85140.42">4646 5074 539 0,'3'-3'390'15,"-1"0"-42"-15,-1-1-34 0,0 3-40 0,0-3 56 16,-1 1-28-16,-1-1-22 0,-1 1-16 0,-1 0-6 16,0-2-23-16,-2 3-21 0,0 0 7 15,-2 2-36-15,0 0-4 0,-9 7-18 16,-2-2-6-16,2 1-7 0,-2 5-18 0,5 0-23 16,0 1-10-16,4 1-8 0,2-1 10 0,0-2-25 15,5-1 7-15,1-1-27 0,0 0 7 0,1-8-9 16,0 0-6-16,0 6-29 0,11 6-4 15,-6-11-3-15,0 1-9 0,1-2-14 16,1 2-3-16,0-4 8 0,2 2-20 0,19-8 4 16,-11 0 1-16,-1-1 8 0,0 0-13 0,1-3 16 15,-2-2-5-15,0 2 9 0,-2-3-8 16,0 2 2-16,-1-2 2 0,-3 2 1 0,1 0 13 16,-2 1 1-16,0 0 15 0,0 5-1 0,-4 0 14 15,-2 4-5-15,1-2 0 0,-1 2-5 16,0 1-2-16,-2 0-5 0,1 1-15 0,0 0 11 15,-1 1 6-15,0 3-6 0,0 1 2 0,0 3 4 16,-1 11 22-16,1-6 3 0,0 9 22 0,0 6-4 16,0 2 8-16,11 33 13 0,-4-25-5 0,-1 1 11 15,0 1-11-15,-1 2 20 0,0-4-25 16,0-1 6-16,0 0 16 0,0-4-22 0,-1-3-24 16,-2 3 17-16,-1-3 1 0,-1-18-4 15,0 6-18-15,0-2 9 0,-17 19-15 0,8-29 3 16,1-1-7-16,-6 3 13 0,-3-5-22 0,3-1 3 15,0 0 5-15,14-1 3 0,-12 0-23 16,-17-18 12-16,14 6 4 0,2 0-6 16,1 2-7-16,2-4 13 0,5-3-33 0,2 0 19 15,1-2-15-15,2 9-12 0,0-5-18 16,18-21 3-16,-1 14-42 0,-2 5-17 0,4-1 1 16,0 0-27-16,2 0 0 0,2 0-23 0,3 1-34 15,0 1-22-15,2 0-2 0,-1 2 18 0,2-1-111 16,-3 1-53-16,2 2 29 0,0 0-252 15,-2 2 22-15,0 0 42 0,-2-4 32 0,3 4 27 16,-1 2 48-16,-2-2-11 0,5 3 37 0,-2-2 48 16,2 3 24-16,3-2-28 0,-2 1 51 15</inkml:trace>
  <inkml:trace contextRef="#ctx0" brushRef="#br0" timeOffset="163094.96">1151 5745 280 0,'0'0'326'15,"0"0"-15"-15,-8 18-37 0,16-2-22 0,-1-1 1 16,6 2-25-16,-6 2-21 0,2 1-8 15,2 1 9-15,3 1-35 0,-1-1-8 0,-1-3-40 16,-2 2 4-16,4-2-28 0,-3-2 24 0,2-2-36 16,-3 2-16-16,3-3-13 0,-4-1 13 15,-3-4-33-15,-2-4-18 0,-2 2-1 0,2-3-25 16,-1 0-40-16,-1-1-28 0,0-2-39 0,-2 0-26 16,0 0 13-16,0 0-124 0,2-10-69 15,-2 6-65-15,0-3-10 0,0-1 61 0,0 2 23 16,0-2 20-16,0-2-16 0,0-4 30 0</inkml:trace>
  <inkml:trace contextRef="#ctx0" brushRef="#br0" timeOffset="163262.91">1342 5845 310 0,'0'-7'341'0,"0"1"-50"15,0 6-55-15,0-7-13 0,0 7-29 16,0-7-10-16,-6 7-23 0,-5-5-3 0,5 6-19 16,-5 10-8-16,2-1-15 0,-6 2-4 15,2 3-16-15,-6 8-12 0,1-4-4 0,2-1-13 16,1 1-14-16,-1-3-25 0,5-4-43 0,1 4-37 15,0-2-79-15,5-4 12 0,-3-2-154 16,0 0-82-16,0-3 3 0,1 0 22 0,0-2 30 16,-3-3-21-16,10 0 29 0</inkml:trace>
  <inkml:trace contextRef="#ctx0" brushRef="#br0" timeOffset="163461.94">1021 5932 256 0,'2'0'317'16,"-1"2"-35"-16,5-2-17 0,-6 5-2 0,7-3-18 16,1-1-3-16,8 1-30 0,2 0-17 0,0-2-29 15,-9 0-1-15,7 0 7 0,6 0-47 0,5 0-22 16,34-11-24-16,-25 10-60 0,-2-2-52 16,4 1-53-16,2 1 10 0,1-2-226 0,-1 3-86 15,3-3 8-15,-23 3 24 0,9 0 49 0,7 0 2 16,3 0-11-16</inkml:trace>
  <inkml:trace contextRef="#ctx0" brushRef="#br0" timeOffset="164145.77">2235 5799 1071 0,'-1'-3'341'15,"-1"3"-35"-15,-2 4-32 0,-2 9-33 0,0 2 21 16,-1 6 5-16,-2 2-11 0,4 5-22 16,-1 0-17-16,1-1-24 0,-1 2-20 0,0-1-27 15,0 1-1-15,2-3-25 0,-1 0-7 0,2-3-9 16,3-2-1-16,-5-4-14 0,2-2-6 16,0-4-19-16,2-3 10 0,-2-1-17 0,2-2 3 15,0-3-12-15,-1-2-30 0,2-2-11 16,0 1-19-16,0-3-19 0,0-3 2 0,4-10-40 15,-4 5 9-15,8-25-24 0,-6 11 35 16,3 0-2-16,-2-3-3 0,2 2-5 0,-3 1 1 0,2 2 0 16,0 5 26-16,0 1 25 0,-2 7-35 15,-2 1 36-15,3 6-29 0,-1 2 9 16,0 1-2-16,-2 1 25 0,0 0 0 0,10 9 39 16,0 5 8-16,-1 5-14 0,-1 1 10 0,0 1 16 15,-1-1 18-15,2 0-10 0,-1 1-3 16,-2-2-3-16,2-2 12 0,1 0-19 0,-3-4 2 15,-1-1-10-15,2-1 9 0,-2-4-10 0,-3-1 1 16,2-1 8-16,-2-1-10 0,2-1 13 16,-1-3-2-16,1 0-19 0,-4 0 6 0,0 0-7 15,22-12 1-15,-9 2-10 0,-1-3-14 0,-1-4-12 16,0-1 0-16,1-4-20 0,-6-2 3 16,6-1-22-16,-2 1 4 0,0-2-2 0,2 1 9 15,-3-1 4-15,2-1 0 0,2 1-19 0,-3 3 17 16,2-2 20-16,-3 7-7 0,-1 1 0 15,-3 5-32-15,0 5 27 0,-1 3 2 0,-4 4 2 16,0 0 8-16,6 11 19 0,-5-2 8 0,2 14 2 16,-3 5 11-16,1 2 7 0,0 1 15 0,-1 1-3 15,0 1-9-15,3 0 11 0,-1-1 7 0,2 3-20 16,-2-4 2-16,3-2 0 0,2-1-8 16,-2-2 1-16,1 0-2 0,1-2-1 0,3-6-18 15,-1-3-21-15,0-4-30 0,2-4-56 16,2 0 10-16,-1-7-84 0,1 0-53 0,-13 0-33 15,13 0-29-15,19-16 32 0,-16 6-203 0,1-1-22 16,3 2 26-16,-1-4 39 0,2 0 39 0,-4 1 31 16,1-2 19-16,1 2 11 0,-3-1 34 0,0-1-5 15</inkml:trace>
  <inkml:trace contextRef="#ctx0" brushRef="#br0" timeOffset="164924.37">2950 6026 600 0,'-3'-2'306'16,"-1"-1"-30"-16,-3 4-10 0,-8 6 27 0,0 2-41 15,-1 3-25-15,0 4 11 0,-1 3-27 0,3 0-24 16,-1 2-21-16,5-1 9 0,1 1-18 16,0-1-5-16,4-1-21 0,2-1 6 0,2-5-12 15,1-13-18-15,0 10 3 0,0-3-27 16,0 1-19-16,12 2 9 0,-5-8 1 0,0 0-29 16,0-2 3-16,1-1-29 0,2 1 1 0,22-13-4 15,-14 3-50-15,-1-2-5 0,-2-3-24 16,0 0 21-16,-1-1 14 0,-2-1-26 0,0 1 8 15,-3 1 4-15,1 2 19 0,-5 4-16 0,0 2-8 16,-3 2 20-16,0 1 15 0,1 3 10 0,-2 0-16 16,-1 3 24-16,-1 1-2 0,0 0 27 15,1 4-21-15,-1 0 23 0,0 0-3 0,1 1 6 16,0 1 37-16,0 2-30 0,0 1 9 16,0 0 6-16,0-3 0 0,0 0-23 0,0-1 21 15,12 5-23-15,-11-9-3 0,2-1 7 16,1-1-31-16,-1-2 20 0,2 2-21 0,0-4 14 15,0 0 6-15,8-3-31 0,-1-5 3 16,5 0 0-16,-5-1 1 0,4 1-33 0,-3-1-7 16,-4 2 20-16,1 2 5 0,-3 2-20 0,-1 1 4 15,4 3 3-15,-4 0 4 0,-6 1 1 16,6 0 2-16,-6 0 3 0,24 14 34 16,-13-2-1-16,-1-1-2 0,0 4 0 0,-3-2-2 15,1-1 1-15,-2 0 9 0,0 3-20 0,-3-6 49 16,0-2-23-16,-1 0-3 0,1-3 28 0,-2 0 6 15,1 0 7-15,-1-1 26 0,0-2 1 16,0 0-5-16,-1 2-11 0,0-3 4 0,0 0-8 16,0 0-8-16,0 0-25 0,-1-7 3 15,1 4-29-15,1-3-20 0,0 2-24 0,-1-3-24 16,2 0 6-16,7-5-88 0,1-5-13 0,4 0-22 16,2-3-49-16,-2 1-15 0,2 2-20 0,4-2 22 15,-1-1-143-15,2-1-74 0,0 1 19 16,-2 0 30-16,0-1 28 0,0 1 23 0,-2-1 42 15,-3 2 72-15,0 2 260 0,-4 3 0 0,-1 1 176 16,-3 4 0-16,-4 1 5 0,-1 3 23 16,-1 5-27-16,0 0 0 0,-3-4-7 0,0 8-23 15,1 0 66-15,-4 9-5 0,-1 4-21 0,1 4 24 16,1 4-2-16,1 4 2 0,1-2-7 16,0 2-25-16,2 0-5 0,1-14-5 0,0 6-16 15,0 5-31-15,0-1-6 0,0 2-29 16,11 19 16-16,-9-28-22 0,0 0-10 0,0 0-45 15,-1-7-21-15,-1-4-60 0,0-2-19 0,2 1 6 16,0-5-136-16,-2-1-83 0,3-1 24 16,-2-3-242-16,2 1-33 0,7-8 29 0,-3 0 15 15,2-2 62-15,0-3 23 0,1 0 38 0,0-4 14 16,3 2 19-16,-1 1 31 0,5 1 1 16</inkml:trace>
  <inkml:trace contextRef="#ctx0" brushRef="#br0" timeOffset="165395.13">3773 6075 592 0,'4'-5'390'15,"2"2"-8"-15,-4 2-53 0,2-2-42 0,-4 1-35 16,0 1 33-16,0 3-22 0,-3-1 5 16,-1 3-40-16,-9 2-30 0,0 3 6 0,-4 0-37 15,1-1-9-15,-2 3-19 0,-1-1-14 0,0-2-23 16,1 5 0-16,4-4-9 0,-2 0-16 16,4-2-16-16,3-2 2 0,0 0 1 0,3 1-17 15,2-2-8-15,0 1 1 0,1-1-9 16,0 0-4-16,3 0 2 0,0-2-9 0,0-2 12 15,0 0-28-15,0 7 18 0,20 8-18 0,-4-8 16 16,0 1-3-16,3-1-5 0,2-1 4 0,-1-1-1 16,3 1 1-16,-2-3-24 0,1-1 12 0,1 2-2 15,-12-4-4-15,4 0-6 0,4 0-4 16,18-16-25-16,-18 8 12 0,0 1-10 0,-2-2 3 16,-2-2 2-16,-1 0-23 0,0 1 19 15,-5 0 9-15,1 1 3 0,-3 1 3 0,-3 3 7 16,-2 1 3-16,-1 2 2 0,-1 2-6 15,-3 0 8-15,0 2 22 0,0 2 14 0,-5 5-13 16,0-1 27-16,3 2-16 0,-2 4 4 0,0-1-17 16,3-2 25-16,1-1-17 0,1-2 4 15,2 1 2-15,0-9-11 0,0 6-1 0,0 0 13 16,17 11-16-16,-9-9 8 0,5-1-15 16,1-1 11-16,1 1-9 0,-2-6-12 0,-6-1-26 15,7 0-12-15,2 0-13 0,2 0 5 0,19-17-75 16,-17 12-41-16,-4-3-22 0,-1-4-27 0,-2 2-33 15,2-3 21-15,-5-2-120 0,1-6-52 16,-5 1-31-16,2-1-9 0,-3-1 62 0,-1-3 5 16,-2-3 32-16,0-2 22 0,-2 0 11 15,0 15 18-15</inkml:trace>
  <inkml:trace contextRef="#ctx0" brushRef="#br0" timeOffset="165597.68">4211 5871 532 0,'-4'-5'294'0,"0"0"-39"0,-1 1-4 15,0 4-10-15,1 3-3 0,0 1-17 0,-5 11 39 16,0 4-29-16,3 5 34 0,1 3-9 15,3 6 13-15,2 1-10 0,0-18-15 0,0 6-5 16,0 8-21-16,16 33-16 0,-8-28-36 16,0-1-8-16,1-5-21 0,-3 1-3 0,4-1-11 15,-2-1-19-15,-1-8-48 0,0 1-31 0,0-6-31 16,-3-4-63-16,0-9 7 0,-1-2-156 16,-3 0-79-16,0 0 26 0,9-14-248 0,-5 1 3 15,2-3 54-15,-3 0 34 0,0-2 31 0,1 1 52 16,-2-2-3-16,-2 0 38 0,0 1 6 15,0 10 25-15</inkml:trace>
  <inkml:trace contextRef="#ctx0" brushRef="#br0" timeOffset="165941.13">4154 6141 804 0,'-4'1'405'0,"1"0"-52"15,1 1-45-15,0-2 19 0,2 3-24 0,3-1-22 16,-1 0-38-16,3-1-40 0,1 0-3 15,10 2-19-15,-2-1-24 0,-5-2-18 0,6 0-29 16,3 0-40-16,23-14-27 0,-17 9-4 0,-2-2-37 16,-1 2-27-16,1-2-5 0,-4 2-6 15,-1 0-14-15,-3 2-2 0,-3 0 22 0,-3 1-14 16,-1 0 20-16,-7 2 1 0,0 0 14 0,0 0 3 16,6 0 6-16,5 15 15 0,-10-11 9 15,2 12 29-15,-2 1-6 0,1 1 17 0,1 2-1 16,-1-4 2-16,0 0-26 0,0-3 15 0,0 4-5 15,-2-11 9-15,0 2-30 0,0 0 2 0,0 0-3 16,0 0-3-16,0-3-55 0,0-5-32 16,12 13-32-16,-10-13-35 0,1 0-51 0,-1-2-27 15,2-3 21-15,-1 0-257 0,6-9-1 16,1-1 45-16,-1-7 22 0,1 5 12 16,-2-5 51-16,2-2 27 0,-3 0 17 0,-3 1 3 15</inkml:trace>
  <inkml:trace contextRef="#ctx0" brushRef="#br0" timeOffset="166555.79">4561 6021 448 0,'-4'-4'224'16,"1"1"-29"-16,-3 0-44 0,1 1-22 0,1 2-36 16,-1-2-49-16,1 2 18 0,1 0-31 15,2 2-20-15,1-1 29 0,1 1-33 0,3 1 54 16,0 1-6-16,7 8 11 0,0 0 41 0,0-1 21 16,2 5-1-16,3-2 25 0,-4 1 22 15,0 2-21-15,0-3 7 0,-1 2 26 0,-1 0-21 16,1-2-18-16,-2-2 36 0,-1 2-41 0,1-3 14 15,-2-4-5-15,-1 1-11 0,0-2-9 16,3 6-4-16,1-6 0 0,-1-2-5 0,5 1-14 16,-2 0-18-16,-1-5 6 0,1 1-19 0,6 2 3 15,-10-3-17-15,1 0 3 0,5 0-6 16,24-16-9-16,-20 8-3 0,-1-2-7 0,0 2-8 16,-2-4 4-16,-3-1 3 0,-1 1-10 0,-2 3 0 15,-2 1-9-15,-4 1-7 0,0 2 3 0,-3 2-6 16,0 3 5-16,0 0-4 0,-11-2-9 15,7 4 3-15,-1 1 5 0,-7 6-10 0,2-1 4 16,3 1-7-16,-4 2 4 0,1-2-3 16,3 0 10-16,2-2 0 0,-1-2-2 0,3 0-15 15,0 0 6-15,1-1-9 0,1-1 3 0,1-3 1 16,0 0 2-16,0 0-10 0,0 0-16 0,0 0 6 16,15 8-19-16,-9-9 2 0,1 1-38 15,13 2 16-15,-12-2 26 0,5 0 2 0,17 8 4 16,-15 3 7-16,1-2-18 0,1 3 0 15,-2 2 2-15,1 5 6 0,-2 3 24 0,0-2-5 16,-5 5 4-16,3 1 10 0,-3 4 27 0,-1 0 10 16,-1 0-2-16,-3 1 4 0,-2 0 16 0,-1 0 28 15,-1-16-4-15,0 4 25 0,-16 22 1 16,8-23-10-16,-3-4 27 0,0-2-18 16,2-7 0-16,0-3 2 0,9-2 23 0,-7 0-32 15,7 0-11-15,-18-17-8 0,10 1-5 16,6-2 6-16,2 6-34 0,0-6-33 0,0-5-11 15,22-29-44-15,-5 20-40 0,4 2-50 0,4 1 14 16,2 0-120-16,2 3-27 0,-1 4-67 16,0 1 31-16,-3 6-261 0,-3 4 36 0,1-2 38 15,-3 8 48-15,-5-2-4 0,-3 5 62 0,-4 2 34 16,-8 0 29-16,0 0 7 0,0 0 30 16,10 13 16-16</inkml:trace>
  <inkml:trace contextRef="#ctx0" brushRef="#br0" timeOffset="167421.68">1048 6754 793 0,'0'0'361'0,"0"-14"-53"0,0 14-13 0,13 0-39 16,-13 0-5-16,18 12-30 0,-13 6 31 0,3 5-7 16,2 1-25-16,1 8-3 0,0-2-27 0,-2-3-15 15,1-6-21-15,-2 1-15 0,1-4-3 16,-1 1-14-16,0 0-16 0,1-2 5 0,-2-5-27 15,-3-4-10-15,1 1-34 0,-3-3-33 0,1 0 0 16,-1-3-83-16,0-2-76 0,-2-1-61 16,0 0 20-16,0 0-222 0,11-13-73 0,-5-1 60 15,0-1 31-15,-4-2 6 0,0-2 39 16,-2-3 32-16,2 3 4 0,4-5 40 0,-6 14-10 16</inkml:trace>
  <inkml:trace contextRef="#ctx0" brushRef="#br0" timeOffset="167571.59">1245 6837 301 0,'0'0'386'0,"0"-6"-36"0,0 6-8 15,-8-8-16-15,6 10-24 0,1 2-36 0,-10 13-2 16,0 0-13-16,-3 7-28 0,3 0-31 16,-2 3-36-16,-3-2-12 0,3 3-28 0,1-4-13 15,-1-5-141-15,4 0-59 0,-3-4-48 0,3-2 14 16,-1 1-275-16,2-1-5 0,2-8 24 16,-3-3 33-16,9-2 23 0,-6 0 9 0,6 0 21 15,-17-12 19-15</inkml:trace>
  <inkml:trace contextRef="#ctx0" brushRef="#br0" timeOffset="167757.07">933 6946 1093 0,'-2'0'381'0,"4"-1"-37"0,0-1-9 0,-1 2-61 16,3-2-14-16,7 1-53 0,5-1-28 15,-7 2 1-15,9 0-21 0,29-7-18 0,-20 5-16 16,0 0-92-16,4-4-72 0,1 0-74 0,1 1 10 15,1-1-314-15,2 1-6 0,0 1 12 16,2-1 51-16,0 2 37 0,0-1-2 0,4 2 21 16,-3 0 24-16</inkml:trace>
  <inkml:trace contextRef="#ctx0" brushRef="#br0" timeOffset="168145.63">2066 6763 1303 0,'1'-4'473'0,"-3"-1"-61"0,0 3-58 0,-4 0-48 16,1 2-34-16,-11 4-32 0,-2 1-15 0,-1 3-37 15,-2 3-25-15,4 2-10 0,-4 2-21 16,2 1-11-16,2 4-18 0,1-2-6 0,1-1-18 16,5 1 2-16,0 0-19 0,2-3 1 0,3-2-14 15,-1-1-8-15,6-1 2 0,0-11-4 16,0 10-14-16,16 10 3 0,-1-9 1 0,3-1-4 15,3 0-24-15,1-2 0 0,1 1 7 0,3 0-9 16,-2-1-1-16,0 2-4 0,-4-1 6 0,1 1-1 16,-8-2-6-16,0 3-1 0,-1 2 4 15,-6-6 9-15,0 0-2 0,-4-1 15 0,-2 0-19 16,0-6 11-16,0 0-3 0,-19 17-2 0,4-10-3 16,-2 0 10-16,-7-1-2 0,1 3 3 15,-1-4-12-15,-3 1-47 0,0-5-3 16,2 2 6-16,4-3-84 0,12 0-16 0,-4 0-33 15,-17-17-38-15,18 8-12 0,7 0 20 0,3 1-175 16,2 8-68-16,0-11 19 0,13-15 1 16,-1 14 48-16,5-5 17 0,3 2 56 0,4 0-4 15,1 4 24-15</inkml:trace>
  <inkml:trace contextRef="#ctx0" brushRef="#br0" timeOffset="169039.53">2237 6949 574 0,'12'0'297'0,"-5"4"-2"16,-3-1-14-16,-1 2-26 0,2 10 40 15,-1-4-37-15,-3 1-13 0,2 2 19 0,0 4-14 16,-1-2-22-16,2 0-11 0,-1-4-23 0,-1-1-7 16,-2-1-27-16,9 5-9 0,-4-6-18 15,0-2-3-15,0-2-11 0,1 0 1 0,1-1-18 16,-2-3-6-16,-5-1-10 0,7 0-4 0,4 0-17 16,16-13-3-16,-13 6-14 0,-2 0-5 15,-5-2-12-15,2-4-8 0,-4 4-19 0,-1-1-9 16,-3 0 8-16,-1 2-20 0,0 8-6 0,0-9 1 15,0-1-1-15,-13-10 13 0,8 13-21 0,1 4-2 16,-1-1 4-16,1 1-1 0,0 2-7 16,1-1 13-16,2 1 2 0,-1 2-35 0,-1 1 5 15,0-2 5-15,1 0 30 0,2 1-2 0,2 1 2 16,2 0 0-16,-1-1 1 0,1 0 8 16,2-1-1-16,0 0-7 0,13-1 14 0,-11 1 5 15,6 0-1-15,17-11 0 0,-14 5-13 0,-1-3 3 16,-2 4 2-16,0-2-1 0,-3-2-1 0,1 1 3 15,-2-3 3-15,-2 1 6 0,-2 2 15 16,-2 1-3-16,-1 0-7 0,1 3 14 0,-4 1-12 16,3 1 1-16,-2 1-21 0,-1 1 24 15,0 0-5-15,-1 9 12 0,-5 6-6 0,0 8 21 16,1 5 15-16,3 4 5 0,-2 1-1 0,2 4-4 16,1 3 24-16,-1 1-10 0,2 5 23 0,0 0-5 15,0-22 3-15,0 11-1 0,0 4-24 16,0 1-1-16,0-2-2 0,0-3-13 0,0-1 18 15,0-2-15-15,0-7 13 0,-12 20-27 16,9-35 15-16,0-6-36 0,-1-1-10 16,2-6-41-16,-1 0-50 0,0-3-15 0,-2-7 11 15,-2-3-86-15,-1-7-20 0,3 3-14 0,0-1-23 16,-3 1-8-16,-1 0-3 0,-2-3 2 0,0 2 14 16,0 1 21-16,1 0-11 0,2 2 19 0,-3 3 37 15,4 1 59-15,-2 2 22 0,-2-1 21 16,0 2 22-16,7 2 30 0,-7-2 30 0,5 4-1 15,0 5 33-15,5-3 2 0,-1 2 16 0,2-2-8 16,0 5-24-16,0 0 27 0,0-7-11 16,16-8-17-16,0 5 10 0,2 1 7 0,0-3-1 15,4 3-11-15,2-3-13 0,-3 1 4 16,4 0 8-16,-1-3-7 0,3 1-18 0,-1-1 3 16,-2 0 11-16,4-4-37 0,-4 2-18 15,-2-2-3-15,-1 1-17 0,-2-4 3 0,-2-1-10 16,-2 0-20-16,-1 0 13 0,-3 0 7 15,-1-2 14-15,-1 2-15 0,-1 3 18 0,-4 2 1 16,0-1 22-16,-3 7 15 0,0 2-2 0,-1 9 15 16,0 0 13-16,0-5 16 0,0 5-2 15,-6-8 22-15,3 11 15 0,2 2-9 0,-1 1-8 16,-3 14-6-16,1 7 83 0,-2 0 9 0,5 7 3 16,-4-7 6-16,3 3-8 0,0 2-16 0,1 0-23 15,1-16 1-15,0 9-12 0,0 3-19 0,0 1 5 16,0-2-14-16,12 24-28 0,-9-29-45 15,1-5-35-15,-2-5-23 0,2-3 7 0,-1-4-160 16,1-2-51-16,-2-4 26 0,0-1-271 16,1 0 9-16,-2-1 46 0,-1-1 23 0,2-1 66 15,-2 0-5-15,0-2 18 0,0 2 58 16,0-3 4-16,0-11 26 0</inkml:trace>
  <inkml:trace contextRef="#ctx0" brushRef="#br0" timeOffset="169603.55">2775 7081 937 0,'-2'-2'317'16,"1"1"-30"-16,1 0-34 0,-1-1-25 16,2 2-13-16,0-1-19 0,3 1-20 0,1-2-27 15,0 1-20-15,10-3-6 0,4 1-10 16,-4-1-22-16,4 1-26 0,2-4-24 0,-1 4 4 16,2 1 4-16,-14 2-27 0,2 0-4 0,0 0 18 15,0 0-11-15,-1 0-15 0,0 0 5 0,13 9 3 16,-9 1 11-16,-3 3 20 0,-1 3-12 15,-2-1-4-15,1 2 61 0,1 4-10 0,-2-1-8 16,1-1 28-16,-1 0-9 0,1 1 6 16,0-2-4-16,-3-3-23 0,1-1-4 0,-1-3 4 15,-1-2 10-15,0-5-9 0,0-3 4 0,-2 2-3 16,1-3-4-16,1 0 0 0,-4 0-14 0,0 0-9 16,7 0-8-16,13-17-8 0,-8 5-11 0,1-4-23 15,-1 0-2-15,-1-4-2 0,0 2-11 16,-4 2-2-16,1 4 13 0,0-3-7 0,-4 7 12 15,0-2-5-15,-2 3-18 0,1 4 9 0,-1 0 4 16,-1 2-12-16,-1 1 1 0,0 0 12 16,0 0 1-16,3 11 2 0,-1-6-7 0,-1 1-3 15,0 1 20-15,5 9-4 0,1-1 16 0,-4-3 5 16,5 1 14-16,-2-3-3 0,4-1 3 16,0 3 1-16,-1-5-7 0,-1-6 6 15,-4 0 0-15,4-1-9 0,-8 0 5 0,7 0-6 16,0 0 0-16,14-11-2 0,-5 3 1 0,-4-2-15 15,1-1 7-15,-1-3 10 0,-3 0-14 0,-2-2-2 16,0 0 2-16,-4 0-5 0,-2 2-5 16,-1 3-12-16,0 11 20 0,0-10-18 0,0-1 1 15,-20-12-18-15,5 15 4 0,4 3-28 0,-5 2-26 16,9 3 8-16,-3 0-79 0,-3 0-25 0,-1 0-47 16,-1 0-58-16,-15 10 27 0,18-5-253 0,5-1 9 15,3-1 55-15,6 3 42 0,3-1-9 16,10 1 71-16,4 1-3 0,7-3 31 15,0 4 41-15,3-4-13 0</inkml:trace>
  <inkml:trace contextRef="#ctx0" brushRef="#br0" timeOffset="170143">3667 7090 537 0,'1'-5'384'16,"-2"1"-43"-16,-1 1 1 0,-1 2-44 0,-2-2 20 15,-1 3-7-15,1 0-29 0,-11 4-25 0,-2 4-17 16,1 5-29-16,0-2-22 0,2 3-10 0,2-1-15 15,0 2-25-15,3-1-11 0,3 2-13 16,2-1-6-16,3-2-4 0,1-2-13 0,1-3-12 16,0-8-7-16,0 7 2 0,0-1-7 0,0-6-18 15,12 12 3-15,-6-10-17 0,1-2-10 16,-1 0-39-16,8-4 2 0,3-3-27 0,-1-3-9 16,0 2-6-16,-1 3 5 0,2-8-33 0,-1-1 7 15,-1 1-3-15,-1-1 16 0,3 5-13 16,-6-1-1-16,-2 2 11 0,-2 2 4 0,-1 5 37 15,0-1-12-15,1 1 30 0,-7 1 1 0,0 0 25 16,7 0 7-16,-7 0 2 0,8 0-11 16,4 11 34-16,-8-8-6 0,1 1-22 0,0-1 25 15,-1 0-19-15,0-1 5 0,0 2 14 0,0-2-20 16,1 0 5-16,-1 0-3 0,6 8-14 16,-3-6 3-16,1-4-9 0,-1 1 9 0,-2-1-12 15,-5 0 5-15,0 0-8 0,7 0 2 16,0 0 7-16,-7 0 16 0,9 0-23 0,-2 0-16 0,-1 0 20 15,-6 0 2-15,20-12-8 0,-6 8-3 16,-4-1-6-16,0 1-7 0,3-1 8 0,-6-1 28 16,2 1-13-16,-2 3-16 0,0-2-2 15,-1 1-9-15,0 2 14 0,0-2-1 0,-3 1 4 16,1 1 3-16,-1 0-7 0,1 1-18 0,-2-1 31 16,-2 1 0-16,0 0-29 0,0 0-15 0,8 0 5 15,-8 0-69-15,9 0-25 0,-2 0-3 16,5 11-34-16,-6-8-31 0,10 3-40 0,0 0 22 15,2-3-96-15,2 1-66 0,2-2-64 16,-2 1 27-16,2 0 20 0,-3 1 20 0,-2-1 39 16,-1-3 24-16,-3 0 22 0,-13 0 109 15</inkml:trace>
  <inkml:trace contextRef="#ctx0" brushRef="#br0" timeOffset="170547.63">4281 7171 937 0,'7'0'244'0,"-7"0"1"0,9 0-15 16,-2 0 10-16,-7 0-16 0,0 0-4 15,16-11-20-15,-12 10-23 0,1-2 46 0,-1 0-35 16,0-1 9-16,0 2-5 0,1 0-34 0,-1-2 0 15,9-5-19-15,-5 2-18 0,-1 2-13 0,-1 0 5 16,1 0-26-16,-3 1-8 0,1-2-1 16,-3 2-13-16,1 1 9 0,-2-2-9 0,2 2-22 15,-3 0 3-15,0 0 0 0,0 3-11 0,0 0-11 16,0 0 6-16,-9-1 13 0,5 4 0 16,0 1-1-16,-3 7 24 0,1 2-1 0,0 2 1 15,1 5 16-15,3-3-15 0,2-3-7 16,0-8-3-16,0 5 13 0,13 18-16 0,-3-16-15 15,1-1-2-15,8-2 1 0,3-6-44 0,4 1-32 16,3 0-35-16,-12-5 6 0,7 0-109 0,6 0-49 16,33-11-45-16,-28 5-27 0,0 2 26 15,-2-4-89-15,-1 3-22 0,-4-2-2 0,2 2 43 16,-4-2 109-16,0 4 22 0,-9-2 214 0,0 2 45 16,-4 1 25-16,-4 0 37 0,-2 0 5 15,-2 2 26-15,-2 0-14 0,-1-1 33 0,-1-1-16 16,-1 1 22-16,0 1-30 0,0 0 0 15,0 0-16-15,0 0-35 0,0 0-6 0,0-7-36 16,0 7-5-16,0 0-129 0,-12-15-93 0,11 12 17 16,-1 0-301-16,2 3 31 0,0 0 36 0,0 0 20 15,0-7-11-15,0 0 78 0,15-15-4 16,1 7 15-16,1-2 14 0</inkml:trace>
  <inkml:trace contextRef="#ctx0" brushRef="#br0" timeOffset="177574.15">5800 5119 217 0,'0'0'343'0,"0"0"-68"15,-14 0-33-15,14 0-29 0,-22-20-24 0,19 18-3 16,0 1-21-16,0 0-26 0,1 1-4 15,2 0-26-15,-2 0 11 0,4 0 1 0,1-2-4 16,2 1-27-16,2 1-6 0,18-1 3 0,4 0 1 16,4-1-5-16,0 1 9 0,10 0-23 15,4-2 3-15,-22 3 5 0,13 0-27 0,10 0 10 16,3 0 14-16,4 0-35 0,4 0 9 16,1 0-14-16,-1 0 7 0,-1 0-19 0,-1 0 10 15,-1 0 4-15,-4 0-12 0,0 0-14 0,-4 0 14 16,-4 0 4-16,-3 0-30 0,-2 0 35 15,-4 0-14-15,-3 0-9 0,-4 0 21 0,-8 0-29 16,-3 0 10-16,-3 0 7 0,-3 0-10 16,-4 0-29-16,0 0-8 0,-7 0-14 0,14-8-12 15,-12 6-32-15,0 0-12 0,-1 0-25 16,-1-1-41-16,0 3 16 0,-1-3-116 0,-2 1-118 16,-1 1-19-16,0 0 29 0,-1-1-1 0,0 1 69 15,-1-1-16-15,1 0 17 0</inkml:trace>
  <inkml:trace contextRef="#ctx0" brushRef="#br0" timeOffset="177983.76">6740 4934 617 0,'-2'-2'292'0,"0"2"-41"0,-2-2-10 0,3 2-30 16,-1 0-11-16,1-2-15 0,0 2-25 0,1-1 2 15,1 2 5-15,1-4-11 0,-1 3-25 16,3 2 9-16,2-1-29 0,10 4 3 0,0 1-4 16,3 0-15-16,-1 2-10 0,4 0 32 0,-3 4-14 15,-1-1-11-15,4 3-8 0,0 0-9 16,-2 1-1-16,1-1-17 0,0 1-4 0,-5 1-7 15,1 0-3-15,-2-2-7 0,-3 0 16 0,-1 1-7 16,-3-3-21-16,0 0 10 0,-3-2 2 16,-1-1 4-16,-4-1-35 0,0-8 25 0,0 7-2 15,-11 13-4-15,-1-8 0 0,-4-2-2 16,-2 4-55-16,-5-2-24 0,-5-3-21 16,3 1-52-16,-8 0-53 0,3-2-49 0,-1 1 22 15,-2 0-235-15,-2-1 11 0,5-1 39 0,3 0 10 16,-2-2 38-16,5-3 22 0,2 1 9 0,3-2 46 15,8 0-32-15</inkml:trace>
  <inkml:trace contextRef="#ctx0" brushRef="#br0" timeOffset="178143.68">6594 5399 510 0,'1'4'322'16,"-1"-3"-38"-16,1 2 8 0,-1-1-42 15,0 0-22-15,2-1 19 0,-2 1-56 0,0-1-9 16,1 0-27-16,-1 1-10 0,1-1-32 0,0-1-43 15,1 0-47-15,-2 0-65 0,0 0-72 16,1-3 11-16,0 1-263 0,1 1-30 0,-2 0 26 16,0-2 24-16,1 1 54 0,-1-1-6 0,0 1-10 15</inkml:trace>
  <inkml:trace contextRef="#ctx0" brushRef="#br0" timeOffset="200111.12">8778 4992 403 0,'0'0'258'0,"0"0"-39"16,0 0 31-16,0 0-7 0,-13 0-18 15,-3 6-5-15,12 16-19 0,2 6-23 0,-3 2 8 16,0-1-15-16,1-2-7 0,-3 1-19 16,3 1-9-16,-2-2-17 0,0 2 7 0,1-2-50 15,-2-3 10-15,3-2-8 0,0-2 23 16,1 1-48-16,1-4-4 0,-1-5-27 0,1-4-24 16,1-2-10-16,0-1-38 0,-1-4-40 0,2 0-33 15,0-1-33-15,2-1 14 0,-2-2-134 16,0 0-74-16,0-2-39 0,0 1 23 0,-1-1 33 15,-2-10 16-15,2 3 35 0,1 2-40 16</inkml:trace>
  <inkml:trace contextRef="#ctx0" brushRef="#br0" timeOffset="200369.81">8618 5068 567 0,'0'-12'265'0,"-3"-3"-12"0,4 1-7 0,-1 14-3 15,0-9-24-15,0 2-23 0,0-1-36 16,12-4-2-16,1 5-20 0,-3 1 2 0,5 2 9 15,3 1-13-15,-2 3-30 0,-6 0 32 0,5 0-32 16,19 15-12-16,-16-7-9 0,-1 2-9 16,-4 2 31-16,3 1-12 0,-8-1-11 0,-2 3-8 15,-1-1-23-15,-3-3-6 0,-2 0-4 0,0-11-19 16,0 12 0-16,-12 16 6 0,2-14-2 16,-3-2-3-16,1 0-33 0,-3-3-28 0,0-2-16 15,0 1-36-15,4-6-26 0,2 0-31 16,9-2-44-16,0 0 18 0,-9 0-271 0,-1-11 30 15,10 6 29-15,0 0 26 0,9-7-6 0,1-3 20 16,5 3 41-16,1 0 2 0</inkml:trace>
  <inkml:trace contextRef="#ctx0" brushRef="#br0" timeOffset="201164.45">9062 5024 293 0,'7'-3'328'0,"-4"-1"-43"0,0 2-45 0,-1-1-19 16,-1 1-1-16,-1-1-23 0,-2 3-17 0,0-2-4 15,0 2-7-15,-1 0-25 0,-3 1 4 0,-9 5-29 16,0 4 24-16,-4 0-12 0,3 4-30 16,-2 0 7-16,2 1 22 0,2 0-24 0,0-1-28 15,3 2-13-15,2-2 20 0,0-2-9 16,2 0-12-16,1 2-24 0,4-7 19 0,0-2-5 16,2 0 14-16,0 0 9 0,0-5-9 0,0 0-7 15,0 0-6-15,13 5-6 0,-8-5-5 0,10-5-4 16,-2-2-34-16,2-1 0 0,1-1-46 15,-2 0 6-15,0-5 1 0,-1 1-1 0,-2-1-5 16,2 1 5-16,-3 1-5 0,-1-1 11 0,-1 6-16 16,-4 0 33-16,0 2-16 0,-1 3 9 0,-1 0-19 15,0 1 19-15,-2 1-7 0,0 0 10 16,0 0 1-16,0 0-9 0,6 13 28 0,-6-9 5 16,-1 1-4-16,2 1-18 0,-1-2 28 0,1 1-14 15,1-1 11-15,-2 1 8 0,1-2 13 16,-1-3 10-16,0 0-6 0,0 0-4 0,0 7-14 15,6 3-15-15,-3-9-2 0,1 0 29 0,0-1-5 16,1 0-3-16,-1-1-7 0,3 0-4 0,3 1 1 16,16-10 1-16,-9 5-3 0,-2 2 0 15,4-1-24-15,-2 0 0 0,-3 2 1 16,-14 2 2-16,12 0-1 0,-3 0 32 0,-1 0-2 16,15 11-19-16,-14-4-1 0,-2 0 7 15,-2-2-1-15,0 2 21 0,-3-2-2 0,1 2-3 16,-2-2-13-16,0 0-2 0,0 2-1 0,0-3 20 15,-1 0-18-15,0 0-2 0,2 1-18 0,-2-2 8 16,0-1 0-16,1 0 14 0,-1 0 20 16,1 1-8-16,0 0-18 0,0-1 4 0,0-2 6 15,-1 0-12-15,0 0 0 0,0 0 0 16,21-17 10-16,-11 6-8 0,3-3 2 0,-3 1 2 16,-2-2-26-16,6 0-15 0,-2 1-5 15,0-1 23-15,-2 5-23 0,-6 2 25 0,1 2-15 16,-1 1 4-16,-1 0-5 0,1 2-12 0,-2 0 16 15,-1 1-18-15,0 1 23 0,-1 1-10 16,0 0 7-16,0 0 18 0,1 2-8 0,0-1-9 16,0 3 11-16,2-2 3 0,-2 0 1 0,1 2 26 15,0 0-38-15,1 1 38 0,0-2-31 0,0 3 27 16,6 5-6-16,-4-2-6 0,-1 1-9 16,0-3-11-16,-1 1 37 0,-2-1-27 0,0 1 10 15,-1-2 4-15,0-6 27 0,0 6-43 16,0-6 12-16,0 9-1 0,-13 10-18 0,8-10 27 15,-2-3-31-15,2 0-23 0,0-3-37 0,1 0-15 16,-1-1-17-16,1-1-40 0,2 0-24 16,1-2 16-16,1 1-161 0,0 0-76 0,0 0 3 15,-4-13 23-15,13 3 26 0,0-4 0 0,1-1 56 16,2 1-7-16</inkml:trace>
  <inkml:trace contextRef="#ctx0" brushRef="#br0" timeOffset="201596.12">9605 5050 654 0,'4'4'270'0,"-2"0"-23"15,-1 1-18-15,1 0-4 0,-2 2-11 0,1-2-13 16,2 13 19-16,-2-4-27 0,0-3-5 16,1-1-21-16,-1-2-19 0,1-1 7 0,-1-1-30 15,0 1-10-15,0-2-12 0,1-1 40 0,0 0-23 16,0 1-14-16,0-2-13 0,2-1-28 16,1-1-6-16,-1 0-7 0,0-2 18 0,-4 1 4 15,0 0-22-15,13 0-25 0,15-13 14 0,-13 6-2 16,-4-4-7-16,3 3-6 0,-3 0 15 15,-4 1-3-15,-1 2-44 0,0 3 38 0,-3-1-18 16,0 3 0-16,-1 0-26 0,-2 0-5 0,0 0 3 16,0 0 1-16,7 10 6 0,-6-6 1 0,1-1 22 15,0 2 1-15,-1 0 0 0,1 1-7 0,2-2 0 16,-2 1-2-16,2-1 7 0,0 0-5 16,5 4 3-16,-1-1 0 0,0-2 0 0,1-1 5 15,-1-3 5-15,0-1-15 0,-3 0-23 16,2 0 25-16,-7 0 1 0,10 0-3 0,14-11-6 15,-11 4-11-15,-1-1 8 0,-4-1 1 0,-1-2 5 16,3-1-25-16,-4 0 32 0,-3 2-12 16,1 3-23-16,-3-2 17 0,-1 9-1 0,0 0-6 15,0-8 1-15,0 8-40 0,-13-13-28 0,8 12 5 16,-2-2-33-16,0 3-14 0,0-1-25 0,1 1-41 16,-2 1-35-16,8-1 20 0,0 0-258 15,-8 0 39-15,8 0 4 0,-8 0 37 0,8 0 37 16,0 0 2-16,-10 7 37 0,12-6 20 15</inkml:trace>
  <inkml:trace contextRef="#ctx0" brushRef="#br0" timeOffset="201899.93">10001 5078 431 0,'3'0'358'0,"-1"0"-63"0,0 1-45 16,-1 0-5-16,0 2-21 0,-1 2 1 15,0 2-24-15,1-2 22 0,5 11-10 0,-3 1-24 16,1-3 19-16,-1-1-29 0,1 1-14 0,-1-4 0 15,3 5-37-15,-2-6 10 0,2-1-23 0,-1-2-2 16,1 0-10-16,2-4-17 0,-4 0-12 16,3-1 4-16,-7-1-8 0,7 0 2 0,6 0-26 15,16-12 4-15,-14 4-13 0,0 0 5 0,-3-1-17 16,-2-1 6-16,-2-2-14 0,-4 2 4 16,1 0-7-16,-3 1-18 0,-2 2-4 0,0 7-6 15,0-7-10-15,0-3 3 0,-15-7-57 0,3 9-4 16,-2 2-4-16,-2 2-26 0,2 0-21 15,-5 3-13-15,3 1-29 0,16 0-22 0,-12 0 20 16,2 0-140-16,3 0-86 0,-1 0-16 0,8 0 44 16,-7 0 20-16,7 0 17 0,-7 6 24 0,11-5 15 15,2-1-36-15</inkml:trace>
  <inkml:trace contextRef="#ctx0" brushRef="#br0" timeOffset="202189.22">10230 5078 411 0,'9'1'352'0,"-1"-1"-64"16,-1 1-12-16,0 1-2 0,8 4-22 15,-3-1 0-15,-2 0-11 0,-3 1-27 0,-1 1-25 16,5 3-21-16,-2 0-18 0,-2 3 27 16,-2-4-28-16,-2 0 16 0,0-1-17 0,-2 1-17 15,-1-4-31-15,1 1-7 0,-1-1 24 0,0-5-27 16,0 0-1-16,0 0-23 0,0 7-8 16,0-7 6-16,0 0-6 0,0 6 0 0,0-6-1 15,-11 8-7-15,9-11 3 0,2 3-2 0,-1-3-2 16,2 0-12-16,-1-1 6 0,0 0-12 15,1 1-11-15,3-3-4 0,4-6-18 0,4-1-34 16,4 2-4-16,0 1 1 0,7 2-58 0,0 1-45 16,-4-1-25-16,-3 3-27 0,1 1-55 15,-6 2 22-15,-2 2-257 0,-2-1 39 0,-7 1 34 16,0 0 28-16,0 0-1 0,0 0 37 16,7 0 59-16,-7 0-13 0,6 7-22 0</inkml:trace>
  <inkml:trace contextRef="#ctx0" brushRef="#br0" timeOffset="202975.33">10708 5133 242 0,'2'-5'328'0,"-2"0"-32"16,0-1-45-16,-1 0-28 0,-2 2-9 0,-1-1-10 15,-1 2-17-15,0 1 1 0,-2 0-10 0,-14 4-13 16,13-2 10-16,-17 15-22 0,11-2-17 16,-3 1 7-16,2 4-18 0,-1-1-14 0,4 0 33 15,2 3-8-15,2-2-5 0,2 0-1 0,2-3-28 16,2-1 4-16,2-4-20 0,0-10-7 16,0 7 5-16,0-7-9 0,11 13-5 0,-5-12-11 15,0-1-7-15,11-2-36 0,-9 2-12 0,20-10 0 16,-12 1-36-16,2-3-34 0,-2 0 1 0,3-4-13 15,-6-2-15-15,0-1-11 0,2-3-3 16,-4-2-8-16,1-1 2 0,-3 1 9 0,0-2-13 16,-3-4 10-16,2 3-6 0,-4 0 32 15,-2 2 11-15,1 3 4 0,-3 10-5 0,0-3 11 16,0-2-2-16,-13-16 35 0,7 19 7 0,-3 1 24 16,2 4 6-16,1 3 19 0,-1 1 6 15,2 3 34-15,0 2 5 0,5 0-2 0,0 0 43 16,-15 18-18-16,9-2-11 0,2 3 42 15,2-1 9-15,2 8 6 0,0-13 7 16,0 8 4-16,0 5-12 0,13 26 1 0,-7-26-17 16,0 0-6-16,0-2-15 0,1-1-22 0,1 0 0 15,-1-4-27-15,-1-4-27 0,2 2-16 0,1-3-2 16,-2-3-117-16,-1-3-44 0,2-4-49 16,-3-1-84-16,-1-2 29 0,3-1-252 0,-7 0 6 15,0 0 75-15,0 0 15 0,6 0 11 0,15-15 58 16,-12 9 30-16,-2 1 13 0,0 0-20 15,9-2 54-15</inkml:trace>
  <inkml:trace contextRef="#ctx0" brushRef="#br0" timeOffset="203736.37">11131 4885 242 0,'-7'1'248'15,"3"-1"-31"-15,1 0 0 0,-1 0-4 16,2 0-11-16,-1 0 3 0,1 0-23 0,0-2 5 15,0 0-27-15,4-1-10 0,1-1-21 0,11-4-17 16,5-3 1-16,4 1-13 0,4 0-3 16,2-2-6-16,8-1-6 0,9-2-1 0,2 1-2 15,8 0-6-15,1 2-17 0,4 1-7 0,1 0-8 16,3 1-10-16,2 2-3 0,1 0 2 16,-1 5-9-16,4-2 4 0,-3 2 22 0,-1 2-35 15,-33 1 1-15,18 0-7 0,6 0-2 0,61 13 19 16,-60-5-16-16,-3 1 3 0,-6-1-12 15,-1 6 7-15,-7-5 12 0,-4 0-7 0,-8 0-3 16,-1 3-17-16,-3-3 8 0,-3 2-14 16,-6-1 11-16,-9-3 12 0,-1-2-18 0,-1-1 4 15,-1-1 4-15,-3-1-15 0,-1 1 22 16,-1-2-14-16,0-1-10 0,0 0-6 0,0 0-19 16,0 0-11-16,-7 3 1 0,5-3-40 0,1-3-21 15,-1 2-59-15,-1-2 16 0,-1-1-206 0,2-1-47 16,-2 0 44-16,-3-8 20 0,-3 2 9 15,2-1 29-15,0-1 20 0</inkml:trace>
  <inkml:trace contextRef="#ctx0" brushRef="#br0" timeOffset="204069.28">12471 4564 905 0,'-2'-1'304'0,"0"0"-42"0,0-1-7 16,3 1-7-16,2 0-20 0,1 1-16 0,1 2-5 16,10 4-22-16,4 0-22 0,0 4-17 15,1 0 7-15,3 3-22 0,-3 0 18 0,1 2-5 16,0 2-29-16,0 0-1 0,0 4-3 0,0 4-22 16,-1-2 3-16,-1 2-11 0,-3-3 5 15,-1 4-13-15,-4-1-16 0,-1-2 2 0,-2 0 6 16,-1 1-24-16,-4 0 14 0,-1-6-4 15,-2-9-19-15,0 5 8 0,-12 13-21 0,2-13 14 16,-1-3-10-16,-3 0-11 0,-1-2-31 16,-2-2-22-16,2 0 4 0,-4-2-95 0,-1-2-44 15,-1-3-39-15,4 5 21 0,1-3-263 0,0-1-44 16,16-1 54-16,-10 0 51 0,0 0 14 0,2 0 19 16,8 0 43-16,-5-5 31 0,8 5 17 0,1-2-24 15</inkml:trace>
  <inkml:trace contextRef="#ctx0" brushRef="#br0" timeOffset="204390.63">13379 5025 236 0,'3'-3'406'0,"-1"1"-72"16,2 2-24-16,-2 2 8 0,1 1-37 15,0 3-34-15,2 9 19 0,3 3 5 0,-5 5-36 16,1-1 5-16,2 2-25 0,-5-2-16 0,-1 2-23 16,2-1-20-16,-2 0-20 0,0-12-8 0,0 4-14 15,0 1-23-15,0-2-35 0,0-2-15 16,0-1-3-16,0-2-118 0,0-2-56 0,0-7-60 15,0 0 17-15,-5 7-301 0,7-11 20 16,-2 1 59-16,1-1 28 0,0-2-2 0,0 0 33 16,0-1 1-16,0 1 28 0,6-11 34 0</inkml:trace>
  <inkml:trace contextRef="#ctx0" brushRef="#br0" timeOffset="204735.56">13237 5025 855 0,'-10'-8'351'0,"-1"-2"-32"16,4 5-41-16,3-1 31 0,1 1-13 16,-1 2-6-16,2-1-24 0,2 1-38 0,0 0-14 15,0 3-17-15,0 0-14 0,20-11-15 0,-4 13-11 16,-6-2-16-16,7 0-8 0,2 0-17 16,4 0-13-16,26 10-12 0,-25 0-6 0,0 1-2 15,1 1-14-15,-1 3-11 0,-1 0 8 0,-1 2-8 16,0 2 2-16,-3-2-3 0,0-1-11 15,-3 3 2-15,-5-1-1 0,1 0-10 0,-7-2-1 16,-3-2 1-16,-2-4-18 0,0-3-5 16,-11 16 9-16,-1-10-10 0,1-1 6 0,-9 1-2 15,2-1-17-15,-7-3-14 0,0 0-23 0,-1-1-16 16,-2 0-23-16,-2-2 8 0,4-3-77 0,4 0-43 16,-1-3-42-16,1 0-52 0,15 0 31 15,-3 0-260-15,-5-12 14 0,13 7 70 0,2 0 33 16,2-2 2-16,0 1 16 0,16-5 51 0,0-2 21 15,2-1 7-15,2 0 25 0</inkml:trace>
  <inkml:trace contextRef="#ctx0" brushRef="#br0" timeOffset="204950.64">13751 5075 209 0,'4'0'414'0,"0"2"-59"15,-4-1-17-15,2 3 1 0,-2 1-32 16,-4 8-40-16,1 1 21 0,3-4-37 0,0 4-16 15,0 4-19-15,0 3-27 0,0-2-25 16,0 4-6-16,0-2-20 0,9 17-20 0,-9-24 2 16,2-3-54-16,0-2-25 0,-1-1-3 0,2-2-82 15,-3-6-27-15,0 0-55 0,0 0-39 16,0 0 16-16,8 9-222 0,-6-10-79 0,1-4 39 16,-1 2 32-16,5-8 27 0,-2 0-31 15,-1-4 24-15,-4 4 67 0,2 1 6 0</inkml:trace>
  <inkml:trace contextRef="#ctx0" brushRef="#br0" timeOffset="205844.06">13741 5106 412 0,'-2'-11'431'0,"0"3"-24"15,0 0-60-15,1 2-9 0,1-1-38 16,1 2-40-16,-1 5-3 0,0 0-18 0,24-17-9 16,-9 10-25-16,3 2 1 0,3 4-31 0,-12 1-1 15,8 0-12-15,18 13-16 0,-16-5-9 0,-2 3-9 16,-1 1 1-16,1 2-14 0,-7 1-7 15,-2 2-6-15,-1-2-19 0,-3 2-2 0,-1 0 1 16,-3-5-17-16,0-12 11 0,0 9-8 0,0-1-11 16,0 1-7-16,-9 4 3 0,-2 1-5 15,1-7-16-15,1-3 5 0,3-2-9 0,-4 0-9 16,2-1 11-16,0 0-17 0,0-1 0 0,8 0-8 16,-6 0 7-16,-2 0-9 0,2 0 4 15,-5 0-3-15,-10-11-5 0,15 7-6 0,0 2 7 16,3 2-11-16,-1-4 1 0,3 3-8 0,1-1 6 15,2 2 5-15,2-1-14 0,0-1 19 0,1 2-13 16,2 3 6-16,0-3-5 0,14 2 9 16,-13-2-4-16,22 9 8 0,-10-3-3 0,1 3 11 15,-2 2-6-15,2-2 17 0,-3 2 6 16,0-1-6-16,-2 4 2 0,-3-3 6 0,1 3 17 16,-5-3-4-16,-1 0-7 0,-3-1 3 0,-1-2 11 15,-4 0-1-15,0-8-2 0,0 7-5 16,-11 16-21-16,2-14 3 0,-6 1 21 0,-1-3-11 15,-2 0 7-15,-5-2-26 0,-1-1 0 0,0-2 5 16,-2-2-5-16,-1 4 1 0,1-4 1 16,-1 2-1-16,0 1 3 0,15-3-11 0,-8 0 12 15,1 0-10-15,-23-12 10 0,29 9-4 16,2 2-4-16,1-1-16 0,4 0 9 0,-1 0-3 0,3 0-2 16,1-1-16-16,-2 3 14 15,3-2-2-15,0 2-8 0,0-2 1 0,-1 2-4 16,2-1 3-16,0 0-7 0,1 0 6 15,-1-1 13-15,2 1-15 0,-1 1-3 0,0 0 5 0,0-1 7 16,1 0 5-16,0 1-13 0,0 0-4 16,1 0 18-16,-2 0-10 0,0 0 13 15,2 0-7-15,-2 0 1 0,0-2-5 0,0 2-3 16,0 1 13-16,1-2-15 0,0 3 5 16,-1-2 15-16,1 0-6 0,0 1-3 0,0-1-6 15,1 0-2-15,-1 1 15 0,0-1-3 0,0 0-7 16,-1 0 11-16,2-1 3 0,-2 1-17 15,0 0 10-15,0 0 9 0,0 0-9 16,2 0 4-16,-2 0-13 0,0 0 2 0,0-1 8 16,0 1-10-16,2 0 16 0,-2 0-7 0,0 0-4 15,0 0-4-15,0 0 2 0,1 0 12 16,-1 0-7-16,1 1-8 0,-1-1 1 0,0 0 12 16,0 1-7-16,0-1-1 0,1 0-7 15,-2 1 1-15,2-1-12 0,-1 0 4 0,1 1 7 16,-1-1-16-16,0 0 8 0,0-1-2 0,0 1-5 15,1 0-12-15,-1 0 10 0,-1 2-16 0,1-3 0 16,0 0-14-16,0 1-1 0,-1 0-8 16,1-1-21-16,0 1 10 0,0 0-16 0,0 0-21 15,1 0 0-15,-1 0-10 0,1 0-8 16,-1 0-14-16,2-1-26 0,0 1-7 0,-2-1-30 16,2 1 19-16,0-2-242 0,-1-1-23 15,0 2 62-15,2 0-3 0,2-2 48 0,-2 1 18 16,1 0 0-16,-2 1 35 0,0-1 15 15</inkml:trace>
  <inkml:trace contextRef="#ctx0" brushRef="#br0" timeOffset="209762.18">14732 5216 826 0,'-13'0'304'0,"13"-13"-54"0,0 13-21 0,0 0 16 15,0 0-29-15,0 0-20 0,0 0-30 0,-16 0 4 16,16 0-28-16,0 0-17 0,0 0 10 16,0 0-3-16,0 0-13 0,-6 15 15 0,12 2-14 15,-1 2-13-15,1-2-12 0,1 0-24 0,-3 0-10 16,5 3-5-16,-6-3-7 0,8-2-5 16,-4 0-5-16,1-1-6 0,2-2-5 0,1-1-2 15,-6-3-31-15,-1-1-20 0,0-2-19 0,1 1-40 16,-3-5-14-16,1 2-43 0,-1-1-16 0,2-2-27 15,-3 0 17-15,-1 0-141 0,0 0-64 16,0 0-6-16,0 0-11 0,0 0 45 16,6-11 26-16,-6 8 15 0,0 0 8 0</inkml:trace>
  <inkml:trace contextRef="#ctx0" brushRef="#br0" timeOffset="210008.34">14840 5252 360 0,'1'-4'333'0,"-2"1"-39"0,1-2-34 16,0 2-19-16,0-1-11 0,-2 2-14 0,0 0-33 16,-3 2 8-16,0 0-1 0,-1 1-12 0,-7 6-1 15,-8 1-21-15,4 1-10 0,-4 3-13 16,-1 3-14-16,-1-3-3 0,5 1-13 16,-5 2-10-16,-1-1 4 0,4 0-12 0,-1 0-6 15,1-2-13-15,0 1-6 0,0 1-65 0,-5 0-35 16,7-2-46-16,-4-2-47 0,2 1-46 0,4-4 16 15,-2-1-264-15,2-1-11 0,5-2 31 16,4-3 28-16,7 0 7 0,0 0 55 0,0 0 23 16,0 0 21-16</inkml:trace>
  <inkml:trace contextRef="#ctx0" brushRef="#br0" timeOffset="-211515.73">13579 5837 509 0,'0'0'221'16,"0"0"-30"-16,0 0-12 0,14 0-21 0,-14 0-15 15,0 0-3-15,0 0 0 0,0 0-22 16,0 12-4-16,0-12 3 0,0 0-13 0,0 0-18 16,0 0 0-16,0 0 2 0,0 0-10 15,0 0 11-15,0 0-16 0,0 0-15 0,0 0 16 16,0 0-10-16,0 0-12 0,0 0 9 0,0 0-17 16,0 0 0-16,0 0-5 0,13 0-14 0,-13 0 18 15,0 0 8-15,0 0-20 0,0 0-8 16,0 0-4-16,0 0 4 0,0 0-9 0,0 0 2 15,0 0 3-15,0 0 20 0,0 0-28 16,0 0 1-16,0 0-8 0,0 0 25 0,0 0-17 16,0 0-14-16,0 0 26 0,0 0-13 0,0 0-11 15,0 0 1-15,0 0 10 0,0 0 4 0,0 0-15 16,0 0 0-16,0 0 3 0,0 0 16 16,0 0-19-16,0 0 8 0,0 0-5 0,0 12 7 15,0-12 3-15,0 0-28 0,0 0 16 0,0 0-6 16,0 0-5-16,0 0 23 0,0 0-11 15,0 0 15-15,0 0-5 0,0 0-25 0,0 0 13 16,0 0-12-16,0 0 1 0,0 0 17 16,0 0-5-16,0 0-18 0,0 0 7 0,0 0 23 15,0 0-15-15,0 0-12 0,0 0 18 0,0 0 2 16,0 0 6-16,0 0 2 0,0 0-14 0,0 0 0 16,0 0-8-16,0 0 12 0,0 0-15 15,0 0 18-15,0 0-1 0,0 0-26 0,0 0 18 16,0 0-2-16,0 0-1 0,0 0 6 15,0 0 1-15,0 0-4 0,0 0-5 0,0 0 14 16,0 0-2-16,0 0 11 0,0 0-24 0,0 0 3 16,0 0 5-16,0 0-4 0,0 0 18 0,0 0-11 15,0 0-5-15,0 0-2 0,0 0 18 16,0 0-30-16,0 0 18 0,0 0 19 0,0 0-28 16,0 0 8-16,0 0 5 0,0 0 1 0,0 0 1 15,0 0-15-15,0 0 3 0,0 0 0 16,0 0 10-16,0 0 7 0,0 0-3 0,0 0-20 15,0 0 3-15,0 0-1 0,0 0 20 0,0 0-22 16,0 0 13-16,0 0 4 0,0 0 2 16,0 0-1-16,0 0-12 0,0 0 19 0,0 0-33 15,0 0 14-15,0 0 1 0,0 0-11 0,0 0 7 16,0 0 17-16,0 0-11 0,0 0-2 16,0 0 2-16,0 0 12 0,0 0-6 0,0 0-20 15,0 0 14-15,0 0-10 0,0 0 3 16,0 0 3-16,0 0 13 0,0 0-5 0,0 0-3 15,0 0 4-15,0 0 2 0,0 0-1 0,0 0-6 16,0 0-8-16,0 0 12 0,0 0-20 0,0 0 26 16,0 0-16-16,0 0 17 0,0 0-10 15,0 0 7-15,0 0-21 0,0 0 18 0,0 0 0 16,0 0 9-16,0 0-29 0,0 0 18 16,0 0-16-16,0 0 20 0,0 0-6 0,0 0 7 15,0 0-14-15,0 0 5 0,0 0-7 0,0 0 18 16,0 0 6-16,0 0-28 0,0 0 9 15,0 0 3-15,0 0-3 0,0 0-6 0,0 0 2 16,0 0 18-16,0 0-14 0,0 0 0 0,0 0 4 16,0 0 2-16,0 0-3 0,0 0-5 15,0 0 13-15,0 0-3 0,0 0-12 0,0 0 14 16,0 0-8-16,0 0 16 0,0 0-16 0,0 0-6 16,0 0 14-16,0 0 5 0,0 0-23 0,0 0 26 15,0 0 7-15,0 0-23 0,0 0 2 16,0 0 0-16,0 0 0 0,0 0 18 0,0 0-34 15,0 0 6-15,0 0 1 0,0 0 12 0,0 0 7 16,0 0-10-16,0 0-12 0,0 0 9 16,0 0 7-16,0 0 0 0,0 0-1 0,0 0-11 15,0 0-3-15,0 0 21 0,0 0-1 16,0 0-15-16,0 0 9 0,0 0-2 0,0 0 13 16,0 0-23-16,0 0 5 0,0 0 0 0,0 0 5 15,0 0-8-15,0 0 23 0,0 0-1 16,0 0-13-16,0 0-3 0,0 0 18 0,0 0-2 15,0 0-21-15,0 0 13 0,0 0 3 0,0 0 5 16,0 0-16-16,0 0-2 0,0 0 0 16,0 0 15-16,0 0-13 0,0 0-1 0,0 0 5 15,0 0-10-15,0 0 11 0,0 0-2 16,0 0 11-16,0 0-24 0,0 0-3 0,0 0 17 16,0 0-6-16,0 0 15 0,0 0-14 0,0 0 1 15,0 0-14-15,0 0 31 0,0 0-29 16,0 0 18-16,0 0-4 0,0 0-11 0,0 0 6 15,0 0 9-15,0 0 4 0,0 0-9 0,0 0-3 16,0 0 4-16,0 0 12 0,0 0-17 16,0 0 8-16,0 0-3 0,0 0 7 0,0 0 16 15,0 0-11-15,0 0-3 0,0 0-17 0,0 0 27 16,0 0-15-16,0 0 2 0,0 0-9 16,0 0 17-16,0 0 5 0,0 0-15 0,0 0 16 15,0 0-20-15,0 0-3 0,0 0-9 0,0 0-3 16,0 0 22-16,0 0 7 0,0 0-23 0,0 0 23 15,0 0-14-15,0 0-5 0,0 0 21 16,0 0-29-16,0 0 13 0,0 0 4 0,0 0-9 16,0 0-7-16,0 0 7 0,0 0-7 15,0 0-5-15,0 0 16 0,0 0-10 0,0 0 7 16,0 0 10-16,0 0-17 0,0 0 20 16,0 0-12-16,0 0 14 0,0 0-2 0,0 0-14 15,0 0-11-15,0 0 22 0,0 0-21 0,0 0 9 16,0 0 1-16,0 0 5 0,0 0 9 0,0 0-8 15,0 0 0-15,0 0 4 0,0 0-3 16,0 0-1-16,0 0-5 0,0 0 16 0,0 0-24 16,0 0 13-16,0 0 5 0,0 0 5 0,0 0-16 15,0 0 18-15,0 0-10 0,0 0-2 0,0 0-6 16,0 0 11-16,0 0-11 0,0 0-7 16,0 0 6-16,0 0-6 0,0 0 11 0,0 0 13 15,0 0-20-15,0 0 16 0,0 0-8 0,0 0 11 16,0 0-18-16,0 0-11 0,0 0 24 15,0 0-17-15,0 0 1 0,0 0 25 16,0 0-26-16,0 0 22 0,0 0-9 0,0 0-2 0,0 0-8 16,0 0 1-16,0 0 8 0,0 0-3 15,0 0-2-15,0 0 2 0,0 0 7 16,0 0-4-16,0 0 4 0,0 0-12 0,0 0-3 16,0 0 8-16,0 0 14 0,0 0-14 0,0 0 10 15,0 0-8-15,0 0-11 0,0 0 27 16,0 0-11-16,0 0-4 0,0 0-18 0,0 0 13 15,0 0 5-15,0 0 4 0,0 0-21 0,0 0 15 16,0 0 0-16,0 0 8 0,0 0-23 16,0 0 4-16,0 0 6 0,0 0 13 0,0 0-7 15,0 0 0-15,0 0-4 0,0 0 19 0,0 0-33 16,0 0-7-16,0 0-8 0,0 0-26 16,0 0-33-16,0 0-6 0,0 0-24 0,0 0-8 15,0 0-33-15,0 0 15 0,0 0-199 0,0 0-54 16,0 0 26-16,0 0 24 0,0 0 24 15,0 0 15-15,0 0 18 0</inkml:trace>
  <inkml:trace contextRef="#ctx0" brushRef="#br0" timeOffset="-209267.62">9524 5598 252 0,'0'-14'271'0,"0"14"-35"0,0 0-36 0,0-13 0 16,0 13-40-16,-19-19-2 0,18 16-13 0,1 0-9 15,0 2-22-15,1-2-5 0,-2 1-16 0,0 0-4 16,1 2 0-16,-1 3 19 0,1 1-20 15,-1 1 31-15,1 12-10 0,0-6-11 16,0 4-14-16,0 4-3 0,-8 20 15 0,7-18-15 16,-4 2-5-16,1-5-6 0,4 3-13 0,-3-5-13 15,3-8 6-15,0 1-25 0,0 0 20 0,0-1-20 16,0 0-8-16,0-3-18 0,0-5-4 16,0 8-31-16,0-8-37 0,0 8-20 0,0-8-28 15,0 6 9-15,0-6-133 0,0 0-96 0,0 0-24 16,-9 9-8-16,5-9 20 0,-1-3 25 15,-2 3 16-15,2-3 25 0</inkml:trace>
  <inkml:trace contextRef="#ctx0" brushRef="#br0" timeOffset="-209070.09">9338 5750 304 0,'1'2'314'16,"-1"0"-39"-16,2 3-58 0,0-1 8 0,0 1-44 15,-1 0 4-15,2 1-28 0,0-1-25 16,-1 0-13-16,3-1-3 0,-3 0-13 0,10 7-21 16,-2-3-7-16,3-1-43 0,-4-2-28 0,-1-2-35 15,0-1-61-15,0-1 9 0,0-1-122 0,-8 0-114 16,7 0-24-16,-1 0 38 0,6 0 0 16,13-13 20-16</inkml:trace>
  <inkml:trace contextRef="#ctx0" brushRef="#br0" timeOffset="-208873.56">9610 5720 747 0,'-1'1'245'0,"-1"0"-44"0,1 4 4 16,-1 0-33-16,-1-1-21 0,-5 12-4 16,2-1-16-16,-3-3-21 0,2 0-15 0,0 1-12 15,0 1-29-15,1-2-3 0,-3 1-45 0,4-3-33 16,1-2-29-16,2 0 5 0,-4-3-179 15,3 1-110-15,0 0 24 0,0-1 5 0,1-1 16 16,-1 0 9-16</inkml:trace>
  <inkml:trace contextRef="#ctx0" brushRef="#br0" timeOffset="-208241.36">9214 6084 306 0,'-2'-2'286'0,"4"-1"-42"0,-5 0-28 16,2 1 0-16,0-1-36 0,0 2-6 0,0-2-7 15,0 3-27-15,0-1-15 0,2-1-21 16,-2 1 12-16,1 1-36 0,-1 1 4 15,1 2 9-15,0 0 3 0,0 3 21 0,0 0-8 16,-1 2-7-16,-1 11 9 0,2-10-26 0,0 5 13 16,-8 19-24-16,8-20 14 0,-5 2-34 15,1 2-2-15,4-10 7 0,0 1-12 0,0 1 12 16,0 1-28-16,0-3 7 0,0 1-7 0,0-1-25 16,0-7-12-16,0 8-13 0,0-8-7 0,0 7-13 15,0-7-21-15,-9 11-46 0,8-11-22 16,-1 0-24-16,2 0 14 0,0-2-156 0,-1-1-68 15,0-1-24-15,1 0 49 0,0 0 14 16,0 0 9-16,0-1 12 0,-1-1 13 0</inkml:trace>
  <inkml:trace contextRef="#ctx0" brushRef="#br0" timeOffset="-207626.67">9163 6099 781 0,'0'-7'215'0,"1"-1"-5"16,1-6-35-16,-2-1-17 0,0 15-3 0,7-25-6 16,-4 14-11-16,5-4 16 0,0 4-38 15,3 1 10-15,1 2-14 0,1 1-4 0,0 2-7 16,-2 3-18-16,-1 0 4 0,-10 2 15 0,9 0-19 16,-1 0-8-16,12 16 4 0,-8-6 23 15,-4 0-34-15,-5-1-12 0,3 6-9 0,-4-5-9 16,1 2 23-16,-3-3-23 0,0-9 3 0,0 13-6 15,0 0-9-15,-11 10 14 0,7-17 2 16,-1 0-16-16,-2 6-11 0,-2-5 10 0,2 1-14 16,0-4 20-16,-5 5 14 0,4-3-42 15,-1-2 9-15,4-1-18 0,0 0 14 0,0 0 8 16,3-2-12-16,0 2-18 0,0-2-6 0,-1 1 9 16,1 0 9-16,2-2 10 0,0 0-1 15,0 0-13-15,0 0 14 0,0 7-16 16,0-7 19-16,0 7-26 0,0-7 20 0,12 14 4 15,-6-11 3-15,6 4-18 0,-3-3 10 16,1-1 24-16,-2-1-29 0,-3-1 11 0,2-1 9 16,-7 0-23-16,9 0-2 0,-9 0-6 0,9 0 35 15,4 0-17-15,8-15 6 0,-9 6-4 16,0 2-20-16,-1-3 16 0,-2 1-8 0,-2 3-3 16,-2-4-15-16,-1 3 7 0,-2 1 3 0,-1 0 12 15,-1 2-20-15,0 4 20 0,0 0-7 0,0 0 7 16,0-8-6-16,0 8-13 0,-11-5 30 15,8 5-15-15,-2 3-16 0,1-1 31 0,1 3-15 16,-6 5 8-16,1 2-20 0,2-3 40 0,4 1-24 16,-1-2 18-16,3 0 5 0,-1 0-7 15,1-2 4-15,0-6-4 0,0 9-10 0,14 8-13 16,-7-12 3-16,6 2 11 0,2-2-49 0,2-4-13 16,-1 3-16-16,-7-4-30 0,7 0-35 15,2 0-31-15,3 0 14 0,19-10-86 16,-18 6-40-16,-3 0-53 0,-2 0-56 0,1 1 30 15,-3-1 32-15,-3 1 36 0,-3 1-15 0,-2-1 14 16</inkml:trace>
  <inkml:trace contextRef="#ctx0" brushRef="#br0" timeOffset="-207256.17">9684 6188 290 0,'-1'-3'251'0,"-1"-1"-28"0,-2 1-17 16,1 0 10-16,-1 2-35 0,-1-2 6 0,0 3-9 15,-2-1-14-15,0 2-4 0,-2-1-3 16,-14 12-16-16,9-2-21 0,2 0 4 0,-2-1-17 15,1 0 5-15,2 2-7 0,-1-1-14 0,8 0-14 16,2-2-5-16,-1-2 23 0,3-2-18 16,0 1-9-16,0-5-6 0,0 0-5 0,0 0-26 15,0 0 7-15,12 12-9 0,-5-12 11 16,-1 0-24-16,1-2 4 0,8-3 8 0,2 0-13 16,-4-1-4-16,2-3 5 0,-2-2-33 15,0 3 17-15,-3-4-15 0,-3 6-5 0,1-2 8 0,-5 3 1 16,1 2 1-16,-2-1 2 0,1 3 14 15,0-1-21-15,-3 2 20 0,0 0 7 0,0 0-12 16,0 0 12-16,0 0 19 0,0 0-25 16,5 12-8-16,-4-8 28 0,-1 0-22 0,1 2 25 15,1 0-15-15,0-2-12 0,1 1 12 16,0-1-28-16,2 0-2 0,-2-2-34 0,3 1-6 16,0 0-15-16,2-2-22 0,10 1-13 0,-2-2-28 15,-2 1-5-15,6-1-18 0,-2 0 16 16,-10 0-91-16,7 0-18 0,-1 0-35 0,-2 0-24 15,-1 0 8-15,-3 0 21 0,-1 0 31 16,-1 0 86-16</inkml:trace>
  <inkml:trace contextRef="#ctx0" brushRef="#br0" timeOffset="-206825.01">9918 6249 744 0,'4'0'163'0,"-2"-3"-14"0,0 3 15 15,-1-3-29-15,-1 0 17 0,0-1 18 0,0 2-6 16,-2-3-12-16,1 3-9 0,-2-2 4 0,0 1-15 16,0 0-6-16,2 1-3 0,-4 0-25 15,1 1 2-15,0 1-13 0,-1 1 9 0,1 1-16 16,-2 0-13-16,3 1 16 0,-7 6-9 15,5 0-24-15,-3 2 22 0,2-1 10 0,3-2-21 16,0 0-9-16,3-1-3 0,-1-2-17 0,1-5 10 16,0 0 0-16,0 0-11 0,0 8-16 0,16 1 11 15,-10-9-1-15,0 0-9 0,2 0-22 16,-2-2-3-16,1 2-11 0,16-12-7 16,-9 3-18-16,1 3-6 0,-4-8 18 0,1 2-13 0,-3-3-2 15,0 1-21-15,-1-3-6 0,-2-1-11 16,-2-3 0-16,1 2 2 0,0-2-1 0,-5-1 17 15,2 2 10-15,-2 0-4 0,2 1 28 0,-2 12-7 16,0-4 34-16,0 2 3 0,0 0 15 16,0 2-1-16,0 2 17 0,0 5 9 0,-11-12 11 15,11 11 20-15,-3 4 1 0,0 0 17 0,-1 4 14 16,-5 7 5-16,6 4-5 0,1 2-14 0,-2 0 21 16,0 7 22-16,3-4-19 0,0 1-13 15,1-13-17-15,0 7-3 0,0 3 2 16,0-1-17-16,12 21-2 0,-9-23-12 0,4-5-15 15,1 0-15-15,-2-5-1 0,5 4-82 0,1-4-22 16,0-4-29-16,3 3-13 0,-1-7-24 0,-7 0-37 16,7 0 17-16,1 0-152 0,16-11-97 0,-11 5 11 15,-2 0 38-15,-2-2 17 0,1 0 30 16,-2 0 2-16,-1-1 27 0,-1 4 21 0</inkml:trace>
  <inkml:trace contextRef="#ctx0" brushRef="#br0" timeOffset="-206128.64">10277 6218 477 0,'-7'0'350'0,"0"-1"-62"16,0 4-22-16,-10 1-22 0,2 1-8 0,2 1-20 15,2 0-16-15,-4 5 20 0,4-2-27 0,5-3-20 16,1 0-20-16,2-1-16 0,2-2-15 16,-1 1 22-16,2 1-16 0,0-5-14 0,0 0-27 15,0 0 13-15,0 0-12 0,0 0-8 0,11 10-9 16,-7-10-6-16,0-2-31 0,1 1 6 15,1-1-5-15,7-3-40 0,-1-3 3 0,-1 3-15 16,0-2 8-16,-2 3 20 0,-1-1-29 16,-4 2 0-16,0-1 16 0,-1 2-24 0,0 1 41 15,-1 0-17-15,0 1-13 0,1 0-5 0,-3 0 20 16,0 0-13-16,0 0 4 0,7 0 4 16,4 13 5-16,-7-10 0 0,-1 0-20 0,1 1 19 15,0-2-13-15,0 1 19 0,0-1 10 16,1 1-15-16,1-2 0 0,-2 0 8 0,1-1 10 0,-5 0-8 15,0 0-10-15,8 0 16 0,-1 0-17 16,4-10-7-16,0 1-15 0,-2-2-2 0,-3-2-8 16,-3 0-21-16,5-1-5 0,-3-5 12 0,-3 0-4 15,1-1-4-15,0 1-3 0,-3 9 3 16,0-2 12-16,0-1 10 0,0 2-6 0,0 3 7 16,0-1 16-16,0 4-14 0,0 5 15 0,0 0 11 15,2-10 14-15,-2 12 19 0,-1 2 25 16,0 0-5-16,0 3 8 0,0 0-5 0,0 15-6 15,1-12 18-15,0 2-8 0,-5 21 13 0,5-13 9 16,0-1 8-16,0-10-27 0,0 5-3 16,0 0-9-16,0 0 13 0,0-2-32 0,0-1-2 15,0-3-2-15,11 5 2 0,-10-8-4 16,-1-2-8-16,1-2 18 0,1-1 6 0,0 0-14 16,0 0-7-16,1-2 5 0,2 0-10 0,-1 0 8 15,7-6-1-15,-1 3-2 0,0 2-52 16,-2 1 15-16,-1 0 0 0,1-1 31 0,0 3-14 15,-1-1 14-15,-7 1-2 0,0 0-1 0,9 0-11 16,-2 0-10-16,0 0 21 0,-7 0-15 16,14 10 7-16,-10-7-8 0,-2 1 1 0,-1 0 1 15,-1 0 5-15,-1-1-6 0,-1 2-3 0,0-3 1 16,-2 3-3-16,1-2-21 0,-1 0-45 16,-11 5-7-16,4-4-25 0,3-1-33 0,-3-3-22 15,5 0-54-15,6 0 18 0,0 0-121 16,-7 0-68-16,-2-14-29 0,9 6 23 15,0 2 65-15,2-13-11 0,-2 9 43 0,14-18 1 16,-5 7 4-16</inkml:trace>
  <inkml:trace contextRef="#ctx0" brushRef="#br0" timeOffset="-205762.66">10561 6090 504 0,'4'-6'284'0,"-3"1"-5"0,1 2-45 0,0-2-5 16,0 4-14-16,0-1-19 0,-1 2 1 15,0 2 22-15,0 3-12 0,0-1-7 0,1 3-22 16,-1 12 18-16,0 1-1 0,-1-8-13 15,0 3-7-15,0 4-9 0,0 3-14 0,0 0-20 0,10 18-8 16,-7-20-14-16,1-3-9 0,0 0-7 16,4-5 8-16,-3 2-16 0,1-5-3 0,-1-3-5 15,1-1-9-15,2-2 7 0,-1-2-15 0,-7-1-4 16,6 0-15-16,5 0-2 0,16-18-10 16,-11 8 7-16,-2-3-22 0,-2-1 5 0,-3 2-6 15,-4 2-4-15,-1 1-2 0,0 2-1 16,-2 1-3-16,0 1-1 0,-2 2 7 0,0 1-12 15,0 1 3-15,0 2-2 0,-1 2-3 0,0-2 1 16,-1 4 13-16,2-1-3 0,-1 2-3 16,1 0 10-16,0 1-1 0,-1-1-14 15,2 1-5-15,-1-7-37 0,0 6-30 0,0 4-3 16,17 14 7-16,-7-14-98 0,-2-5-33 0,10-1-23 16,-3-1-60-16,-6-3 27 0,5 0-240 15,5 0 35-15,1 0 29 0,19-12 51 0,-15 8 22 16,-3-1 9-16,4 0 25 0,-1 3 44 15,-2 0-25-15,-2 1 23 0</inkml:trace>
  <inkml:trace contextRef="#ctx0" brushRef="#br0" timeOffset="-205626.29">11138 6327 418 0,'2'1'407'0,"0"-1"-34"0,-2-1-11 0,0 1-62 16,0-1-39-16,0 1-31 0,0-1-10 0,1 0-51 16,-1 1 2-16,0 0-34 0,1-3-26 15,0 2-57-15,0-1-36 0,0 0-53 16,0-2-69-16,2 3 10 0,-1-1-157 0,2 0-134 15,-1-1 1-15,0-1 24 0,1 1 45 0,-1-2 17 16,9-3 0-16,1-1 22 0</inkml:trace>
  <inkml:trace contextRef="#ctx0" brushRef="#br0" timeOffset="-198128.8">12961 6159 629 0,'0'0'344'0,"0"0"-67"0,0 0-19 16,0 0-22-16,0 0 3 0,0 0-10 15,0 0-27-15,0 0 23 0,20 24 6 0,-19-16-17 16,-1-2-27-16,0 2-19 0,0-8-1 15,0 15-11-15,0-3-5 0,0 2-11 0,0-3-11 16,0-1-14-16,0-2-10 0,0 0-1 16,0-1-10-16,0-7-6 0,0 6 2 0,0-6-13 15,0 8-10-15,0-8-10 0,0 6-2 0,-14 2-1 16,13-7-12-16,-2-1 0 0,1-1-12 16,-1 0 7-16,1-4-6 0,0 2-13 0,2-2 1 15,0 0-1-15,0-2-12 0,0 1-4 0,1-1-3 16,-1 1 0-16,12-11 0 0,-8 10 13 15,2 2-5-15,-1 2-3 0,0 1-17 0,0 4 16 16,-1-1-6-16,1 1 8 0,7 7 6 0,-5-1-5 16,4 6-3-16,0-3 9 0,-1 1-8 15,-1-3 4-15,1 1-20 0,-1 0 25 0,-2-3-17 16,-1 0 3-16,0-4 21 0,-1 1-12 0,0-2-2 16,0 1 7-16,1-3-1 0,-6 0-3 15,0 0 4-15,13 0-10 0,15-10-6 0,-20 8 7 16,1-3-2-16,3-5 1 0,-1 1-9 15,-2-1 9-15,-2 4-13 0,-1 0 15 0,-2 3-11 16,0-1 10-16,-2 3-16 0,-1-1 3 0,-1 2 4 16,0 0 3-16,0 0-11 0,0 0 15 15,0 0-11-15,0 0 11 0,16 11 0 16,-13-7-5-16,-1 0-6 0,1-1 21 0,1 0-2 16,0 0 3-16,0 0-12 0,0-1 7 0,1 0-8 15,2 0 9-15,-2 0-10 0,0-2 11 0,1 1-3 16,-6-1 2-16,7 0 3 0,5 0-11 0,14-12 2 15,-13 6 7-15,1-2-4 0,-3 0-13 16,-2 0 13-16,-4 3-17 0,2-2-5 0,-5 2 7 16,0 0-4-16,1 2-8 0,-3 3-15 0,0 0 1 15,0 0-17-15,0 0 5 0,-15-12 4 16,11 12-36-16,-3 0-9 0,1 0-27 0,-1 3-25 16,0-3-18-16,0 1-1 0,7-1-53 0,-6 0-28 15,6 0 23-15,-17 5-194 0,15-1-48 16,0-4 42-16,2 2 31 0,2-2 31 0,1 3 6 15,3-1 31-15,0-2 41 0,1 2-41 16</inkml:trace>
  <inkml:trace contextRef="#ctx0" brushRef="#br0" timeOffset="-197643.49">13537 6217 780 0,'2'0'296'0,"-2"0"-53"16,0 1-8-16,0 1-20 0,0-2-12 0,0 4-6 16,0 0 36-16,0 2-47 0,-2 0-21 0,2 0 50 15,-3 11-32-15,-2-2-9 0,2-3-7 16,3-2-18-16,0-1-5 0,0 0-23 15,0-3-8-15,-3-1-21 0,3 2-7 0,-1-2 2 16,0-2-13-16,1 1 4 0,0-4-29 0,0 0-5 16,0 0-16-16,0 0 12 0,0 0 1 0,5 10-18 15,-4-11 16-15,1-2-26 0,0-1 15 16,1 0-51-16,0-1 0 0,0 0 15 0,4-7 9 16,1 0 17-16,-1 4 0 0,-3 3-4 0,0-2-24 15,-3 5 6-15,2-1-5 0,0 1 19 16,0 2-11-16,0 0 3 0,-3 0 13 0,0 0 5 15,0 0-5-15,8 0 5 0,5 14 6 0,-1-6-1 16,-5 0 1-16,2 1 3 0,1 0-10 16,-2-4 2-16,-2 0-2 0,-2 1-9 0,1-3 22 15,-1-2-13-15,1 2 0 0,0-2-19 0,-1-1-32 16,-4 0-16-16,0 0 7 0,6 0-118 0,-6 0-45 16,8 0-24-16,-8 0 23 0,8 0-192 0,0 0-67 15,0 0 32-15,-3 0 30 0,9-7 15 16,3 3 12-16,-1-1 41 0,-5 0-10 0,-2 2 76 15,0-2 6-15</inkml:trace>
  <inkml:trace contextRef="#ctx0" brushRef="#br0" timeOffset="-197292.05">13839 6278 416 0,'0'-1'307'0,"-1"-1"-30"16,1 2-30-16,0 0-2 0,0 0-11 15,0 3 3-15,0-3-9 0,0 2-14 0,1 2-18 16,-1-1-4-16,2 0-21 0,0 2 9 0,0-1-20 15,2 1 4-15,0 9-9 0,6-1-12 0,-5-3-31 16,1 2-1-16,-2-2 6 0,2 4-15 16,0 0-19-16,-3-3 8 0,-1-3 3 15,0-1-18-15,-1 0-3 0,0-3-3 0,-1 1-4 16,0 1-10-16,2-3-2 0,-2 0 3 0,0-3-7 16,0 0-13-16,0 0-12 0,0 0 11 0,-7 6-1 15,4-7 5-15,2 0-16 0,-2-3-14 0,0 1 21 16,1-2-12-16,0 0-5 0,2-2-11 15,0 0 6-15,0 0-14 0,0-1-2 0,0-4-16 16,12-12 0-16,-11 12-29 0,3 5-15 0,3-5 8 16,1 2-68-16,1 3-11 0,-2 2-15 15,-2 2-28-15,1-1-8 0,-1 4-20 0,1 0 12 16,-6 0 17-16,0 0-128 0,7 0-43 16,2 0-75-16,2 0 18 0,16 14 39 15,-13-8 30-15,-3-2 25 0,-2 0 20 0,0-1 13 16</inkml:trace>
  <inkml:trace contextRef="#ctx0" brushRef="#br0" timeOffset="-196694.94">14078 6363 564 0,'0'2'280'0,"0"0"-10"0,3-2-6 0,-3 3 4 15,0-3-9-15,0 2-4 0,0 0-36 16,2-1 4-16,-2 0-28 0,2 2 24 0,-2-3-1 16,2 0-17-16,0-2-42 0,1 1 2 0,1 1-19 15,-1-2-15-15,2 0-9 0,-1 0-19 0,1-1-8 16,7-4 1-16,-4 0-16 0,-3 3-14 15,0-1 17-15,0 2-10 0,-3-2-13 0,0 3-5 16,-1 0 2-16,0-1-1 0,-1 3-12 0,0 0 14 16,-2 2-13-16,0 0-10 0,0 1-6 15,-3 2 2-15,1-3 6 0,-7 12-10 16,4-1 2-16,0 1-1 0,3-2 7 0,-1 3-2 0,2-2 3 16,3-4-1-16,0-9-12 0,0 9 4 15,0-2 5-15,14 9-2 0,-5-10-4 16,-1-3-12-16,1 1 12 0,0-1-11 0,2-3 3 15,-3 0-7-15,3 0-12 0,6 0-6 0,14-13 13 16,-15 5-11-16,0 2 15 0,-1-2-19 0,-1-1 7 16,-5 0 1-16,-1 1 3 0,0 1 1 0,-3 2-4 15,-3 0-4-15,1 1 4 0,-2 0-8 16,1 1 8-16,-2 3-3 0,0 0 8 0,0 0-16 16,-11-5 14-16,9 5-6 0,-3 2-7 0,3 0 16 15,-1 0-1-15,-1 0-1 0,2 2 6 16,0-4-24-16,0 4 8 0,1-3-2 0,1 3 12 15,0-2-10-15,0-1-4 0,0 2 9 0,1-1-6 16,1-2-6-16,0 0 16 0,2 1-15 16,-2-2-7-16,3 1-1 0,0 0-8 0,0-3 0 15,1 1-7-15,0 0 4 0,-2-1 11 16,1 1 1-16,1 0-1 0,0 0-11 0,0 1 26 16,-3-2-10-16,3 2 4 0,-2 0 20 0,2 1 3 15,0-2-12-15,-6 2 10 0,0 0 17 0,6 0-8 16,-6 0-19-16,9 0 16 0,6 11-23 15,-9-6 14-15,-2-2-10 0,0 0-2 0,1 0-9 16,0 0 3-16,-3 1-102 0,7 5-42 16,-4-5-44-16,-1-3-39 0,-4-1 23 0,0 0-272 15,0 0 33-15,0 0 52 0,6 0-21 0,-6 0 86 16,8 0 3-16,-8 0 32 0,8 0 17 0,-8 0 13 16</inkml:trace>
  <inkml:trace contextRef="#ctx0" brushRef="#br0" timeOffset="-196530">14533 6450 845 0,'2'2'346'0,"2"0"-15"15,-2 1-41-15,0-3-37 0,0 2 17 16,1-2-25-16,-3 2-35 0,2-1-15 0,-2 1-6 16,2-1-32-16,0 0-32 0,-2 0 13 15,0-1-15-15,1 2-56 0,1-2-55 0,-2 0-33 16,0 1-62-16,1 0-40 0,0-1 12 0,-3-1-200 16,-1-2-92-16,3 0 10 0,-2-2 17 15,0 2 37-15,-7-8 0 0,-2 1 25 0,-3 0 31 16,-1-2-8-16</inkml:trace>
  <inkml:trace contextRef="#ctx0" brushRef="#br0" timeOffset="-193939.01">14048 5675 357 0,'0'0'271'0,"0"0"-23"16,0 0-50-16,0 0-13 0,0 0-44 0,0 0-18 15,0 0-46-15,0 0-34 0,0 0-5 16,0 0-264-16,0 0-97 0,0 0 39 0,0 0-1 16,0 0-37-16</inkml:trace>
  <inkml:trace contextRef="#ctx0" brushRef="#br0" timeOffset="-192585.87">14088 5688 210 0,'0'0'350'0,"0"0"-52"16,0 0-18-16,0 0-25 0,0 0-15 15,0 0-14-15,0 12-6 0,0-12-20 0,0 0-11 16,0 0-3-16,0 0-36 0,0 0 13 0,0 0-18 15,0 0-17-15,0 0 15 0,0 0 6 16,14 0-22-16,-14 0-10 0,0 0-1 0,0 0-6 16,0 0-27-16,0 0-1 0,0 0-16 0,0 0 5 15,0 0-17-15,0 0 4 0,0 0-7 16,0 0 1-16,0 0-17 0,0 0 3 16,0 0-18-16,0 0 6 0,0 0 6 0,0 0-2 15,0 0-12-15,0 0 1 0,0 0 0 0,0 0-5 16,0 0-21-16,0 0 12 0,0 0 10 0,0 12 1 15,0-12-13-15,0 0-17 0,0 0 12 16,0 0-18-16,0 0 19 0,0 0 6 0,0 0-2 16,0 0 0-16,0 0-3 0,0 0 10 0,0 0-5 15,0 0-16-15,0 0 3 0,0 0-6 16,0 0 8-16,0 0-1 0,0 0 16 0,0 0-30 16,0 0 15-16,0 0-2 0,0 0 12 15,0 0-20-15,0 0 32 0,0 0-25 0,0 0 2 16,0 0-1-16,0 0 2 0,0 0 0 0,0 0 3 15,0 0 1-15,0 0 0 0,0 0 2 16,0 0 2-16,0 0 5 0,0 0-7 16,0 0 0-16,0 0 0 0,0 0 0 0,0 0-18 15,0 0 22-15,0 0-12 0,0 0 2 0,0 0 0 16,0 0 1-16,0 0 4 0,0 0 0 16,0 0 0-16,0 0-1 0,0 0 1 0,13 0 0 15,-13 0-24-15,0 0 1 0,0 0 25 16,0 0-1-16,0 0 0 0,0 0 18 0,0 0-26 15,0 0 3-15,0 0-10 0,0 0 2 0,0 0 1 16,0 0 27-16,0 0-7 0,0 0-1 0,0 0-2 16,0 0 5-16,0 0-8 0,0 0-2 0,0 0-21 15,0 0 2-15,0 0 33 0,0 0-2 16,0 0-1-16,0 0-1 0,0 0-6 0,0 0 17 16,0 0-26-16,0 0 20 0,0 13-20 15,0-13 8-15,0 0-9 0,0 0 14 0,0 0 0 16,0 0-14-16,0 0 2 0,0 0 20 0,0 0-32 15,0 0 17-15,0 0-7 0,0 0-3 16,0 0 6-16,0 0 24 0,0 0-3 0,0 0-21 16,0 0-11-16,0 0 34 0,0 0-3 15,0 0 0-15,0 0-23 0,0 0 3 0,0 0-2 16,0 0 4-16,0 0 15 0,0 0-20 16,0 0 7-16,0 0 1 0,0 0 1 0,0 0-1 15,0 0-32-15,0 0 2 0,0 0 22 0,0 0 24 16,0 0-26-16,0 0 1 0,0 0 1 0,0 0-1 15,0 0 3-15,0 0 12 0,0 0-1 16,0 0 0-16,0 0-9 0,0 0 12 0,0 0-9 16,0 0-2-16,0 0 7 0,0 0-19 0,0 0 22 15,0 0-4-15,0 0 11 0,0 0-14 16,0 0 6-16,0 0-22 0,0 0 1 16,0 0 0-16,0 0 2 0,0 0 13 0,0 0 16 15,0 0-22-15,0 0 1 0,0 0 0 0,0 0 1 16,0 0 11-16,0 0-14 0,0 0 3 0,0 0 0 15,0 0-25-15,0 0 2 0,0 0 45 16,0 0-13-16,0 0-2 0,0 0-19 0,0 0 1 16,0 0-3-16,0 0 2 0,0 0 23 15,0 0-6-15,0 0 1 0,0 0 8 0,0 0-5 16,0 0-19-16,0 0 10 0,0 0 2 0,0 0-1 16,0 0 20-16,0 0-2 0,0 0-3 15,0 0-23-15,0 0 11 0,0 0-7 0,0 0 1 16,0 0-1-16,0 0 10 0,0 0-7 0,0 0 9 15,0 0 2-15,0 0 3 0,0 0-12 16,0 0 5-16,0 0 5 0,0 0-5 0,0 0-8 16,0 0 1-16,0 0 0 0,0 0-15 0,0 0 10 15,0 0 22-15,0 0 1 0,0 0-1 0,0 0-3 16,0 0-23-16,0 0 10 0,0 0 9 16,0 0-9-16,0 0 2 0,0 0-15 0,0 0 14 15,0 0 5-15,0 0 0 0,0 0-1 16,0 0-4-16,0 0-4 0,0 0 0 0,0 0 0 15,0 0 2-15,0 0 4 0,0 0 2 0,0 0-26 16,0 13 0-16,0-13 26 0,0 0-20 0,0 0 15 16,0 0-2-16,0 0 9 0,0 0-9 15,0 0 3-15,0 0 11 0,0 0-19 0,0 0 17 16,0 0-8-16,0 0-6 0,0 0 19 16,0 0-13-16,0 0 0 0,0 0-3 0,0 0-5 15,0 0 12-15,0 0-8 0,0 0-1 16,0 0 2-16,0 0 1 0,0 0-81 0,0 0-7 15,0 0-4-15,0 0-27 0,0 0-47 0,0 0-6 16,0 0-44-16,0 0 19 0,0 0-105 16,0 0-93-16,0 0-6 0,0 0 28 0,0 0 2 15,0 0 8-15,0 0 52 0,0 0 4 0,0 0 18 16</inkml:trace>
  <inkml:trace contextRef="#ctx0" brushRef="#br0" timeOffset="-191123.94">13759 5891 471 0,'0'0'260'0,"0"0"-49"0,0 0-23 0,0 0-22 16,0 0-12-16,0 0-28 0,0 0-12 0,0 0-12 16,0 12-20-16,0-12 16 0,0 0-18 15,0 0-21-15,0 0-3 0,0 0-5 0,0 0 4 16,0 0-3-16,0 0-17 0,0 0-3 0,0 0 3 16,0 0-9-16,0 0 5 0,0 0-21 15,22 23 3-15,-21-22-4 0,-1-1 4 0,2 1 2 16,-2 0 8-16,0-2-7 0,0 2-2 0,0-1-4 15,0 0 5-15,-2 0-1 0,4 2 1 16,-2-2 1-16,0 0 21 0,0 0-14 0,0 0-2 16,0 0 8-16,0 0-4 0,0 0 8 15,2-2-17-15,-2 2 17 0,0 0 1 0,0 0-22 16,0 0-7-16,0 0 9 0,0 0-4 0,1 0 0 16,0 0-1-16,-1 0 9 0,0 0-10 15,0 0-1-15,0 0-3 0,0 0 3 0,0 0-6 16,1 0 6-16,0 0-11 0,-1 2 11 0,0-1-11 15,0-1 24-15,0 0-3 0,1 0-14 16,-2 0 6-16,1 0-7 0,0 0-9 0,-1 0 14 16,2 0-16-16,-1 0 23 0,1 0-15 0,-1 0 16 15,1 0-18-15,-1 0 0 0,0 0 3 0,0 0 2 16,1 0 16-16,-1 0-13 0,-1 0-5 16,2 0 14-16,-1 0-12 0,0 0 7 0,0 0-10 15,0 0 1-15,0 0 0 0,1-1 11 0,0 2-6 16,-1-1 15-16,0 0-15 0,-1 0 5 15,2 0 4-15,-3 0-5 0,2 2-12 0,0-2 6 16,0 0-2-16,1 0 17 0,-2 0-6 16,1 0-3-16,1 0 14 0,0 0-10 0,-2 0-5 15,1 0 1-15,1 0-13 0,-1 0-8 0,0 0 8 16,0 0 11-16,3 0-11 0,-3 0 11 0,0 0 8 16,0 0-25-16,0 0 1 0,0 0 6 15,0 0-3-15,0 0 9 0,0 0-5 0,0 1 9 16,0-1-18-16,-3 0 17 0,6 0-15 15,-6 0 10-15,6 0-4 0,-3 0 18 16,0 0-27-16,0-1 15 0,0 1-7 0,-3 1 17 16,3-1 3-16,0 1-16 0,0-2 10 0,0 2-6 15,0-2-7-15,3 1 19 0,-6 0-3 0,3 0-18 16,-1-1 14-16,2 1-11 0,-3 1 0 16,3-1 7-16,-1-1 3 0,0 1-13 0,0 2 15 15,-1-2-19-15,1 0 0 0,-1 0 2 0,1 0 8 16,1-1-8-16,-1 1-1 0,0 1 21 15,1-1-21-15,-1 0 4 0,-2 0-8 0,3 0 18 16,-1 0-17-16,-1 0 19 0,2-2-5 0,-1 2 6 16,0 1-9-16,0 0 4 0,0-1-17 15,0 0 11-15,0 0 10 0,0 0 3 0,0 0-4 16,0 0-3-16,0 0-22 0,0 0 11 0,0 0-2 16,0 0 8-16,0 0-15 0,0 0-2 0,0 0-19 15,0 0-34-15,0 0-14 0,0 0-20 16,0 0 11-16,0 0-121 0,0 0-109 15,0 0-56-15,0 0 21 0,0 0 5 0,0 0 31 16,0 0 41-16,0 0-24 0</inkml:trace>
  <inkml:trace contextRef="#ctx0" brushRef="#br0" timeOffset="-149228.09">6262 3945 353 0,'0'0'207'0,"0"0"-11"15,0 0-28-15,0 0-7 0,-13 0-12 0,13 0-31 16,0 0 6-16,0 0-7 0,0 0-7 0,0 0-5 15,0 0-5-15,0 0-21 0,0 0-2 16,0 0-25-16,0 0 6 0,0 0 2 16,0 0-3-16,0 0-4 0,0 0-6 0,0 0 1 15,0 0-3-15,0 0 0 0,0 0-9 0,0 0-4 16,0 0 3-16,0 0-4 0,0 0 12 16,0 0-19-16,0 0 10 0,0 0 2 0,0-1 10 15,21 6-19-15,2-1 6 0,6-2 2 16,-1 1-7-16,6-1-11 0,-18-2 22 0,10 0-3 15,6 0-11-15,4 0-8 0,1 0-2 0,2 0-12 16,3 0 17-16,0 0-19 0,2 0 10 0,-1 0 6 16,2 0-3-16,-3 0-6 0,-1 0-11 15,-2 0-1-15,-3 0-5 0,-2 0 10 0,-2 0-8 16,-3 0 6-16,-4 0-6 0,-6 0-6 16,-3 0 0-16,-4 0 12 0,-1 0-9 0,-4 0-7 15,0 0 10-15,-7 0-10 0,8 0-4 0,-8 0 7 16,8 0-30-16,-8 0-4 0,0 0-7 0,7 0-2 15,-7 0-28-15,0 0-32 0,7 0 11 16,-7 0-101-16,0 0-120 0,0 0 22 0,8-1 20 16,-9 0-41-16,-1-1 27 0,-1 1 10 15</inkml:trace>
  <inkml:trace contextRef="#ctx0" brushRef="#br0" timeOffset="-148567.81">6343 3067 383 0,'6'0'198'0,"1"0"-16"0,13-3-24 0,-8 3-10 16,7 0-23-16,30-7 10 0,-16 5 2 0,2 2-31 15,-2 0-8-15,-15 0-2 0,7 0-12 16,6 0-15-16,3 0-7 0,1 0 3 0,36 12-9 16,-36-10-24-16,0 0 27 0,-1 2-11 15,-2-1-23-15,0 1 8 0,-3-1-20 0,-4 0 14 16,-4-3-9-16,-2 3 6 0,-6 0-11 0,-2-2 5 15,-1 0-3-15,-3-1 10 0,-1 0-8 0,-3 2 9 16,-3-2-17-16,0 0 5 0,0 0-18 0,9 0 9 16,-9 0-26-16,0 0-25 0,6 0-13 15,-6 0-16-15,0 0 7 0,12-11-106 0,-11 8-111 16,0-1-91-16,-1 1 25 0,-1 1 15 16,0-1 9-16</inkml:trace>
  <inkml:trace contextRef="#ctx0" brushRef="#br0" timeOffset="-131866.52">14328 2972 222 0,'0'0'278'15,"18"-17"-42"-15,8-10-21 0,-16 16-20 0,-1-1-2 16,0-2 1-16,-2 1-22 0,-3-2-17 16,3 2 4-16,0 0-3 0,-3 1-14 0,0 2-20 15,4-2-10-15,-8 12 2 0,0-10 3 0,0 1-29 16,0 2-13-16,0-1-3 0,0 1 5 15,0 7 0-15,-21-20-20 0,8 13-6 0,-3 1 12 16,5 3-25-16,-1 3-14 0,3 0 24 0,-20 13-9 16,8 3 9-16,0-2 22 0,1 2 1 15,-1 5 1-15,3 3-11 0,-6 2-26 0,5 3 28 16,2 3-17-16,1-3-4 0,3-2 12 16,1 2-6-16,5-3-6 0,4 1 22 0,3-1-9 15,0-13-3-15,10 23-20 0,3-15 12 0,2-2-1 16,4-6-22-16,4-1-3 0,6-4-2 0,0-1-61 15,2-4 2-15,4-2-15 0,-19-1-37 0,9 0 10 16,3 0-26-16,33-12-8 0,-30 5-8 16,-4-1-17-16,-4-3-10 0,3 1 14 15,-4-2-79-15,-3 0 4 0,-1 0 34 0,-7 2 11 16,0-5 24-16,-3 3 43 0,-2 1 8 0,-6 1 8 16,0 2 33-16,0 8 4 0,0-5 35 0,0-2 15 15,-16-11 16-15,9 9 47 0,1 2 10 16,2 2 12-16,1 1 3 0,0 0 0 0,1 2 6 15,0 0-21-15,2 2 7 0,0 0 21 16,2 2-16-16,-2 1 15 0,2 1-19 0,1 1 45 16,2 11-42-16,3 1 24 0,-1-1-20 0,0 1-12 15,2 0-1-15,-3 1 11 0,1-3-9 16,-3 0 11-16,-1-2-8 0,2-4-15 0,-5-2-6 16,2 1 7-16,-2-3 1 0,2 1-1 0,-2-6 12 15,0 0 9-15,0 0 6 0,0 8-7 16,0-8-1-16,0 0-11 0,0 6 2 0,-9-1-9 15,7-7-13-15,1-1-9 0,-1-2-2 16,2-1-14-16,0 0 5 0,0-2-11 16,5-7 0-16,2 0-13 0,0 1 9 0,-1 5-8 15,0 2 3-15,5-3-3 0,1 6-9 0,-3 1 3 16,1 2-7-16,-10 1 0 0,8 0 8 0,3 0-8 16,14 14 12-16,-11-5-12 0,-1-1 7 15,-2-2-4-15,3 1 0 0,-3 0 14 0,-2 0-15 16,0-1 5-16,-2-4-7 0,-3 4 9 0,0-3-5 15,-1-2 8-15,1 1-1 0,0-1-2 16,-2 0-5-16,2-1 4 0,0 0 4 0,-4 0-19 16,0 0-2-16,21-14-14 0,-8 7-14 0,3-3 10 15,-3-2 8-15,3-2 1 0,-3 4 11 16,1-3-13-16,0 2-2 0,-2 1 11 16,2 1 10-16,-7 3-21 0,-3 1-13 0,3 3 9 15,-3 2 20-15,-4 0-14 0,0 0 16 0,0 0-11 16,8 15-21-16,-8-8 26 0,-2 14 8 0,2-10-2 15,0 9-2-15,0 3 27 0,0 6-15 16,0 2 11-16,0 1 14 0,0 1 10 0,0 0-2 16,0 0-4-16,0 1 7 0,0-1-2 0,0-1 7 15,0-1 17-15,-8 28-15 0,-1-34 11 0,-1-2 6 16,-3-4 3-16,-2 1 7 0,-5-5-9 16,2-4 9-16,-2-5-25 0,0-1 5 0,2-4-4 15,8-1-2-15,-1 0-10 0,-18-21-3 16,18 9 11-16,-1-6-22 0,4 0 2 0,4-2-27 15,3-2-1-15,1 10-27 0,0-8-10 0,18-21-24 16,-7 18-16-16,5-2 11 0,4 1-31 16,3 0 9-16,2-1-49 0,-1 1-2 0,3-1-12 15,-2 2-6-15,2-1 15 0,-2 2 3 0,0-2-6 16,-5 4 33-16,0 0 1 0,-2 2-2 16,-3 1 21-16,2-2 25 0,-4 2 22 0,0 3 21 15,-4 2 40-15,-2 3-8 0,-1 2-10 0,-3 3-3 16,-3 1 19-16,0 2 12 0,0 1-3 0,0 4 27 15,0-1 18-15,-3 3 20 0,1 12-17 16,2-7-10-16,-8 24 17 0,8-21 8 0,0 10-5 16,0 3-10-16,0 2 2 0,0 0 1 15,0 2-18-15,0-1 2 0,0-1-6 0,0-1-2 16,0-2 7-16,0-1-25 0,0-3-13 16,0-3-22-16,0-5-30 0,0-1-16 0,0-4 7 15,0 0-88-15,0-3-31 0,0-6-42 0,0 0-39 16,-3 6 23-16,1-9-217 0,0-3-26 0,0 0 20 15,-3-11 44-15,5 5 17 0,0-5 36 16,0-3 14-16,0 0 26 0,0-2 10 0,0-2 11 16</inkml:trace>
  <inkml:trace contextRef="#ctx0" brushRef="#br0" timeOffset="-131649.94">15227 3159 343 0,'5'-15'405'16,"-1"6"-64"-16,0-1-6 0,5-2-22 0,3 4-43 15,1-1-34-15,-1 2 31 0,3 2-7 16,6 0-26-16,0 3 7 0,2 2-40 0,-11 0-8 15,3 0-22-15,21 12-20 0,-16-5-21 0,-7 3-16 16,-1 2-10-16,-5 0 3 0,-5 0-22 16,-2-1 0-16,0-4-18 0,-9 18-21 0,-3-8-36 15,-3 0-28-15,-1-2 2 0,-4 0-62 16,2-1-54-16,1-2-34 0,-2-3-26 0,1-1 17 16,1-5-181-16,5-1-114 0,12-2 24 15,-9 0 57-15,2 0 35 0,-4-12 14 0,8-5 9 16,1-2 25-16,2 7-5 0,0-6 8 0</inkml:trace>
  <inkml:trace contextRef="#ctx0" brushRef="#br0" timeOffset="-131235.33">15516 2796 340 0,'14'-16'518'0,"-3"0"-104"0,-2 4-29 16,1 2-28-16,-4 3-52 0,1 4-39 0,-1 3-28 15,-6 0 2-15,19 13-16 0,-8 1 1 0,0 3-7 16,-4 7-12-16,0 3-24 0,-3 5-9 0,-2-3-26 15,-2 7-2-15,0-19-18 0,0 7-8 16,0 3-9-16,0 2-6 0,-11 30-12 0,9-35-23 16,0 6 11-16,0-7-17 0,0-3-7 15,1-1-21-15,-2-6-21 0,3-5-27 0,0-1-3 16,0-1 10-16,0-6-39 0,0 0-29 0,6 1-4 16,-4-2 9-16,2-2-37 0,0-2-8 15,5-8-4-15,1-3 6 0,-2-3-6 0,-1-1 14 16,2-1 20-16,-4 1-3 0,0 1 23 0,-1 3 12 15,-4 5 18-15,2 2 0 0,-2 1 19 16,2 3 5-16,-2 0-21 0,0 3 22 0,2-2 10 16,-2 3 6-16,0-1 23 0,2 0 5 0,-1 1-8 15,-1 1-5-15,0 0 0 0,0 0-7 0,0 0-1 16,0 0 27-16,11 0-1 0,-6 0-12 0,8 10-5 16,-7-6 13-16,-1-3-2 0,15 1-88 15,-6-1-18-15,-1-1-28 0,-13 0-50 0,16 0-15 16,2 0-54-16,22-11 19 0,-19 4-132 15,-1 0-84-15,-1 1-12 0,0 1 20 0,2 0 49 16,-2-2 9-16,-5 1 38 0,-1-1-7 16</inkml:trace>
  <inkml:trace contextRef="#ctx0" brushRef="#br0" timeOffset="-130879.88">16042 2950 740 0,'-2'0'265'0,"-1"0"-7"16,-1 2 13-16,0 1-14 0,0 1-4 0,-5 5-39 15,-3 3-32-15,3 0 12 0,1 5-3 0,-2-5-33 16,3 2-4-16,3-2-23 0,-2 2-15 0,1-3 17 16,5-1-29-16,-2-1-1 0,-3-4 4 15,5 2-11-15,0-7-1 0,0 0-20 0,0 7 4 16,0-7-1-16,12 13-1 0,-8-11-12 0,2 0-10 16,-1 1 2-16,1-3-33 0,2-2 27 15,1 2-29-15,15-11 20 0,-8 4-4 0,-2-5-35 16,-1 1 0-16,-1-1 25 0,0-3-23 0,-3 2 5 15,-1-1-20-15,-4 0 19 0,-2 4-11 16,-2 0-23-16,0 10 24 0,0 0-5 0,-12-15 0 16,4 12-2-16,-10 2 1 0,0 1 2 15,11 0-2-15,-7 0-54 0,-1 0-4 0,-16 14-5 16,12-8-29-16,6 0-21 0,1 0-29 16,4-1-23-16,1-1-1 0,5 2-16 0,2-6-7 15,0 0 18-15,22 20-31 0,-2-15 26 0,3 2 10 16,6 1-43-16,1-5-28 0,-1 1-23 0,2-2-59 15,1-1-18-15,-3 2 41 0,2-2-13 16,1-1 2-16</inkml:trace>
  <inkml:trace contextRef="#ctx0" brushRef="#br0" timeOffset="-130663.8">16437 3052 394 0,'4'0'276'0,"0"-2"-36"16,-2 2-12-16,0-2-38 0,-2 1-20 0,2 1-29 15,-2-2-9-15,1 2-10 0,-1-2-22 16,-1 1-7-16,-1 0-6 0,0 0-2 0,0 0-20 15,0 1-3-15,0-1 2 0,1 1-18 0,-2 0-6 16,1 0 13-16,0 0-15 0,2 0-11 16,-2-1-3-16,0 2 1 0,2-1-11 0,-2 0 17 15,1 0-14-15,-1 0 1 0,0 1-13 16,0-1 4-16,0 1-37 0,0-2-28 0,-1 2-58 16,1-2 11-16,0 0-218 0,2 1-65 15,0 1 39-15,0-1 33 0,2 0 16 0,2-1 9 16</inkml:trace>
  <inkml:trace contextRef="#ctx0" brushRef="#br0" timeOffset="-129849.1">16595 3012 926 0,'7'-15'300'0,"-5"6"-30"0,2 1-6 0,-3 0-31 16,-2 3-43-16,-3 1 5 0,4 4-30 0,-8-5-26 16,-11 7 11-16,8-2-10 0,-22 15-11 15,10-5-10-15,2 5-16 0,-1-1 9 16,4 1-10-16,0 1-1 0,0 3-12 0,2-1 15 16,1 1-11-16,6-3-10 0,0 1-23 0,2-4-8 15,5-1 3-15,0-2-6 0,2-3 4 16,0-7 4-16,0 0-33 0,0 8 13 0,13 1-2 15,-9-7 0-15,4-2-21 0,-2 0 4 16,12-2 14-16,-7 2-10 0,17-13 9 0,-9 8-17 16,-1-7 8-16,0 0-21 0,3 3 0 0,-5-3-17 15,-3 2 1-15,1 2 16 0,-6 1 1 0,-1 2 4 16,0 5 2-16,-1 0-2 0,-6 0 0 16,0 0-2-16,10 13-35 0,-10 6 3 0,2 6 34 15,-2-11 27-15,0 8 2 0,0 4-6 0,-12 35 8 16,8-28 7-16,-1 2 2 0,1 1 11 0,-2-2-5 15,1-1-3-15,-3 1 4 0,2-5 4 16,2 0-1-16,-3-3-10 0,-2-3 24 0,-2-3 3 16,2-4 8-16,-2-2-12 0,-1-3 2 15,3-6-5-15,-2-3-1 0,2-1-4 0,9-1-8 16,-23-11-16-16,12 0 14 0,0-2-10 0,0-1-19 16,0-3-15-16,7-3-24 0,-3-2-17 0,5-1-33 15,-2-4-38-15,4 15 10 0,0-9-86 16,14-29-13-16,-5 24-35 0,3-1-23 0,-1 1-32 15,6-2 30-15,0 3-232 0,1 0 19 16,-3 0 24-16,2 1 23 0,-2 4 15 0,-1-1 40 16,1 3 11-16,-1-2 38 0,-3 1 1 0,2-1-19 15</inkml:trace>
  <inkml:trace contextRef="#ctx0" brushRef="#br0" timeOffset="-129054.96">16674 2951 546 0,'4'-8'319'0,"-4"2"-8"0,0 0-15 0,2 2 25 16,1-1-40-16,-3 2-24 0,2 1-46 15,0 2-24-15,1 0 18 0,-1 2 11 0,2 1 1 16,5 6-11-16,5 5-14 0,1 1 4 0,-5 0-17 16,1 4-18-16,-2-1-18 0,0 0-18 15,0 0-6-15,-1-2-9 0,-1 0-11 0,-1 0 0 16,0-2-15-16,-2-2-23 0,-1-3 2 0,-1-3 11 16,0-1-15-16,-2-1-2 0,0 1 2 0,2-2 15 15,-2-1 15-15,0-2-4 0,0 0 13 16,0 0-15-16,0 0-27 0,-2 6 14 0,0-9-24 15,2-1-26-15,0-2-23 0,0-1-9 16,-1-10-27-16,1 8-13 0,0-5-19 0,0-1-32 16,0-1 10-16,14-13-73 0,-3 13-32 0,0 4-5 15,5 2-5-15,0 2-21 0,0 4-5 16,1-2 6-16,2 4-5 0,2 0 15 0,-2 0 20 16,-7 2 18-16,5 0 20 0,3 0-3 15,-2 0 43-15,2 0 28 0,-3 0 38 0,-4 0 48 16,1 0 22-16,-5 0 31 0,-1 0 22 0,-8 0 25 15,9 0 6-15,-9 0-2 0,8 0 24 0,-8 0-14 16,0 0 9-16,10 5-13 0,-11-3-1 16,-2-1-12-16,-1 3 29 0,-1 0-14 15,-6 9-17-15,0-2 15 0,2-1-9 0,2-2-22 16,0-1 2-16,4 0-10 0,-1-1-12 0,2-2 1 16,0 1 0-16,0-3-9 0,2-2 0 15,0 0-12-15,0 0 7 0,0 0-7 0,13 10-3 16,-8-10 1-16,1-1 2 0,14-3-23 0,-13 4 3 15,18-10-3-15,-11 6-2 0,1-1-9 16,-1 0-11-16,-1 1 25 0,0 0-6 0,-1 0-8 16,-3 1 5-16,0 2-13 0,-2 1 5 0,0-1-6 15,-1 1 10-15,1-2-9 0,-3 2 4 0,-4 0 6 16,0 0 0-16,11 0-6 0,-3 0 17 16,-2 0-9-16,1 0-3 0,0 0-1 15,1 0-12-15,-1 0-8 0,7 0 14 0,2 0-22 16,3 0 2-16,18-11 3 0,-17 9 0 0,-3-2 2 15,2-1 3-15,-4 0-13 0,-3 3 8 16,-2-1 8-16,-2 1-1 0,1 1-1 0,-3 1 14 16,-6 0 0-16,0 0 1 0,21 13-2 0,-14-1 1 15,0 5 29-15,-3 4 27 0,0 4-6 16,-2 4 7-16,4 0 2 0,-3 4 8 0,0 6-8 16,1 1 5-16,-1 0-3 0,0 0-15 15,-2 0 5-15,3-4-12 0,-4 0 9 16,0-2-22-16,0 0 3 0,0-19 10 0,0 4-5 15,0 1-7-15,0-2-19 0,0-2-34 0,-15 6-22 16,10-21-20-16,-2-1 7 0,3-4-127 16,-5-5-33-16,0-2-36 0,1-2 25 0,0-8-160 15,2 2-95-15,-1-2 9 0,2-1 45 0,-2-5 56 16,2 0-1-16,2-2 2 0,0-4 44 16,-1 7 16-16,2-3-18 0</inkml:trace>
  <inkml:trace contextRef="#ctx0" brushRef="#br0" timeOffset="-128818.82">17458 3119 541 0,'0'-9'420'0,"2"0"-43"0,1 2-41 0,3-8-43 16,4 5 12-16,1 0-3 0,4 3-13 15,3 0-16-15,2 3-22 0,3 1-8 0,-11 3-20 16,8 0-18-16,3 0-21 0,27 15-5 16,-24-6-19-16,-4 0-10 0,-2 1-18 0,-2 3-19 15,-5-2-27-15,-1 1 0 0,-1 1 2 0,-3-1-16 16,-4-2-2-16,-2-2-30 0,-2-8-31 15,0 8-21-15,0-3-29 0,-18 14-38 0,9-9 10 16,3-5-95-16,-4-3-22 0,1 0-46 16,2-1-41-16,7-1 28 0,-12 0-250 0,-10-15 21 15,9 3 19-15,2-3 54 0,5-3 4 0,2-4 54 16,0 2 9-16,4-3 14 0,0-1 5 16</inkml:trace>
  <inkml:trace contextRef="#ctx0" brushRef="#br0" timeOffset="-128007.15">17847 2554 912 0,'0'0'317'16,"-2"3"11"-16,4 3-43 0,-2 16 23 0,0-10-2 16,0 10-5-16,11 32-16 0,-4-17-13 15,-2 5-12-15,4 1-24 0,-1-3-10 0,1 0-15 16,-2 2-21-16,-3-6-16 0,1-1-27 0,2-4-17 15,-3-2-12-15,2 2-9 0,-2-6-2 16,0 1-22-16,-2-10 5 0,2 0-5 16,-1-5-1-16,-2-3-11 0,1-4-3 0,1-1-20 15,-3-3-18-15,0 0-11 0,0 0-16 0,21-17-3 16,-12 5-18-16,2-5-6 0,-2-2-6 16,2-1-10-16,0 1 9 0,-3 4 10 0,-1 1-4 15,-1 5 8-15,0 1-13 0,-3 4 1 0,1 0-10 16,-2 2 5-16,-2 2 3 0,0 0 22 15,0 0-8-15,0 0 0 0,14 10 4 0,-9-5 16 16,3 5 3-16,3 1 6 0,-1 1 6 0,1-1 2 16,-1-2 18-16,2 3-9 0,-3-7-3 15,0 0 13-15,-2-1-14 0,2-1 15 0,-2-3-10 16,0 2-15-16,0-1 3 0,1-1-1 0,-1 0 15 16,4 0-9-16,16-15-12 0,-13 7 9 15,-1-1-4-15,-2 0-2 0,3 2-10 0,-6 1-4 16,0 1 6-16,-2 0-17 0,-1 5 4 0,-2 0-5 15,-3 0 1-15,0 0 1 0,0 0 7 16,7 0-1-16,-7 0 1 0,13 15-1 0,-9-12 4 16,-1 2-1-16,0-3-12 0,1 3 17 0,-1-1-4 15,1-1 3-15,-1 0-8 0,1-1 3 16,0 2 11-16,0-1-7 0,1-3-8 0,0 0 8 16,-5 0 10-16,0 0-25 0,13 0-5 0,17-13 9 15,-15 7-7-15,1-6 0 0,-1 1-1 0,0-2 4 16,0 0 2-16,0 3-13 0,-2-2 12 15,-3 7-8-15,-3-1-4 0,-1 3-16 0,-1 1 8 16,-1 2 0-16,-4 0 5 0,0 0-4 0,8 14 4 16,-10 8 11-16,2-10-4 0,0 10 21 15,0 4 10-15,0 2 3 0,0 5 16 0,0 2 4 16,0 0 2-16,0 2 11 0,0 1-4 0,0 0-2 16,0-1 16-16,-9 34-8 0,3-41-4 15,3-2-4-15,-6 1 19 0,1-5 1 0,0-6 8 16,-2-2 0-16,0-7 4 0,0-5-14 15,0-3-7-15,10-1-8 0,-18-12-16 0,6-1 3 16,5-2 2-16,-1-5-20 0,3-3-8 0,3-1-8 16,2 10-27-16,0-8-32 0,14-22 1 15,-4 20-19-15,1 5-26 0,0-1-12 0,1 4-39 16,0 6 15-16,2 0-72 0,-3 7-16 16,-1 1-25-16,-10 2-32 0,0 0-29 0,7 0 30 15,4 12-247-15,-10-9 20 0,-3 2 59 0,1 2 40 16,-6 6 31-16,-2 0 25 0,-6-1 15 15,-3 3 32-15,-3-2 25 0,-4-1 0 0</inkml:trace>
  <inkml:trace contextRef="#ctx0" brushRef="#br0" timeOffset="-127657.21">16305 3897 431 0,'-44'8'354'0,"3"-1"-28"0,7-2-6 16,5 2-17-16,0-5-31 0,16-2-35 0,6 1-13 15,11 0-17-15,12-5-20 0,11-2-19 16,11 0 43-16,9 0-23 0,10-3 3 0,12 1-18 16,8 1-15-16,3-2-17 0,10-1-10 0,11 0-15 15,2 3-1-15,1-2-14 0,4 3-8 16,0-1-14-16,-5 0-9 0,-4 3-5 0,-2 0-1 15,-7 0-10-15,-6-1 5 0,-6 4-20 0,-9-3-15 16,-7 1-5-16,-7 0-29 0,-7 1-25 0,-6 0 3 16,-5 1-66-16,-1 0 3 0,-7 1-10 15,-5-1-23-15,-10 0-45 0,-6 0-19 0,-5 1-23 16,-3 0 19-16,-5 0-212 0,-4 1-56 16,-14 0 37-16,8-1 24 0,-11 0 16 0,-7 0 20 15,-5 0 44-15,-51 10 57 0,32-4-23 0</inkml:trace>
  <inkml:trace contextRef="#ctx0" brushRef="#br0" timeOffset="-127404.03">16494 4121 801 0,'-18'8'335'0,"6"0"-3"0,10-5-5 0,10-1-42 15,7 1 17-15,16-3-17 0,3 0-12 0,-13 0-20 16,15 0-9-16,9 0-28 0,62-11-21 0,-42 5-13 15,8 0-20-15,2-2-16 0,2 0-10 0,8 2-22 16,-6-3-9-16,-2 2-19 0,-3 0-2 16,-5 1-11-16,-4 1-38 0,-5-2-34 15,-7 1-13-15,-3 3 0 0,-9 0-92 0,-4 1-17 16,-6-1-52-16,1-1-17 0,-6 0-52 0,-5-2 21 16,-5 3-257-16,-7 0 4 0,0 1 70 0,-7-1 4 15,0 2 28-15,-2 1 23 0,0 0 40 16,0 0 17-16,0 0 12 0</inkml:trace>
  <inkml:trace contextRef="#ctx0" brushRef="#br0" timeOffset="-127207.5">17962 4077 928 0,'6'0'318'0,"-2"-1"-68"0,1 1-35 0,-1-2-41 16,2 1-52-16,-2-1-36 0,1 1-41 0,-2-1-35 16,0 1-1-16,2 0-187 0,-3-2-167 15,0-1 2-15,-1 2 47 0,-3 0 7 0,2-1-29 16</inkml:trace>
  <inkml:trace contextRef="#ctx0" brushRef="#br0" timeOffset="-117709.54">18291 4879 404 0,'0'0'295'15,"0"-15"-22"-15,16-7-39 0,-16 18-11 0,1-3-16 16,-1 4-4-16,1-1-39 0,0-1-16 15,-1 5-3-15,0 0-11 0,0 0-15 0,0-8-25 16,0 8-9-16,0 0-7 0,1-9 21 16,-1 12-9-16,-1 3-1 0,0 13 8 0,1-8 29 15,0 10-29-15,-11 30-11 0,7-21 9 0,-3 2-11 16,0 1 4-16,0 1-4 0,0-1-7 16,-2-1-10-16,1-1 10 0,2-4-3 0,-1-2-14 15,1 1-29-15,-2 0 7 0,4-6-4 16,-1-3-6-16,3 0-3 0,0-6-50 0,-1-3 11 15,2-3-56-15,-1-1-37 0,1-2-28 0,1-2-39 16,0 0 15-16,0 0-146 0,0 0-84 16,-5-11-41-16,4 5 29 0,-2-11 42 0,0-1 1 15,3-2 59-15,-3 1 8 0,-2-3-2 16</inkml:trace>
  <inkml:trace contextRef="#ctx0" brushRef="#br0" timeOffset="-117442.82">18208 4870 848 0,'6'-15'282'16,"4"1"-27"-16,2 0-34 0,4 1-7 16,1 2-13-16,1 0 1 0,4 1-20 0,1 3-25 15,-4 1-23-15,3 1-24 0,-1 4 2 16,-11 1-12-16,4 0 0 0,19 15-9 0,-19-7-11 16,-4 2-7-16,-2 4-7 0,-5 4 13 0,0-3-19 15,-3 0-1-15,0-6-20 0,0 3 8 16,-20 17 2-16,11-13-14 0,-3-2 0 15,-2-2 9-15,1-1-6 0,-4-1-9 0,1 0-25 16,1-3-22-16,1-2-38 0,2 0-22 0,3-4-36 16,3-1-34-16,6 0 14 0,0 0-256 15,-5-6-35-15,6 1 23 0,1 3 38 0,6-13 23 16,5 5 1-16,-3 1 39 0,1-2-1 0</inkml:trace>
  <inkml:trace contextRef="#ctx0" brushRef="#br0" timeOffset="-117209.7">18737 4789 666 0,'9'-4'334'0,"-1"2"-59"0,-2 1-42 16,-2 2-21-16,0 3 8 0,-1 0 5 0,4 9 0 15,-5 4-27-15,0 0 24 0,-2 3-15 0,0-7-11 16,0 7-3-16,0 5-20 0,0 1-18 0,0 3-24 16,0 0-5-16,-16 27-6 0,12-30-32 15,-1 1 2-15,1-4-28 0,0-2-11 16,-4-2-42-16,5 0-2 0,1-2-33 15,1-4-37-15,0-4-57 0,0-2-13 0,-1-2-44 16,-1 0-43-16,2-3 20 0,-2 0-246 0,2 0 33 16,0-1 0-16,0-1 53 0,1 0-9 15,2 0 73-15,2-2-4 0,1 0-9 0</inkml:trace>
  <inkml:trace contextRef="#ctx0" brushRef="#br0" timeOffset="-116639.16">26119 5129 867 0,'6'-3'250'0,"-4"1"-1"0,-1 2-16 16,1 3-18-16,-2 2-1 0,1 1-17 0,-1 14-25 16,0-8 27-16,0 5-42 0,0 4 1 0,0 2-32 15,-17 24-21-15,11-22 19 0,-1-2-10 16,3 2-24-16,-6-5-14 0,3-1 4 0,0-5-71 16,1-1-32-16,0-1-36 0,-4 0-44 0,4-6-54 15,3-4 13-15,-1-1-249 0,0-1-6 16,4 0 27-16,0 0-6 0,0 0 45 0,-9-9 34 15,8 4 8-15,0-2-4 0</inkml:trace>
  <inkml:trace contextRef="#ctx0" brushRef="#br0" timeOffset="-116377.88">26042 5042 625 0,'7'-8'385'16,"5"-5"-42"-16,-4 4-4 0,3-3-57 0,2 4-12 15,1 0-31-15,3 1-9 0,2 1-2 16,1-1-41-16,-2 5 9 0,-1 2-46 0,-8 0-27 16,4 0 14-16,18 13-46 0,-15-4 16 0,-1 5-27 15,-2 1 4-15,-4-1-14 0,-2 5 5 0,-3-2-13 16,-3 2-6-16,-1-10-7 0,0 4-5 16,0 4-81-16,-19 15-19 0,12-15-54 0,1-3-33 15,-4-2-39-15,0-1-34 0,0-2 19 0,2-1-285 16,3-3 55-16,1 0 30 0,1-2 19 15,2 0 35-15,1-1 25 0,0-2-10 0,0 0 39 16</inkml:trace>
  <inkml:trace contextRef="#ctx0" brushRef="#br0" timeOffset="-115878.81">26405 5152 874 0,'3'-4'378'0,"-1"2"-65"16,2 1-9-16,0-1-26 0,1 0-37 0,2 2-26 15,-1 0 6-15,1 0 0 0,1 0-11 16,6 0-29-16,16 12-12 0,-13-4-19 0,0-1-21 16,-1 4-8-16,0 5-8 0,-7-3-18 0,5-1-9 15,-5 5-7-15,0-3-5 0,-6-5-14 16,0 0 3-16,-1 0-6 0,-2-9-8 0,0 7-2 16,-12 12-2-16,4-7-15 0,-4-1 5 0,-1 1-14 15,-1-3 5-15,0-1-3 0,-1-1 4 0,1-1-2 16,1 0-3-16,-2 0-15 0,4-1 5 15,3-3-1-15,3 2 5 0,-2-1-1 0,3-1 0 16,0-1-5-16,2 0 1 0,0 1-1 16,0 0 8-16,0-1-16 0,0 2 2 0,2-3 0 15,0 0 8-15,0 0-5 0,0 0-7 0,0 0 1 16,11 5 9-16,-5-4-5 0,13 2 6 16,2 0-1-16,-2-1 4 0,4 1-11 0,2 0 5 15,-1-1-10-15,-1 4 1 0,1-3 3 16,-2-3-10-16,-3 3 11 0,1-2 5 0,-3-1-6 15,-2 4 8-15,-2-4-5 0,-5 1 4 0,-1-1-6 16,-2 1 2-16,0 1-7 0,1 0-7 16,-3-1 7-16,-1-1-12 0,1 0 7 0,-3 0-13 15,0 0-17-15,0 0 5 0,0 0-21 16,0 0 5-16,0 0-40 0,0 0-13 0,0 0-31 16,11-1 8-16,-12-1-42 0,-1 2-10 0,-3-2-29 15,1 2 19-15,-1-3-115 0,-2 1-116 16,1 0-18-16,-9-1 21 0,-1-1 45 0,0-1 8 15,-1 0 24-15,1 2 42 0,-2-2 1 16</inkml:trace>
  <inkml:trace contextRef="#ctx0" brushRef="#br0" timeOffset="-80023.98">9267 7686 636 0,'0'-19'242'16,"22"-14"-18"-16,-21 23-17 0,-1 10-1 0,0-10-20 15,0 0-14-15,0 1-7 0,0 1-20 0,0 0-4 16,0 2-5-16,0-2-11 0,0 3-15 0,0 5-2 15,0-10-27-15,0 5-2 0,-13-4-16 16,8 6 3-16,-2 3-10 0,-10 3 3 0,6-3-22 16,-20 14 11-16,10-1-2 0,0 1 0 0,1 1-22 15,-3 1 7-15,-1 7-8 0,0 0 5 16,4 2 6-16,0-1 9 0,1 2-7 0,2-1 4 16,4-1-5-16,2 0-10 0,2-2 21 0,2 4-20 15,4-4 3-15,2-3 16 0,1-11 5 0,0 6-3 16,11 10-4-16,-2-12-6 0,0 0-7 15,0-7-3-15,0 0-2 0,10 2-4 0,-6-6 4 16,-1-1-3-16,-12 0-10 0,13 0-16 16,3 0 30-16,15-15-9 0,-12 8-23 0,-5 2 23 15,-1-4-7-15,-2 3 2 0,-2 2-21 16,-3 0 1-16,0 3 0 0,0-3 2 0,-1 3 0 16,-5 1 1-16,0 0 0 0,6 0 12 0,6 12-6 15,-5 2 13-15,2-2-2 0,-1 4-1 16,1 0-1-16,-7-3 16 0,4 1-3 0,0-2 6 15,0 3-6-15,-3-4 12 0,3-4-5 0,-2 1-6 16,-1-2-2-16,0 1-2 0,-1-3-2 0,1-1-2 16,1-1 0-16,0-1-75 0,1 0-22 15,-5-1-44-15,0 0-20 0,16 0-20 0,18-12-42 16,-14 2 15-16,-2 1 19 0,0 0-50 16,-2-2-4-16,-1 1 7 0,-3 1 34 0,-1 2 59 15,-7 1 12-15,2 2 76 0,-1 0 10 0,-3 4 22 16,0-3 19-16,0 3-4 0,-2 0 29 15,0 0 1-15,0 0 24 0,1 0 8 0,-2 0 4 16,1 3 9-16,-2 1-10 0,2-1 20 0,-2-1-18 16,1 3 15-16,1-2-22 0,-1 3 23 0,1-3-12 15,0 0-6-15,1-1 7 0,0 4 21 16,1-4-10-16,0 2-9 0,1-4 0 0,1 1-7 16,0 0-1-16,0-1-4 0,1-1-5 15,1 0-4-15,6-8-10 0,-3 4-11 16,-1-1-4-16,-1 1 3 0,-1 1 5 0,-2-2 9 15,-1-1-5-15,-1 3-6 0,0-1-30 0,-2 1 8 16,0 0-2-16,0 4 9 0,0 0-4 0,0 0-57 16,0-8 2-16,0 8 0 0,-16-10 6 15,12 10 14-15,-2 0-55 0,-1 2 7 0,2 1-6 16,-2-2-30-16,2 0-9 0,0 2-20 0,1 1-7 16,1-4 1-16,1 4-16 0,2-2 1 0,3-1 3 15,0 0 19-15,3 1 21 0,1-2 19 16,14 3-26-16,-10-3 27 0,4 0 29 15,1 0 9-15,20-13 22 0,-19 9 13 0,0 1 36 16,-4 1 17-16,-3-1 6 0,-2 0 14 16,-1 1 7-16,-2 0 18 0,-1 0 6 0,1 1-12 15,-5 1 2-15,0 0-13 0,0 0 20 16,0 0-12-16,0 0-20 0,0 0-5 0,9 8 4 16,-9-6 16-16,0 3-23 0,-1 1 3 0,1 0 11 15,1 1-8-15,-1-2-4 0,2-1-7 0,0 2-3 16,-2-6 19-16,14 12 1 0,-1-5-8 15,2 1-10-15,1-3-5 0,-1-1 18 0,-8-4-15 16,6 0-6-16,2 0-16 0,16-13 14 16,-17 5-15-16,-1 0-6 0,1 1 14 0,-5-3-5 15,4 3 2-15,-6 0-3 0,-4-1-27 0,-1 1 31 16,-1 2-4-16,-1 5-36 0,0 0 1 0,0 0 2 16,0-7 1-16,-14-2 0 0,8 9-60 15,-1-1 8-15,-1 2-15 0,-1-1-12 0,-5 0 5 16,1 0-13-16,-11 11-13 0,16-8-2 0,3 1-11 15,-1-3 26-15,4 1 5 0,1 1-6 16,0-2 17-16,2 0 0 0,1 1 13 0,5-2-9 16,0 1 22-16,12-2 2 0,-9 1 3 15,2 0 18-15,6 0 4 0,1 0 1 0,22-9 13 16,-22 2 30-16,-1 3 9 0,-3-1-4 16,1-2 21-16,-5 3-3 0,-2 1 29 0,-3-2 14 15,-1 3-3-15,-1 1 9 0,-1-1-34 16,-3 1-10-16,0 1-1 0,-3 1 10 0,-1 1-23 15,0 1 19-15,0 0 3 0,-7 7-4 16,2 1 8-16,-1 0-36 0,3-4 14 0,3 0 3 16,0-1-12-16,2 0 24 0,0-1-23 0,1-1 14 15,0 0-32-15,1 0 32 0,0 1-10 16,0-5 4-16,0 0-16 0,0 0-1 0,6 8 27 16,-1-8-4-16,1-1-37 0,0 1 5 0,0-2-14 15,13-3 2-15,-5-1 39 0,2-1-3 0,-2 3-3 16,-3 3-2-16,-1-1-2 0,-10 2-39 15,7 0 2-15,0 0-1 0,-7 0 1 0,8 0 22 16,0 0-2-16,9 20-20 0,-7-8 2 16,-8 5 21-16,4 3 2 0,1 1-3 0,-3 4 0 15,3 0-2-15,-1 5-16 0,-1-3 3 0,-1 4-1 16,0 1 32-16,-1-6 13 0,-3-11 16 16,0 4-18-16,0 5 5 0,0-2 8 0,-14 24-12 15,2-30-16-15,0 0 3 0,-2 0 9 0,-2-1 0 16,-2-4-23-16,0 0 31 0,0-6-15 0,0 0-3 15,2-4 4-15,3-1-1 0,13 0-13 16,-13 0 8-16,-12-15-12 0,18 4 5 0,0-1-5 16,3-5 7-16,4 0-9 0,0 6-6 0,12-21-14 15,-1 6-4-15,2 4-8 0,6-3-19 16,2 1 3-16,1-3-10 0,3-2-15 0,1 0-8 16,1-1-10-16,0 0 13 0,-1-1-14 0,4 0 6 15,-3 0-17-15,-2 0 4 0,-1-2 12 16,-1 2 1-16,-3-1 2 0,1 0 7 0,-5 1 8 15,1 2 0-15,-4 2 14 0,-1 1-11 0,-4 4 9 16,-1-2 14-16,-2 4 11 0,-5 0 6 16,2 8-4-16,-2 12 0 0,0-10 14 0,0 3 15 15,0 7-3-15,-13-9 3 0,7 12 1 16,-4 7 3-16,-1 5 17 0,3 3 17 0,-1 3-9 16,1 3 27-16,4 0-6 0,1 2-6 0,1-1-5 15,2-13-5-15,0 6-5 0,0 6 81 16,0-2-13-16,16 26-14 0,-10-28 7 0,1 1-18 15,0-5-1-15,1 0 0 0,0-2-15 16,1-3-1-16,0-1-10 0,2-5 15 0,-3-1-29 16,1-1 19-16,0-2-18 0,-1-1-9 0,-8 0-8 15,7 0 7-15,5 0 2 0,11-15-9 0,-9 8-7 16,-3-1 7-16,-2-3-12 0,-1 1 4 0,-3 3-14 16,-1 2 13-16,-2-2-15 0,-1 4 13 15,1 1-5-15,-2 0-3 0,-1 4 6 16,0-1-13-16,0 3 8 0,-1-1 5 0,2 2-8 15,-1-1 6-15,2 3 11 0,-1 0-14 16,1-1 2-16,-1 1 11 0,0 3 0 0,14 13-2 16,-7-13-4-16,3 0-6 0,1-2 6 0,2-1-5 15,-3-5-18-15,0-2-40 0,2 2 5 0,-2-1-106 16,0-1-52-16,2 0-75 0,15-12 29 16,-14 5-258-16,-2 4 45 0,-5-4 33 15,1 2 42-15,3-5 4 0,3 0 56 0,-6 2 0 16,-3 4 13-16,-1 2 34 0,0-2 22 0</inkml:trace>
  <inkml:trace contextRef="#ctx0" brushRef="#br0" timeOffset="-79928.22">10816 8037 653 0,'-1'0'174'16,"0"0"-34"-16,-1 0-23 0,0 0-68 0,1 0-2 16,-1-1-336-16,1 1 8 0,-1-1 25 0</inkml:trace>
  <inkml:trace contextRef="#ctx0" brushRef="#br0" timeOffset="-47651.23">12802 6775 483 0,'88'40'201'0,"-34"-23"-23"16,2-4-8-16,0 0-24 0,5-2-25 0,2-2-7 15,1-1-14-15,2-2-7 0,4-1-2 0,2-2-26 16,2-3 12-16,-3 0-30 0,-34 0 3 16,17 0-14-16,9 0-17 0,66-16-19 0,-63 10 6 15,-2-4-30-15,-5 0 12 0,-5-2-1 16,-2 0-32-16,-2-2 22 0,-6-1-12 0,-1-2-3 16,2-3 2-16,-9 1-58 0,0-3 38 0,-1-3-52 15,0-1-15-15,-3 2 15 0,1 1-24 16,-6-2 24-16,0-4 54 0</inkml:trace>
  <inkml:trace contextRef="#ctx0" brushRef="#br0" timeOffset="-47488.8">14685 6500 1005 0,'14'-24'74'0,"2"0"-13"16,-6-3-10-16,-1 4-6 0,-3-2-42 0,-4-2-2 16,-2 15 46-16,0-6-8 0,-19-27-20 0,13 19 27 15,-6 1-10-15,1 3-18 0,-2-2 6 16,-3 3 13-16,0-4-21 0,-2-1 39 0,-6-1-52 16,4 1 15-16,-5 1 8 0,-2-3-5 15,-1 3-25-15,-5-1-1 0,-3 1 0 0,-3 3-22 16,-1-2-3-16,-7 3-10 0,2-1-59 0,-6 0-8 15,-1 3-10-15,-2-5-25 0,0 4-40 0,-4-2-39 16,1 3-91-16</inkml:trace>
  <inkml:trace contextRef="#ctx0" brushRef="#br0" timeOffset="-46989.45">13211 5588 304 0,'-45'5'173'0,"-2"5"-23"0,4 2 19 15,-3 2-50-15,2 1-8 0,0 2-5 16,-1 0-29-16,-2 2-8 0,4 1 24 0,-3 1-23 15,2-4-25-15,2 6 20 0,1-2-17 16,3 0-14-16,4 1 0 0,3-1 0 0,2 4 6 16,2-1-7-16,4 0 8 0,3 1 7 15,2 4-1-15,3 0-2 0,3 2-7 0,3 1 2 16,0 5 16-16,4-2 5 0,5 5-23 16,0-19 1-16,0 10 8 0,19 45-6 0,-8-31-7 15,7 1-9-15,-1 0 14 0,5-2-28 0,1 2 24 16,0 0 1-16,5-2-17 0,3-1 13 15,5-2-13-15,2-3-4 0,7-1-2 0,1-3 16 16,4-1-4-16,3-3-11 0,5-3-6 0,4-1 9 16,0-4-5-16,5-4-9 0,0 0-1 15,9-4 21-15,2-1-23 0,1-3 3 0,1-1 14 16,-1-4-1-16,2 0-20 0,2-2 24 16,-4-2-24-16,-41-1 7 0,20 0-5 0,8 0-8 15,3 0 17-15,73-12 7 0,-74 6-16 0,-1 0-5 16,-4-2-2-16,-7-1 3 0,0-3 3 15,-4 1-5-15,-3-5-1 0,-2 1 0 0,-7-3 14 16,0 0-34-16,-3-3 16 0,-3-3-13 16,-5-3 21-16,-6-1-19 0,-2-2 21 0,-4-4-10 15,-1 1 14-15,-7-3-14 0,-5-5 11 16,1-2 1-16,-5 20 5 0,0-8-14 0,-18-42 10 16,0 34-2-16,-3 3-11 0,-8 4 8 15,-5 5-19-15,-6 3-2 0,-9 6-4 0,-3 3 0 16,-4 5-34-16,-7 2-27 0,-5 4 9 0,-5 4-182 15,36 0-63-15,-21 0 18 0,-81 13 9 0,60-9-18 16,0 1-15-16</inkml:trace>
  <inkml:trace contextRef="#ctx0" brushRef="#br0" timeOffset="-19640.32">15200 3604 251 0,'0'0'180'0,"0"0"-54"16,0 0 16-16,20 17-33 0,-8-17-5 15,7 0-11-15,8 0-5 0,2 0-26 0,7 0 12 16,7 0 5-16,2 0-22 0,57-9-9 0,-42 6-5 16,3 0-11-16,7-1 8 0,1 2-18 15,6-1 7-15,-3 1-19 0,-33 2-7 0,19 0-4 16,8 0-3-16,5 0 12 0,2 0 9 16,-3 0-24-16,-3 0 4 0,-1 0 3 0,-5 0 2 15,56 14 19-15,-72-14 0 0,-2 1-4 16,-7 1-37-16,-4-1 34 0,0 1-21 0,-6 0 11 15,-15-2 10-15,2 0-5 0,1 0 14 0,-3 0-22 16,-2 0 9-16,-1 0 8 0,-2 0-20 0,-8 0 26 16,7 0-5-16,-7 0-6 0,7 0 5 15,-7 0 3-15,7 0-23 0,-7 0 9 0,0 0-12 16,7 0 10-16,1-10-1 0,-6 9-21 16,1 1 21-16,-2-1-29 0,0 0 2 0,1 0 6 15,-2 1 2-15,0 0-67 0,0 0-9 0,0 0-34 16,0 0-50-16,0 0-88 0,7-4-41 15,-9 4 4-15</inkml:trace>
  <inkml:trace contextRef="#ctx0" brushRef="#br0" timeOffset="-18889.3">15654 3800 252 0,'72'0'68'0,"1"0"-20"15,0 7 40-15,-2-7-28 0,71 13-13 0,-75-10-8 16,-6 0-3-16,-2 2-10 0,-3-2 2 15,-2 0-9-15,-3 1-18 0,-5 0 13 0,-4 0 7 16,-3-2-4-16,-3 2-14 0,-5-2 6 0,1-1-11 16,-4 0 7-16,-5 0 4 0,-3 2-4 0,-6-3 20 15,-3 1 27-15,-2-1-15 0,-3 0-29 16,2 0 3-16,-4 0 2 0,-4 0 20 0,0 0 6 16,0 0-10-16,0 0-2 0,7 0-4 0,-7 0-2 15,6-4-26-15,-4 4 26 0,-2-1 0 16,-2 1-39-16,0 0-29 0,-1-1-87 0,-3 0-138 15,0 0-38-15</inkml:trace>
  <inkml:trace contextRef="#ctx0" brushRef="#br0" timeOffset="-18475.7">15402 3957 280 0,'27'0'97'0,"16"0"-23"0,8 0 31 16,5 0-44-16,3 0 13 0,64-11-38 15,-60 11 28-15,0-1-7 0,0 1 10 0,-34 0-9 16,16 0-36-16,2 0 16 0,3 0-5 0,0 0 3 16,44 10-45-16,-56-7 9 0,-5-2-3 15,1 1-20-15,-5 1 33 0,-17-3 18 0,4 0-7 16,0 0-28-16,-3 0 21 0,-3 0-20 15,-2 0 7-15,-1 0 11 0,-7 0-26 0,0 0-10 16,6 0 10-16,-6 0-26 0,7 0-8 16,-7 0-61-16,-2-1-78 0,1 0-108 0</inkml:trace>
  <inkml:trace contextRef="#ctx0" brushRef="#br0" timeOffset="-16408.53">13081 3355 282 0,'-15'0'173'16,"15"0"-57"-16,0 0 17 0,-36-29-10 0,28 26-33 15,1 1 15-15,2 0 4 0,-1-1-29 16,3 0 3-16,0 2-23 0,1 1 17 0,-1-3-10 16,3 3-1-16,-3-2-18 0,2 2-14 0,0-1-10 15,1 1 13-15,0 1-14 0,1-1-9 0,1-1 14 16,2 1 1-16,2 0 0 0,2 0 9 16,10-1-19-16,-6 1 11 0,7 0 1 0,6 0 2 15,32-9-7-15,-27 5-5 0,5 3 11 0,-2-3 2 16,4 1-25-16,5-1 11 0,-4 1 0 15,0 0-12-15,-2-2-10 0,-3 3 11 0,-3-2-9 16,4 1 15-16,-8 2-16 0,-5-1 5 0,-1 0-1 16,-7 0-6-16,-1 2 1 0,-3-1-7 15,-4 0 5-15,0 1-16 0,0 0 4 0,-4 0 3 16,-1 0-26-16,0 0 4 0,0 0-16 16,0 0 8-16,0 0-74 0,5-5-97 0,-7 5 18 15,0 0 15-15,0-1-120 0,-4 0-7 0,1-1 1 16</inkml:trace>
  <inkml:trace contextRef="#ctx0" brushRef="#br0" timeOffset="-16006.45">13255 3089 331 0,'-7'-1'198'0,"4"1"-8"15,-1-1-24-15,1-1-14 0,0 1-19 0,2 1-17 16,-1 0-11-16,1-2-22 0,0 2-5 16,1 0-4-16,0-1-12 0,2 2-3 0,0 1-1 15,2-2-11-15,0 0 2 0,3 0 2 16,0 3-4-16,12-1-5 0,-2 2-6 0,-1-1 4 16,2 1-6-16,5-3-4 0,-4 3 7 0,-1 0-3 15,1 0-13-15,1 0 5 0,-1 0-6 16,-1 0-2-16,0 1 0 0,3 0-1 0,-5-1 1 0,-2 3-8 15,0-1 0-15,-3-2-4 0,-1-1 3 16,-7 2-2-16,2 1 1 0,-1-1 11 16,-3 1-1-16,-1 1 5 0,0 2-6 0,0 4 8 15,-18 18 6-15,5-14-10 0,-2 0 0 0,-3 0 13 16,-2 0-13-16,-5-1 5 0,-6 3-9 0,-5 1-8 16,-8 3 6-16,0 0-1 0,-6 1-30 0,-1 1-24 15,3 4-31-15,-1-3-40 0,7 1 12 16,4-2-298-16,5-2 9 0,7-3 55 0,7-5 19 15,9-5 16-15,7-3-3 0</inkml:trace>
  <inkml:trace contextRef="#ctx0" brushRef="#br0" timeOffset="-7129.55">17330 5653 351 0,'0'0'341'0,"0"0"-65"0,0 0-32 16,0 0-23-16,0 0-16 0,0 0-29 0,0 0-20 15,-2 5-11-15,24-12-12 0,1-2-23 16,3 1-4-16,1-3-18 0,5 5-23 0,4-4 9 16,2 2-18-16,3 0-6 0,-4 3-38 15,-1-3-31-15,-4 3-36 0,1 2-48 0,-4-3 9 16,-1 1-289-16,-5 0 12 0,-1 1 48 0,-7-1-21 15,-3 5 26-15,-5-4 31 0</inkml:trace>
  <inkml:trace contextRef="#ctx0" brushRef="#br0" timeOffset="-6890.33">17744 5471 363 0,'-4'-1'301'15,"1"-1"-53"-15,1 1-23 0,1 1-11 0,3 1-17 16,1 1-21-16,12 5-1 0,-4 1-24 0,6 3-6 16,4-1-23-16,1 2-4 0,0 4-16 15,-3-2-10-15,0 3-14 0,-2 4 3 0,-3-2-30 16,0 4 12-16,-5 2-13 0,-4 1 2 0,-5-13-18 16,0 6-42-16,-22 23-51 0,7-18-49 15,-3 1 10-15,-5-2-233 0,-5-3-51 16,-3 2 41-16,-2-3 4 0,-3-5 26 0,-2 3 12 15,-1-3 0-15</inkml:trace>
  <inkml:trace contextRef="#ctx0" brushRef="#br0" timeOffset="605.7">6642 10614 412 0,'0'0'275'0,"0"0"-24"0,0 0-30 16,0-13-4-16,0 13-20 0,0 0-10 0,-17-21-2 15,17 19-40-15,-2 0-26 0,2 0 7 0,0 2-4 16,0 1 3-16,-2 2 0 0,2 1 13 0,-1 3-11 16,2 12-13-16,-1-4-12 0,0 7-11 15,0 5 49-15,0 5-21 0,0 1-16 0,0-1 17 16,0 1-10-16,0-1-6 0,0-1-12 0,0 1-5 15,-10 33-21-15,7-37 0 0,2 3 9 16,-1-3-28-16,-2-1 16 0,1-5-31 0,1 1 5 16,0-5-11-16,0 0-27 0,2-4 14 15,0-14 0-15,0 7-37 0,0 0-42 0,0-7-31 16,0 0-9-16,-5 11-35 0,5-13-24 0,-1 0-27 16,1-1 16-16,0-3-133 0,1-1-104 15,1-10 6-15,-2 9 6 0,0-4 46 0,0-2 14 16,0-1 32-16,0-2 12 0,0-3 7 0</inkml:trace>
  <inkml:trace contextRef="#ctx0" brushRef="#br0" timeOffset="954.66">6547 10708 256 0,'-1'-12'339'0,"0"0"-25"0,1 2-53 0,0 0-3 15,0 10-20-15,0-9-39 0,0-2-14 16,12-14 4-16,-8 15-26 0,4-2-8 0,1-3 5 16,3 6-38-16,-1-2 6 0,2 2-7 15,1 3-15-15,2 2 5 0,0 3-40 0,-6 1 22 16,4 0-35-16,3 0-15 0,19 13 9 16,-18-3-6-16,-1 2-1 0,-5 2 3 0,1 2-20 0,-2 1 12 15,-2 2 3-15,-2 2-8 0,-4 0-8 16,-2 0-11-16,-1-10 15 0,0 2 0 0,0 4-1 15,-17 19-10-15,9-19-18 0,-3-2 12 0,-3 2 12 16,2-6-8-16,-2-1-29 0,2 0-12 16,1-2-18-16,-3-4-23 0,5-1-20 0,2-1-15 15,7-2-40-15,-9 0-29 0,9 0 17 0,-7 0-229 16,7 0-55-16,-11-13 25 0,9 9 26 16,3 1 25-16,0-2 37 0,2 1 12 15,1 2 23-15</inkml:trace>
  <inkml:trace contextRef="#ctx0" brushRef="#br0" timeOffset="1326.65">7154 10594 565 0,'1'-5'338'15,"1"3"1"-15,0-3-68 0,0 3-3 16,-2 0-41-16,2-1-33 0,0 3-6 0,-1 0 7 16,1 2-5-16,-1 1-25 0,0 2-17 0,2 12 38 15,-1 3-5-15,1 6 0 0,0 1 0 0,-2 2-23 16,0 3-1-16,0 1-21 0,-1-17-6 16,0 9-17-16,0 1-3 0,0 2-14 0,0 1-12 15,0 0-9-15,0-2-3 0,0-2-4 16,0-3-18-16,0-3 4 0,0-2-7 0,0-2-8 15,0-3-18-15,0-3-27 0,0-1-7 0,0-8-14 16,0 9-7-16,0-9-15 0,0 8 5 0,0-8-79 16,0 5-26-16,0-5-30 0,0 0-34 15,0 0-30-15,0 0 23 0,0 0-233 0,-14 10-25 16,12-11 40-16,0 1 37 0,2-2 36 16,-2 1 44-16,2-2 22 0,-1-1-15 15,2 1 58-15</inkml:trace>
  <inkml:trace contextRef="#ctx0" brushRef="#br0" timeOffset="2603.59">17451 10585 712 0,'14'0'306'0,"10"-27"-56"0,-17 24-30 16,1 1-14-16,-4 4 6 0,2 0 16 0,-3 4-23 16,3 11-4-16,-4 2-1 0,-1 8-24 15,-1 2 43-15,0-13-31 0,0 6 0 0,-12 32-19 16,5-25-2-16,-2 2-20 0,2-2-3 15,-1 0-28-15,0-1-4 0,-2-2-11 0,1 1-5 16,0-1-22-16,-1-4-2 0,2-2 5 0,2-2-17 16,-1-3-31-16,3-3-24 0,-2-3-34 15,4-4 9-15,1 2 2 0,-1-3-109 0,1-3-41 16,-1-1-42-16,2 1 19 0,0-1-197 16,0 0-101-16,-1-13 51 0,2 9 30 0,4-10 21 15,2-2 42-15,-2-2 27 0,0 1-10 0,4 2 44 16,-5-3 0-16</inkml:trace>
  <inkml:trace contextRef="#ctx0" brushRef="#br0" timeOffset="2919.44">17339 10621 428 0,'0'-6'351'15,"-1"1"-49"-15,1-1-20 0,1-1-24 0,6-5-26 16,0 0-18-16,4 0 10 0,1 2-36 0,1 5-16 15,4-2 12-15,5 2-21 0,1 0-2 16,1 2-10-16,3 3 6 0,-13 0-33 0,7 0-32 16,4 0 11-16,26 13-26 0,-26-5 24 15,-2 1-17-15,-6 3-15 0,2 2-22 0,-6 1 12 16,1 2-7-16,-6-3 4 0,-6 3-5 0,1-2-20 16,-3-1 2-16,0-6 3 0,0 4 0 0,-14 14-21 15,6-13 19-15,-4-2-14 0,1 1 5 0,-3-4-15 16,-1 4-1-16,-4-3-50 0,2-4-23 15,-3 1-27-15,1-4-39 0,3 0-22 0,0-2-80 16,16 0 21-16,-10 0-261 0,4 0 29 16,6 0 35-16,-11-11 27 0,14 8-12 0,0 0 25 15,17-4 52-15,3 1 18 0,5 0-5 16</inkml:trace>
  <inkml:trace contextRef="#ctx0" brushRef="#br0" timeOffset="3404.74">17935 10730 389 0,'2'-2'432'0,"0"-3"-47"0,0 0-27 16,0 2-51-16,0-2-39 0,0-1 24 15,-1 1-10-15,1-1-13 0,0 0-29 0,5-6-23 16,-2 1-10-16,2 0-37 0,2 1-5 0,0 3-23 16,4-1-26-16,0 2 1 0,5-1-12 15,0 3-8-15,0 0-6 0,-7 4-24 0,3 0 0 16,4 0-6-16,18 16-9 0,-18-6-10 0,-1 4-15 15,-4 1 9-15,-1 2-2 0,-3 3-8 16,-5-1 4-16,-4 3-5 0,0-12 6 0,-10 21-4 16,2-10-4-16,-5-1-5 0,1 0-2 0,-3-4 4 15,-2 0-9-15,-2-1 7 0,0-1-15 16,0-3 14-16,-1 0-9 0,-3 2 4 0,4-5-1 16,1 0-1-16,2-2-2 0,-2-1 8 0,4-1-5 15,2-1-1-15,2 0 1 0,3-2-2 16,-2 0-8-16,5 1 3 0,1-2 6 0,-1 2 4 15,2-1-14-15,2 1 10 0,0-2 0 16,0 0 4-16,0 0 7 0,12 5 1 0,5 2-1 16,2-4-11-16,0 1 9 0,2-2 2 15,5 1-7-15,2 1 1 0,1-1 1 0,2 1-11 16,-3 2 12-16,5-3-4 0,1-1-13 0,-6 3 1 16,5-5 10-16,-18 0-25 0,6 0-10 0,3 0-19 15,-1 0-4-15,-3 0-33 0,0 0 8 16,-7 0-65-16,1 0-61 0,-5 0-48 0,-2 0-63 15,-7 0 31-15,15-8-241 0,-15 6 37 16,0-2 46-16,-1 1 18 0,-2-1 45 0,-8-5-12 16,-2 0 65-16,-4 2 19 0,0 0 14 0,-5 2 9 15</inkml:trace>
  <inkml:trace contextRef="#ctx0" brushRef="#br0" timeOffset="4370.34">10031 13612 348 0,'0'0'362'0,"0"0"-45"0,0 0-54 16,22 14-1-16,-22 6-19 0,0-8-33 0,0 7-5 16,0 5-37-16,-11 30-13 0,9-21 24 15,-6-6-50-15,3 0-2 0,-1 0-22 16,1 0-25-16,-3 1-16 0,3-4-13 0,0-1-28 16,-1-7-18-16,2 1-5 0,4-7-39 0,-2-3-25 15,0-1-30-15,2-3 10 0,0-3-149 0,1 0-119 16,0-4-38-16,2-1 25 0,0-11 29 15,0-2 52-15,-1 0 14 0,-1-4-12 16</inkml:trace>
  <inkml:trace contextRef="#ctx0" brushRef="#br0" timeOffset="4622.52">10058 13596 283 0,'4'-22'360'0,"1"3"-54"0,-3 1-28 15,0 0-15-15,5 2-37 0,1-1-1 0,1 0-11 16,0 4-40-16,1 4 14 0,2-3-31 15,-1 5-12-15,0 4-8 0,0 3-20 0,-11 0 2 16,7 0-24-16,14 13-16 0,-10-1-9 0,-2 0 51 16,-4-2-14-16,0 5-10 0,-1 2-19 0,-2 0-8 15,-2-9-38-15,0 4 8 0,0 3-3 16,-16 15-4-16,9-15 0 0,1-2-37 0,1-3 11 16,-12-2-51-16,9-2-18 0,1-3-50 15,1 2-33-15,6-5-62 0,0 0 19 0,0 0-261 16,0 0 29-16,-8-12 57 0,10 7 2 15,2 0 23-15,-1 1 25 0,11-8 19 0,1 4 35 16</inkml:trace>
  <inkml:trace contextRef="#ctx0" brushRef="#br0" timeOffset="5133.39">10649 13595 900 0,'0'-2'344'16,"0"-2"-50"-16,1 1-22 0,-1 0-51 15,1-2-11-15,1 0-30 0,5-7 19 0,-1 3-57 16,-1 2 9-16,5-2-35 0,-4 0 4 0,1 4-27 16,2 3 22-16,-2 0-42 0,0 2 14 15,-7 0-17-15,7 0-28 0,14 13 9 0,-12 1 12 16,4 1 4-16,-6 4-33 0,-4 2 28 15,-2-2-7-15,-1-9-3 0,0 7-6 0,0 2-4 16,0 2-3-16,-16 19-5 0,6-23-3 0,4-2-4 16,-2-1-4-16,-1-2-1 0,2-3 0 15,1-3-4-15,0 0 0 0,2-3 2 0,0 0 8 16,-1-1-1-16,1-1-17 0,2-1 4 16,1 1 0-16,0-1-2 0,-1 1-29 0,2-1 13 15,0 0 0-15,0 0-25 0,0 0 18 0,-2-3 6 16,3 2 7-16,2 1-26 0,0 0 2 0,1 0 38 15,2 1 0-15,1-1-38 0,-1 3 9 0,11 3 2 16,-3 2 1-16,-2-1 0 0,0 4 10 16,-3-1-21-16,0 0 29 0,-3 0 7 0,0-1-35 15,-4 1 7-15,-1-2 7 0,-1-1 18 16,0 2-2-16,0-1-12 0,-10 13 13 0,5-11-7 16,-5 0-17-16,-2-3-21 0,-2 0-7 0,2-1-21 15,-5 0-28-15,2-2-37 0,-4-2-29 16,19-2-44-16,-11 0 17 0,0 0-247 0,2 0-15 15,-5-10 35-15,2 2 35 0,2-5 28 0,2 0 16 16,1-4 46-16,5 2 33 0</inkml:trace>
  <inkml:trace contextRef="#ctx0" brushRef="#br0" timeOffset="5820.25">11146 9835 688 0,'0'0'303'0,"20"19"-18"0,-17-4-40 15,0 6-5-15,-1 3-55 0,-2-14 13 0,0 8-37 16,0 4-13-16,-13 21-27 0,5-19-10 16,4-4-39-16,-1 0-33 0,0-2-29 0,-3-1-34 15,4-6-36-15,1-3-38 0,1-3 11 16,1-3-289-16,0 1 1 0,1-3 24 0,0 0 25 16,0 0 14-16,0 0-21 0</inkml:trace>
  <inkml:trace contextRef="#ctx0" brushRef="#br0" timeOffset="6064.92">11049 9843 483 0,'-3'-12'330'0,"4"0"-23"0,0 2-19 16,2-5-36-16,3-4-26 0,0 6-9 0,5 1-5 16,2 2-4-16,3-4-39 0,2 7-9 15,3 2-36-15,-2 2-22 0,-1 3 21 0,-8 0-46 16,14 10 20-16,-9 0-32 0,-4 2-4 0,-2 2 12 15,-4 1-30-15,-4-1 39 0,-1-6-33 0,0 6-15 16,-16 16-33-16,8-14-9 0,-1 1-23 16,-5-3-64-16,5-3-43 0,-4 0-53 0,8-4 18 15,1-3-266-15,2 0 21 0,1-4 39 16,1 2 34-16,0-2 19 0,4-2 7 0,-1 2 48 16,1-3-8-16</inkml:trace>
  <inkml:trace contextRef="#ctx0" brushRef="#br0" timeOffset="6394.82">11409 9832 592 0,'2'6'356'0,"-2"0"-28"15,0 2-45-15,0 12-21 0,0-11-27 0,0 5-1 16,0 1-39-16,0 2-39 0,0-2-6 16,0-1 0-16,0-3-16 0,0-2-18 0,0-2 14 15,0 0-20-15,7 4-39 0,-4-7 26 0,2-1-49 16,1-1 16-16,1-1-25 0,0-1 25 15,0-1-26-15,3 1-33 0,3 0 2 0,17-16 26 16,-12 9-29-16,-3-1-6 0,0-1 9 0,-1 1 28 16,-4 3-28-16,-2 1 15 0,-1 0-11 15,-2 2-11-15,1 2 19 0,-6 0-13 0,0 0 9 16,0 0 0-16,15 10-3 0,-13-4-2 0,4 7 45 16,-3 0-2-16,-1-1-12 0,-2-1-4 15,0-1-4-15,0 1-2 0,0 3-84 0,0 2-19 16,0-3-60-16,-12 17-48 0,6-18 17 0,-1 1-294 15,0-1 16-15,0-4 25 0,-2 5 48 16,-3-2 36-16,1-3 16 0,1 3 23 0,-2-1-44 16,-1 1 17-16</inkml:trace>
  <inkml:trace contextRef="#ctx0" brushRef="#br0" timeOffset="7526.36">6961 13597 455 0,'-16'0'271'15,"-11"24"-15"-15,14-2-32 0,1 0-25 0,2 2-5 16,2 3-18-16,-1 0-4 0,0-1-17 0,-1 1-31 15,0-1 17-15,3 0-36 0,-2 1-2 16,2-2-8-16,0-3-16 0,2-3-6 0,0-1-20 0,-2-5 7 16,4-1-3-16,-1-4-5 0,3-3 2 15,0 0 0-15,0-3-25 0,0-2 13 16,1 0-1-16,0 0-8 0,0 0-17 0,-7-17 15 16,5-1 12-16,1-5-22 0,-3-4 4 0,2-2-3 15,0-1-11-15,-1-4-3 0,1 1-19 0,1-5 13 16,1 19 8-16,0-10-3 0,0-1 4 15,0-1-6-15,0 1-6 0,11-26 10 0,-5 36-3 16,0 2-3-16,3 6-18 0,-3 7 16 0,2 2-7 16,-8 3 10-16,7 0-2 0,1 0 0 15,12 13 8-15,-9 1 12 0,0 4 1 0,-1-2-7 16,-1 1 4-16,-3 4 0 0,-1 0-7 16,-2 0-3-16,0-1 22 0,-1 1-4 0,-1-3-19 15,-1-9-2-15,0 4-16 0,-11 17-7 16,10-20-5-16,-1 0-28 0,0-4-15 0,-2 0-43 15,2-3-15-15,0-1 12 0,0-2-166 0,0-1-147 16,1-3 23-16,1 2 27 0,1-1 13 16,1-1 43-16,0-1 25 0,3 3 1 0</inkml:trace>
  <inkml:trace contextRef="#ctx0" brushRef="#br0" timeOffset="7968.04">7183 13971 483 0,'-3'16'293'16,"3"-3"-48"-16,-4 2-13 0,4-9-4 0,0 3-30 16,0 0-22-16,0 4-8 0,17 15-5 0,-10-12-13 15,4 0-5-15,-1-3-1 0,1 1-34 0,-1 1 28 16,0-5-17-16,0 1-22 0,-4-2-27 0,3 2-7 15,-2-2 10-15,-2-1 24 0,-1-3-48 16,-1 2 47-16,0-1-33 0,1 1-1 0,-4-1-8 16,0-6-11-16,0 0-7 0,0 8 24 15,0 3-60-15,-20 13-12 0,6-16-41 0,3-4-41 16,11-4-34-16,-11 0-58 0,-1 0 16 16,-12-18-268-16,12 8 12 0,3-2 26 0,1-3 48 15,3 1 25-15,-4-3 39 0,7 5 11 0,-1-5 9 16</inkml:trace>
  <inkml:trace contextRef="#ctx0" brushRef="#br0" timeOffset="8141.01">7256 14043 331 0,'11'-10'385'16,"3"-2"-55"-16,1 1-24 0,0-1-40 0,0-2-26 16,2 1-14-16,-1-1-57 0,0-3-9 15,0 4-24-15,0 0-29 0,-4 1-32 0,2 0-35 16,-2 2-27-16,-1 1-31 0,-6 1-66 0,1 1 9 15,-5 3-223-15,-1 1-71 0,2 1 4 16,-2 2 36-16,0 0 28 0,0 0-10 0,-13-10-14 16</inkml:trace>
  <inkml:trace contextRef="#ctx0" brushRef="#br0" timeOffset="18642.76">8413 11129 328 0,'-14'0'265'0,"14"0"-23"0,0 0-35 16,0 0-10-16,-15 0-8 0,15 0-16 0,-20-6-10 15,17 8-6-15,1-1-8 0,-1-1-10 0,2-1-4 16,0-2-3-16,0 2-33 0,2-2 8 16,-1-1-23-16,3 0-2 0,0-2-12 0,7-8 1 15,-1 2-17-15,0-2-1 0,4-3-19 0,1 0-5 16,-1 0 7-16,0-2 5 0,1-3-13 16,0 1 4-16,-3-1-7 0,1-3-9 0,0 1 15 15,0-3-25-15,-4 2 9 0,1-3-18 0,-3 3 23 16,4-1-14-16,-2 1-1 0,-2 2-1 15,-2 2 14-15,0 2-5 0,-4 11-10 0,0-2 5 16,0 0-2-16,0 1-8 0,0 2 2 0,-12-6 12 16,8 8-7-16,-2 3 3 0,1-1-8 15,-1 3-4-15,2 0-3 0,-3 0 6 16,7 0 13-16,-26 18 1 0,14-4 0 0,0 5-3 0,0 5 11 16,2 0 12-16,-3 1 6 0,4 3-9 15,3 0 24-15,-3 1-19 0,3-3-16 0,3 5 26 16,-2-4-18-16,2 0 14 0,1-3-6 15,2-2-27-15,-1-2 1 0,-1-1 5 16,0-5 20-16,2-4 2 0,0-1-3 0,-2-2 4 16,2-2-22-16,0-5-2 0,0 0 26 0,0 0 18 15,0 0-12-15,0 7-11 0,6-1-4 0,-3-8-19 16,0-1-1-16,1 0 26 0,4-9-6 16,6 2-2-16,-2-3-4 0,1 0-10 0,0-2 2 15,1 1-1-15,-1 2-11 0,4 0 5 16,-2 3 6-16,2 1-3 0,-3 0-1 0,-1 3-14 15,0 1 3-15,-2 4 1 0,-11 0-11 0,12 0-12 16,11 14 2-16,-11-5 46 0,-2 0-10 0,0 2-19 16,-1 0 33-16,-2 3-15 0,0-2 8 15,-2-1-14-15,-2-1 16 0,0-2-11 0,0 1-4 16,-1-1-26-16,-1-1 27 0,1-1-16 0,0 0 7 16,-1-1 11-16,0 0 0 0,1-1-45 15,-1 1-4-15,0-1-39 0,1 0-23 0,-1-1-21 16,1-2-16-16,-1 2-43 0,1-2 16 0,0 1-201 15,-2-1-97-15,2-1 30 0,-2 0 26 16,0 0 36-16,0 0 25 0,0 0 23 0,8 0-13 16,11-16 48-16</inkml:trace>
  <inkml:trace contextRef="#ctx0" brushRef="#br0" timeOffset="19055.87">8947 10996 657 0,'-1'5'296'0,"-2"-3"-35"16,2 2-20-16,0 0-16 0,-2-1-10 0,2 1-30 16,0 0-6-16,1-2-17 0,0 1 2 0,2 0-31 15,1-1-12-15,1 1 5 0,-1-3-13 16,1 0 6-16,1 0 5 0,1 0-37 16,0 0-16-16,10-5-8 0,-1 0 11 0,1-2-6 15,-4 0-12-15,-2-3-4 0,0 3-29 0,1-2 8 16,-3 0 13-16,-1-2-26 0,-2 1-20 0,-1 1-1 15,-2-1 9-15,-1 2-2 0,-1 1 9 16,0 7-19-16,0 0 38 0,0-9-15 0,0 3-11 16,-15-3 4-16,9 9 0 0,-2-1 0 0,2 2 4 15,-11 4-23-15,1 0 15 0,1 2 14 0,0 4-17 16,1 0 20-16,1 4-15 0,3-1 21 16,0 2 5-16,2-1-3 0,2 2 6 0,4-4 2 15,1-2-4-15,1-4-2 0,0 5-5 16,18 11-3-16,-8-13-1 0,5-3-10 0,2-1 7 15,2-3-2-15,0-1-62 0,4-2-23 0,-13 0-33 16,7 0-12-16,25-10-34 0,-20 3-20 0,2-2 16 16,-4-2-191-16,-2 0-104 0,0-4 22 15,-1 1 35-15,-1-2 11 0,-3-2 31 16,4-1 20-16,-5 2 10 0,-1-5 29 0</inkml:trace>
  <inkml:trace contextRef="#ctx0" brushRef="#br0" timeOffset="19337.62">9385 10681 295 0,'-1'-7'341'0,"1"0"-18"0,-1 3-50 16,0-2-24-16,-1 4 0 0,1-1-31 0,-1 1-22 15,-1 4 8-15,0 0-22 0,-6 8 33 0,1 6-15 16,1 5 12-16,-1 3-5 0,0 5-3 0,1-3-11 16,3 4 7-16,-3-1-19 0,1 5-14 15,-1 0-8-15,2-3-15 0,0-1-14 0,2 0-16 16,0 2-13-16,1-3-11 0,2-2-5 15,-1-2-20-15,1-14-23 0,0 3-19 0,0-2-21 16,11 16-10-16,-5-19-44 0,5 0 5 16,-2-3-87-16,-1-3-42 0,3-2-31 0,-11-1-18 15,13 0-31-15,17-16 20 0,-18 6-252 0,4 0 39 16,-3-4 30-16,1-1 29 0,1 1 6 0,-1 1 46 16,-2-2 23-16,2 5 39 0,-1-4-17 15</inkml:trace>
  <inkml:trace contextRef="#ctx0" brushRef="#br0" timeOffset="19554.21">9545 11012 537 0,'3'-4'281'15,"-2"1"-7"-15,-1 1-6 0,-1 2-33 16,-1-2-3-16,0 4-2 0,0-1 2 0,-1 3-29 16,-1 1 42-16,-4 10-28 0,1 1 36 15,-5 4-32-15,5-4 2 0,1 7-12 0,1 1-16 16,-6 0-26-16,5 1-7 0,-4-4-18 0,2 4-5 16,1-1-27-16,0-2 1 0,0-1-15 0,1-2-11 15,0-2-20-15,1-2-32 0,1-3-25 16,2-3-24-16,0-2-25 0,2-2-23 0,0 1 7 15,0-6-72-15,0 0-34 0,0 0-8 0,11 7-36 16,-5-8-53-16,0-1 22 0,-2-1-230 16,10-1-16-16,-2-5 47 0,-1-1 43 15,-2-3 33-15,2-1 11 0,-3-1 42 0,0-2 3 16,-2 0 0-16</inkml:trace>
  <inkml:trace contextRef="#ctx0" brushRef="#br0" timeOffset="19827.94">9545 11110 502 0,'-2'-12'350'0,"1"2"-36"0,-1 1-13 16,2 1-4-16,0 2-38 0,0 6-12 0,0-11-30 16,0-2 7-16,17-13-23 0,-8 14-34 15,5-1-4-15,1 5 7 0,4-2-16 0,3 5-12 16,0 0-9-16,-1 3-10 0,2 2-11 0,-11 0-9 16,5 0-14-16,1 0-15 0,20 19 16 15,-20-8-20-15,-5 0 4 0,-2 3-7 0,-4 1-10 16,-2-1-3-16,-3 1 5 0,-2-15-9 0,0 13 3 15,-13 16-16-15,4-16-2 0,-3-1-4 16,-1-2-9-16,-1 0-28 0,-2-3-23 0,1 3 3 16,-3-4-99-16,0-1-53 0,-2-2-39 15,5-2-54-15,-4-1 24 0,0 0-264 0,8 0 35 16,-4 0 48-16,-5 0 47 0,0 0 29 0,-1 0 18 16,-1 0-12-16,-2 0 46 0,-1 0 30 15</inkml:trace>
  <inkml:trace contextRef="#ctx0" brushRef="#br0" timeOffset="39848.87">6716 10311 582 0,'14'0'178'0,"-14"-14"5"0,0 14-32 0,0 0-7 16,0 0-6-16,13-27-19 0,-13 22 6 0,-3 3-12 15,0-3-6-15,0 0-20 0,-8-5-3 0,0 1-2 16,-4 0-27-16,-1 3-1 0,-1 1 0 16,-7 1-9-16,-2 1-5 0,-2 3-1 0,-1 0-4 15,15 0-3-15,-9 0-8 0,-5 0 2 16,-33 12 0-16,30-9-2 0,-1 1-8 0,0 1 3 15,3 0-5-15,2 1 6 0,-3 1-7 0,3 1 4 16,1 0 6-16,3 0-1 0,-1 1-10 16,3 1 4-16,3-3-9 0,2 1-8 15,1-1 9-15,5-2-4 0,1-1 3 0,2-1-5 16,2-1-3-16,0 1 2 0,2-1 11 0,1 3-13 16,-2-3 4-16,1 1-5 0,1 1 17 15,0 0-7-15,-1 0 4 0,1 1-20 16,0 0 12-16,0 2 3 0,-1 10 9 0,-2-2-9 15,1 3 11-15,1 0 13 0,-3 3-13 0,1-1 1 16,0 3 2-16,-1-1-1 0,2 3-2 0,-1 1 1 16,1 1 20-16,-2 1-29 0,-1 0 23 15,3 4-2-15,2-2-19 0,0 1 9 0,-2-1-1 16,1 2-11-16,0 1 17 0,1-1-10 0,-2-2 8 16,1 3-3-16,-1-2 2 0,0 2-8 0,-1 0 8 15,0-2-3-15,0 1 5 0,0-1-10 16,0-4-3-16,-1 2 6 0,1 0 6 0,3 2-5 15,-2-2-3-15,2 0 10 0,-2-2-4 16,2-1-8-16,0-1-6 0,1-1 23 0,0-1-16 16,1-13 2-16,0 5-1 0,0 2-15 0,0 0 6 15,0-3 1-15,0-1 6 0,0-1-13 16,0 3 21-16,0-1-8 0,0-2-12 0,0-2-3 16,0 0 9-16,0-4 17 0,0 1-17 0,0-7-6 15,0 8 0-15,0-8 17 0,0 8 11 0,0-8-15 16,0 6-7-16,0-6 10 0,0 6 3 15,0-6 9-15,6 0-19 0,-6 7-6 16,8-7 23-16,3 12-3 0,0-4-7 0,4-1 14 16,0 1-25-16,3 0 14 0,3-2 12 0,3 1-22 15,0-2-4-15,7 2 21 0,-1-2-6 0,2 0-9 16,-2-2 13-16,5-2-1 0,1 0 10 0,3 2-3 16,1-2-4-16,5 1-3 0,1-1-30 15,3 1 0-15,2-1 27 0,-2 0-1 0,3 0-2 16,0 1 5-16,-3 0-4 0,0 1-1 15,4-1-36-15,-6 1 3 0,0 0 44 0,-4 0-5 16,-2-1-4-16,-2 1-3 0,0 0-24 0,-6-1 0 16,0 3 24-16,0-5-16 0,1 1 8 15,-3 1 0-15,0-2-2 0,-17 0 0 0,9 0-2 16,0 0 5-16,2 0-2 0,1 0-1 16,1 0 0-16,-1 0-31 0,1 0 9 0,-1-6-3 15,23-4 2-15,-25 9 2 0,-2 0-3 0,-1-2 2 16,0 0 20-16,-6 2-1 0,-2 0-18 15,-4 1-5-15,1-1 9 0,-2 0-2 0,-3 1 3 16,-1-1-8-16,0 1-14 0,-1 0 30 0,3 0-11 16,-2 0 12-16,-2 0 1 0,1 0 1 0,0 0 10 15,-3 0-21-15,0 0 14 0,0 0-12 16,0 0 0-16,0 0 2 0,7 0-1 0,-7 0 13 16,7 0-13-16,-7 0-8 0,0 0 18 0,0 0 4 15,15-10-13-15,-13 7 16 0,2 0-14 16,-2 0 9-16,2-1 0 0,0 1-19 0,-1-2 14 15,0 2-1-15,4-9 0 0,-2 0 0 0,1-3 0 16,0 0-11-16,-2-2-1 0,-3-2 3 16,1-1 0-16,-2-1 29 0,0 9-1 0,0-6-2 15,0-3-13-15,-11-30-33 0,9 22 26 16,-4 1-6-16,1 2-8 0,-1-5 14 0,1 0-6 16,-2-1-15-16,2-1-3 0,-2-2 1 0,3-1 0 15,-1 0 1-15,1-1 9 0,-1-3-6 16,3 3 7-16,0-4 2 0,0-1-14 0,-1 2-2 0,3 1-5 15,-1 1 10-15,1 1 7 0,-1 3-9 16,-1 1 22-16,2 16-18 0,0-8 10 16,0-4 4-16,0 0-11 0,0 3 13 0,0-1-2 15,-10-24 0-15,7 30 13 0,-1-4-13 0,-5 4 8 16,2 1-22-16,2-1 2 0,-3 4 6 0,2-3 13 16,-2 6 0-16,1-3-12 0,-3 3 5 0,1 1 12 15,-2 4-10-15,2-3 17 0,-1 4-13 16,-1 1 11-16,-1 1-21 0,8 2 13 0,-3 2-12 15,0-2 14-15,1 4-12 0,-1-1 0 16,2-1 13-16,2 2-6 0,-2-1-8 0,1-1 12 16,0 1-2-16,1 1-9 0,-1-1-8 15,0 0 4-15,4 1 5 0,0 0 9 0,0 0-2 16,0 0 0-16,-7 0 15 0,7 0-15 0,0 0 14 16,0 0-8-16,-8 0 4 0,8 0 5 0,-6 0-10 15,-5-9-4-15,8 9 6 0,-1-1-14 16,1 0 8-16,-2 0 8 0,-1 1-10 0,6 0 9 15,-14 0-1-15,-18 12 7 0,8-10-24 0,-1 4 18 16,-1-1-12-16,-1-1 10 0,-5 0-13 16,-3 0 9-16,4 0-10 0,-2 1 20 0,-2-1-11 15,-1 1 13-15,-1 1-13 0,-5-1 26 0,-2-1-28 16,-4-1-3-16,1 4 11 0,-3-3 2 16,-1 1 1-16,-2 1 10 0,-1 0-21 15,-3 0 8-15,0 1-13 0,-2-1 25 0,0 0-23 16,-1-1-4-16,-1 2 10 0,6 0-4 0,2 2-10 15,2-3 19-15,0 1-21 0,7 1 32 0,6-4-21 16,4 1 9-16,4-2-13 0,1 2-16 0,5 0 3 16,1-1-4-16,5 1-21 0,8 0 10 15,3-2-16-15,3 1 8 0,3 0-16 0,1 0-13 16,0-4-19-16,0 0-26 0,0 7-15 16,0 0-22-16,11 12 14 0,-8-7-178 0,1 2-82 15,-1-4 22-15,-2-1 31 0,1-2 20 0,0-1 30 16,2-3 35-16</inkml:trace>
  <inkml:trace contextRef="#ctx0" brushRef="#br0" timeOffset="50477.63">7168 11214 467 0,'0'0'118'0,"0"0"-19"0,0 0-12 0,0 0-11 16,0 0-9-16,0 0-36 0,0 0-3 15,15 0 25-15,-15 0-5 0,0 12-101 0,21 1-115 16,-17-12-107-16,0-2-7 0</inkml:trace>
  <inkml:trace contextRef="#ctx0" brushRef="#br0" timeOffset="61165.64">8340 11297 241 0,'0'0'168'0,"0"0"25"0,0 0-47 0,0 0-12 15,0 0-4-15,-14 0-4 0,14 0-29 16,0 0-4-16,0 0-7 0,-23-19 4 0,19 18-32 15,1 1 4-15,-1 2-16 0,1 0 0 16,0-2-5-16,-1 0-15 0,0 1 6 0,1 1 5 16,3-2-3-16,0 0-5 0,0 0-12 0,0 0 12 15,0 0-9-15,0 0-22 0,-8 0 3 16,8 0 5-16,0 0 5 0,0 0 10 0,0 0-8 16,0 0-2-16,-10 2-2 0,12-2-13 0,-1 1 10 15,1 1-1-15,0-1 15 0,2 2 7 16,1-2-22-16,-1 0 15 0,2 2-15 0,11 0 13 15,2 1-13-15,1 1-12 0,-3-1 14 0,6-1-2 16,3-2-25-16,4 2-14 0,2-1-29 16,1 0 8-16,3-2-178 0,1 0-77 0,6 0-22 15,0 0 46-15,2 0 21 0</inkml:trace>
  <inkml:trace contextRef="#ctx0" brushRef="#br0" timeOffset="62065.84">10090 11262 598 0,'1'-1'144'0,"0"0"-19"0,1 1-4 15,-1 1-7-15,1-2-19 0,-1 1-9 16,0 0-15-16,-1 0 13 0,1 0-29 16,0 0-5-16,-1 0-5 0,0 0 14 0,1 0-16 15,-2 0-7-15,2 0-15 0,-1 0 4 16,0 0-4-16,1 0 18 0,0 0-21 0,1 0-5 16,-1-2 10-16,-1 2-33 0,-1 0 33 15,-1-1-3-15,2 1 5 0,0-2 3 0,0 2-1 16,0 0 8-16,2 0-18 0,-1 0 24 0,-2 0-23 15,1 0 7-15,0 0 6 0,0 0-13 0,2 0 9 16,-1 0-20-16,-1 0-9 0,0 0 18 16,-1 0-3-16,3 0 8 0,-2 0-6 0,1 0 13 15,-2-1-7-15,0 1-5 0,2 0-5 16,-1-1 3-16,0 1 5 0,0 1-19 0,0-1 6 16,1 0 8-16,0-1-5 0,-1 1 9 0,0-2-12 15,0 2 10-15,0 0 3 0,0 0-17 0,1 0 19 16,1 0-16-16,-2-1 18 0,2 1-14 15,0 0 0-15,-2 0-2 0,0 0-12 0,0-2 10 16,0 2 0-16,0 0-3 0,0 0 6 16,0 0-1-16,1 0-9 0,1 0 13 0,-2-1-19 15,-1 1 11-15,1-1-12 0,0 2 18 0,0-1-27 16,0 0 17-16,0 0 16 0,0 0-17 16,0 0-1-16,1 0 6 0,0-1-10 0,1 1 16 15,-2 0-7-15,0 0-6 0,0 0 8 0,1 0 14 16,-1 0-13-16,0 0-17 0,0 0 20 15,0 0 6-15,0 0-34 0,0 0 20 16,0 0 16-16,0 0-19 0,0 0 7 0,0 0-8 16,0 0 9-16,0 0-9 0,0 0-8 15,0 0 14-15,0 0-12 0,0 0 21 0,0 0-4 16,0 0-7-16,0 0-10 0,0 0 10 0,0 0-2 16,0 0 16-16,0 0-10 0,0 0 1 15,0 0-9-15,0 0 3 0,0 0 14 0,0 0-19 16,0 0 22-16,0 0-5 0,0 0-5 0,0 0 13 15,0 0-16-15,0 0 11 0,0 0-8 0,0 0-5 16,0 0-3-16,0 0 5 0,0 0 9 16,0 0 4-16,0 0-4 0,0 0 0 0,0 0 2 15,0 0-3-15,0 0 15 0,0 0-26 0,0 0 9 16,0 0 11-16,0 0-14 0,0 0 7 16,0 0-1-16,0 0-10 0,0 0-14 15,0 0 11-15,0 0 13 0,0 0-6 0,0 0-6 16,0 0 0-16,0 0 4 0,0 0-6 0,0 0-2 15,0 0 2-15,0 0-2 0,0 0 14 0,0 0-17 16,0 0-2-16,0 0-8 0,0 0 4 16,0 0-23-16,0 0-2 0,0 0-24 15,0 0-3-15,0 0-38 0,0 0 11 0,0 0-185 16,0 0-69-16,0 0 31 0,0 0 10 0,0 0 18 16,0 0-1-16</inkml:trace>
  <inkml:trace contextRef="#ctx0" brushRef="#br0" timeOffset="70798.14">6937 9605 434 0,'0'0'171'0,"0"0"-22"0,0-13-14 15,0 13-22-15,0 0-17 0,24-23 20 0,-22 20-37 16,0 2-1-16,1 1-9 0,0 0 2 0,0 3-6 16,1 0 8-16,5 7 13 0,0 2-1 15,2 2-11-15,-3 3-2 0,2 0-12 0,2 0-2 16,-3 2-2-16,-1-2-10 0,1 3-5 16,-3-1 0-16,2-2-6 0,0-1-18 0,-1 2 2 15,-6-4-10-15,3-1 21 0,-1 3-9 16,-1-5 0-16,0-2 0 0,-2-9-1 0,0 8-14 15,0-2 1-15,0-6-19 0,0 6 5 0,0-6-34 16,0 7 0-16,0-7-15 0,0 0-12 16,0 0 7-16,2 7-67 0,0-9-39 0,-2-2-90 15,2 1-66-15,-1-3 6 0,0 1 5 0,-1 0 1 16</inkml:trace>
  <inkml:trace contextRef="#ctx0" brushRef="#br0" timeOffset="70998.17">7089 9726 314 0,'0'-1'180'0,"0"0"-8"16,0 0-32-16,-2 2-9 0,2-1-7 0,-2 2-4 15,0-2-15-15,2 5-8 0,-2-3-11 16,0 4-12-16,0-2-10 0,-4 10 9 0,-2-2-17 16,0 3-1-16,3-2-16 0,-4-1 3 15,2 3 0-15,-2-1-4 0,-3-1-40 0,2 0-23 16,-2-2-20-16,4 3 4 0,-2-5-181 0,1 3-93 15,2-4-29-15,0-1 43 0,2-2-8 16</inkml:trace>
  <inkml:trace contextRef="#ctx0" brushRef="#br0" timeOffset="71807.36">6930 9989 401 0,'0'1'209'0,"1"0"-20"0,0 1-10 15,0-1 0-15,-1-1-20 0,1 3-5 16,0-3-12-16,-1 0-19 0,2 0-13 0,-2 0 2 16,0 0-21-16,1 0-4 0,-2 0-9 15,2 0-10-15,-1 0-8 0,-1 0 3 0,1 0-7 16,-2 0-16-16,2 0 13 0,2 0-11 0,-2 0-21 16,0 0 3-16,0 0 1 0,0 0-2 15,1 0 10-15,-2 2-21 0,1-4 10 0,0 2-6 16,1 2 5-16,0-2 3 0,-1 0 5 15,-1 0-11-15,1 0-1 0,0 0-11 0,0 0 23 16,1 0-27-16,-2-2 12 0,2 4-10 16,-1-2 5-16,0 0 8 0,0 0-4 0,0 0-1 15,-1 0-9-15,2 0 7 0,-1 0-7 0,0 0 2 16,-1 0 2-16,1 1 2 0,1-2-6 0,-1 1-5 16,0 0 2-16,0 0-5 0,0 1 7 0,-1-2 9 15,1 2-5-15,0-1-13 0,0 0-2 16,-1 0 17-16,1-1-6 0,0 1 3 0,0 0-8 15,1 0 14-15,-2 0-15 0,2 0 2 0,-2 0-1 16,-1 0 0-16,4 0 15 0,-2 0-3 16,0 0-10-16,0 0-6 0,0 0 4 0,0 0-9 15,0 1 10-15,-2-2 0 0,4 1 7 0,-2 0-2 16,0 0-3-16,0 0-7 0,0 0 10 16,1 0-7-16,-1 0 2 0,0 0 12 15,0 0-6-15,1 0-8 0,-1 0 0 0,0 0 9 16,1 0-4-16,-2 0-3 0,1 0 12 0,1 0-13 15,-1-2 7-15,1 4 7 0,-1-2 0 0,-1-2 5 16,2 2-5-16,-1 0-3 0,-1 0-5 16,2 0 4-16,-1 0-6 0,0 0 19 0,-1 2 0 15,1-2-5-15,-1 0-10 0,0-2 10 16,2 2-13-16,-1 2-8 0,0-2 9 0,0 0-2 16,0 0 15-16,0 0-21 0,0 0 13 0,0 0-16 15,0 0 19-15,0 0 1 0,0 0-12 0,0 0 4 16,0 0-12-16,0 0 19 0,0 0-1 15,0 0-16-15,0 0 7 0,0 0 5 0,0 0-18 16,0 0 2-16,0 0 10 0,0 0-6 16,0 0 11-16,0 0 10 0,0 0-17 0,0 0-4 15,0 0 9-15,0 0-6 0,0 0 3 0,0 0 10 16,0 0-13-16,0 0-6 0,0 0 7 0,0 0 12 16,0 0 5-16,0 0-4 0,0 0-12 15,0 0-5-15,0 0 8 0,0 0-9 16,0 0 18-16,0 0-8 0,0 0-4 0,0 0 10 15,0 0-8-15,0 0-5 0,0 0-7 0,0 0-17 16,0 0-26-16,0 0-22 0,0 0-10 0,0 0-16 16,0 0-32-16,0 0 12 0,0 0-109 15,0 0-81-15,0 0-43 0,0 0 14 0,0 0-7 16,0 0 59-16,0 0-6 0</inkml:trace>
  <inkml:trace contextRef="#ctx0" brushRef="#br0" timeOffset="73204.62">7148 11436 236 0,'15'0'320'0,"-15"0"-64"16,0 0-21-16,0 0-42 0,0 0-12 0,0 0-9 15,12 0-18-15,-12 0 6 0,0 0-27 16,0 0-12-16,0 0-5 0,0 0-6 0,0 0-4 16,0 0-12-16,0 0-1 0,0 0-7 0,0 0-18 15,0 0 6-15,20-14 1 0,-20 13 5 16,1-2-9-16,-2 2-6 0,2-2-14 0,0 1-7 16,0 0 5-16,-1 2-21 0,0-3 13 15,0 1-7-15,-2 2 3 0,2-1-16 0,0 0 9 16,-1-1-11-16,1 1 5 0,0 1-10 15,1-2 4-15,-1 1 9 0,0 1-30 0,0-1 18 16,-1 1 10-16,1 0-17 0,0 0-4 0,0 0-1 16,0 0 11-16,0 0-9 0,0 0-5 0,0 0 9 15,0 0 7-15,0 0-15 0,0 0 8 16,0 0-11-16,0 0 13 0,0 0-11 0,0 0 12 16,0 0-23-16,0 0 12 0,0 0-3 15,0 0 5-15,0 0-2 0,2-7 1 0,-2 7 15 16,1 0-24-16,-1 0 21 0,0 0 8 0,1 0-29 15,-2 0 0-15,1 0 35 0,-1 0-2 16,1 0-33-16,-1-1 16 0,1 1-7 0,0-1 21 16,-1 0-1-16,1 1-17 0,0 0-9 0,0 0 8 15,1-1-6-15,-2 0 0 0,1-2 10 16,0 3 6-16,1-1-22 0,-1 1 1 0,0 0 5 16,0 0-4-16,0 0-8 0,-1-1 11 0,1 1 2 15,0 0-8-15,-1 0 6 0,1 0 19 16,0 0-17-16,0 0 8 0,-1-1-19 15,1 1 18-15,1-2-3 0,0 2 8 0,-2 0-24 16,1 0-1-16,1 0-20 0,-1 0-3 0,-2 0-18 16,3 0-12-16,0 0-25 0,-1 0-37 15,1-3-9-15,2 3-18 0,2-1 12 0,-1-2-167 16,10-2-98-16,-1-4 27 0,3 1 20 16,-2 0 16-16,1-1 50 0,1 1-30 0</inkml:trace>
  <inkml:trace contextRef="#ctx0" brushRef="#br0" timeOffset="75356.4">19486 11239 607 0,'0'0'206'0,"0"0"-17"16,0 0-23-16,0 0-8 0,0 0-28 0,0 0 15 16,0 0-20-16,0 0-14 0,0 0-2 15,0 13-3-15,13-13-24 0,-13 0-4 0,0 0 15 16,0 0-24-16,0 0 5 0,0 0-11 16,0 0-16-16,0 0-1 0,0 0-5 0,0 0 6 15,0 0-20-15,0 0 14 0,0 0-5 16,0 0-12-16,0 0 0 0,0 0 1 0,0 0-15 15,0 0 0-15,0 0 1 0,0 0 8 0,0 0-12 16,0 0 0-16,0 0 1 0,0 0 12 0,0 0-13 16,0 0-6-16,0 0 8 15,0 0 10-15,0 0-17 0,0 0-3 0,0 0 13 16,0 0 2-16,0 0-13 0,0 0-3 0,0 0 14 16,0 0-12-16,0 0 16 0,0 0-27 0,0 0 22 15,0 0-2-15,0 0-6 0,0 0-9 16,0 0 15-16,0 0 4 0,0 0-14 0,0 0-6 15,0 0 5-15,0 0 6 0,0 0 7 16,0 0-15-16,0 0 1 0,0 0-4 0,0 0 4 16,0 0-1-16,0 0 4 0,0 0-7 0,0 0 13 15,0 0-12-15,0 0 6 0,0 0 9 0,0 0-2 16,0 0-12-16,0 0 2 0,0 0-1 0,0 0 11 16,0 0-8-16,0 0-2 0,0 0-1 15,0 0 7-15,0 0-8 0,0 0 6 0,0 0-7 16,0 0 21-16,0 0-7 0,0 0-8 15,0 0-7-15,0 0 8 0,0 0 1 0,0 0-1 16,0 0 8-16,0 0-12 0,0 0-11 0,0 12 13 16,0-12-6-16,0 0-2 0,0 0 5 15,0 0 7-15,0 0 8 0,0 0-15 16,0 0 11-16,0 0-4 0,0 0-1 0,0 0-11 16,0 0 21-16,0 0-13 0,0 0-4 0,0 0 8 15,0 0-16-15,0 0 15 0,0 0 7 0,0 0-17 16,0 0 13-16,0 0-6 0,0 0 11 15,0 0-10-15,0 0 11 0,0 0-14 0,0 0-4 16,0 0 2-16,0 13 13 0,0-13-5 0,0 0-9 16,0 0 3-16,0 0-4 0,0 0 20 15,0 0-11-15,0 0 1 0,0 0-8 0,0 0-8 16,0 0 28-16,0 0-25 0,0 0 5 16,0 0 20-16,0 0-12 0,0 0-7 15,0 0 0-15,0 0 4 0,0 0 2 0,0 0-5 16,0 0-3-16,0 0 7 0,0 0-8 0,0 0 17 15,0 0-4-15,0 0-6 0,0 0-6 0,0 0-3 16,0 0 7-16,0 0 15 0,0 0-6 0,0 0 1 16,0 0-13-16,0 0 5 0,0 0-12 15,0 0 6-15,0 0 12 0,0 0-9 0,0 0 5 16,0 0 1-16,0 0-25 0,0 0-27 16,0 0-28-16,0 0-20 0,0 0 10 0,0 0-215 15,0 0-79-15,-22 21 2 0,17-21 44 16,-2 0 17-16,2 0 35 0,-3-2 5 15</inkml:trace>
  <inkml:trace contextRef="#ctx0" brushRef="#br0" timeOffset="85831.66">5375 11318 296 0,'0'0'251'16,"0"0"-56"-16,14-14-26 0,-14 14-16 0,0 0-14 16,0 0-32-16,0 0 0 0,0 0-9 0,27-19-39 15,-25 19 5-15,2-1-13 0,-1 1-24 16,1 1-25-16,0-1-9 0,3 0 1 0,0 1-151 16,2-1-173-16,16 9 29 0,-5-3 7 0,1-3-12 15</inkml:trace>
  <inkml:trace contextRef="#ctx0" brushRef="#br0" timeOffset="97030.38">25582 10239 370 0,'13'0'284'0,"-13"0"-23"15,0-15-21-15,0 15-27 0,21-23 20 16,-21 19-36-16,1-1-3 0,0 0 7 0,0-1-16 16,-1 1-22-16,0 0-2 0,0-1-2 0,0 6-47 15,0 0 7-15,0-7-4 0,0-1-3 0,0 8-34 16,-12-23 13-16,3 11-18 0,3 4-7 16,-4-1 25-16,1 0-9 0,2 4-9 0,-7-3-7 15,-2 4-24-15,0 0-2 0,2 3-5 16,2-1-4-16,3 2 21 0,-5 0-5 0,0 0-21 15,-17 16-3-15,14-5 10 0,-2-2-9 16,2 8 1-16,2-2 6 0,2 1-14 0,-1 3-1 16,3-3-2-16,2 1 24 0,2 1-4 0,0-1-2 15,4-5-21-15,0 4 19 0,3-3-3 16,0-8-2-16,0 2 3 0,0-7-22 0,10 17 17 16,-4-14-9-16,6 4 4 0,-2-5-3 0,0 0-17 15,-10-2 15-15,9 0-21 0,-1 0 25 16,15-12-10-16,-11 3-7 0,5-1 27 0,-4 0-25 15,0-2 8-15,-3 1-6 0,1-3 11 0,-1 1-27 16,-1-1 16-16,0 3-5 0,-2 0 7 16,-1-1-6-16,-1 3 0 0,-2 1-10 0,-1 2 10 15,0 2-20-15,0-1 24 0,0 2 11 0,-1 0-14 16,-1 0-5-16,3 2 7 0,-2-2 9 16,0 2-19-16,0-1-5 0,0 1 31 0,0-1-10 15,0 1-9-15,0 0-2 0,0 0 11 0,-1 1-16 16,1 0 7-16,-1 0-7 0,0 0 8 0,0 0 11 15,2 9 5-15,0-3-6 0,-1-1 10 16,1 1 8-16,2 11-2 0,-1-2-13 0,3 2 10 16,-3-1-2-16,1-5 3 0,-1 5-11 0,3 2 4 15,-3-9 2-15,0 1-6 0,1-3-2 0,5 3-10 16,-3 0 9-16,-3-5 10 0,4-1-13 16,-2 0 8-16,1-1 12 0,0-2-18 0,0-1 4 15,-6 0 4-15,6 0-7 0,1 0-6 16,4 0 5-16,13-19-5 0,-11 9 5 0,-1 0-3 15,2-3-5-15,-3-1 4 0,1-4-1 16,-1 2 7-16,-2-2-14 0,1 4 2 0,-2-4-10 16,0 0 14-16,-2 2-13 0,-1-2-4 0,1 0 7 15,-4 1-10-15,0 0-7 0,-1-2 28 0,2 4-8 16,-3 5-3-16,0-1-6 0,0 1-7 16,0 0 10-16,-12-16 1 0,6 15-9 0,1-2 15 15,-1-2-2-15,0 5 3 0,-3-2-2 0,0 1-3 16,2 2 4-16,-3 0-13 0,-2 0 6 15,0 1 3-15,-2-1 2 0,0 1 13 0,-4 2-8 16,1 0-5-16,-1 3-7 0,1 1 15 16,-4-1-12-16,0 1 8 0,1 2-10 0,8 0 23 15,-2 0-17-15,-5 0-2 0,0 0-9 0,-19 13 19 16,18-9-11-16,1 4 9 0,-2-1 1 0,3 0-6 16,-3 0 1-16,2 1 1 0,1 1 4 15,-2-1-15-15,2 6 8 0,1-3 16 0,-2 0-17 16,3 1-8-16,-2 2 19 0,2 0-17 0,-3 1 8 15,1 2 8-15,2-2 6 0,-2 0-8 16,4 3 2-16,-2-3 4 0,2 3-2 16,0-2-5-16,3 1 16 0,0 4 8 0,-1-3-6 15,2 0 6-15,1 1-3 0,-2 0 1 0,4 2-2 16,0-2 2-16,1 3 2 0,2 0 7 16,0-3-10-16,3 1 4 0,1-1 6 0,0-12-4 15,0 5-1-15,0 4 4 0,16 18-6 16,-8-18-3-16,0 0 2 0,3-1 0 0,-2-2-6 15,1 0 12-15,3 0-6 0,0-1-5 16,1 0-6-16,1 0 4 0,-1-1 6 0,1 0 5 16,1-1-5-16,1-1-9 0,0 1 22 15,0-3-15-15,3-2 6 0,-2 1-5 0,2 1-4 16,1-3-3-16,1 2 0 0,-2-4-2 16,2 0 7-16,1-2-9 0,1 0 13 0,-12 0-18 15,7 0-4-15,2 0 7 0,27-13 11 16,-22 7-4-16,-1 0-3 0,-2 2-17 0,1-4 17 15,0 1-10-15,0-3 0 0,-2 2-5 0,0-1 17 16,-1-2-16-16,0 1 5 0,1 0-9 16,-1-2 21-16,-1 3-17 0,-2-1 8 0,2-3-10 15,-4 4-15-15,1-1 1 0,-2 0 2 0,-1-2-9 16,-1 1-13-16,-3 5-4 0,-1-3-15 16,0 1-4-16,-4 2-16 0,0 0-20 15,-1 1-24-15,-2 1 12 0,1 0-56 0,-1 1-24 16,-2 0-26-16,2-1-43 0,-2 0-17 0,0 2 26 15,0 0-232-15,0 2 13 0,0 0 37 16,0 0 38-16,0-8 5 0,0 8 33 0,0-7 55 16,0 7-5-16,21-17 25 0,-3 13 21 15</inkml:trace>
  <inkml:trace contextRef="#ctx0" brushRef="#br0" timeOffset="99812.9">26903 10333 780 0,'0'0'305'0,"0"13"-23"16,0-13-20-16,-25 21-8 0,23-16-20 16,1-3-34-16,-1 1 18 0,0-1-25 0,2 0 45 15,-1-2-25-15,2-1-15 0,1 0-24 0,1-2-25 16,11-6-6-16,-1-3-22 0,4-4-21 16,1 0-3-16,0-3-16 0,4 0 0 0,-1-3-2 15,3-2-21-15,2-3-6 0,1-1-26 16,-2-1-17-16,-1-2 13 0,0-2 2 15,0-1 0-15,-4 3-4 0,-2 2-24 0,-1 0 12 16,-3 4-12-16,-3 1-1 0,-2-2-2 16,-3 8-1-16,-1-3-1 0,-2 4 3 0,-3 11 2 15,0-2 0-15,0 0-38 0,-15-1 11 0,10 4-12 16,1 3 32-16,-2 2-11 0,-1 0 17 16,-7 7-26-16,0 4 33 0,0 2 0 15,4 4 0-15,-3 4-2 0,2 4 1 0,-2-3 43 16,3 4-4-16,1 1-4 0,-1 4-5 15,5-1 4-15,-2 3 10 0,0-3-2 0,1-2-13 16,0 2 4-16,1-1 13 0,-1-1-11 0,1-4-5 16,2-4-13-16,-1-1 16 0,2-4-7 15,1-6 5-15,1 0-8 0,-1-2 13 0,-1-3 1 16,2-4-3-16,0 0 8 0,0 0-1 16,0 0-15-16,14 7-1 0,-7-8-8 0,11-8 8 15,-2-5-11-15,3 2 5 0,1-3-15 16,-3 1 7-16,4-3-6 0,-3 4 8 0,1 2-7 15,-3 1-4-15,-2 2 7 0,-1 1-13 0,-3 2-1 16,-1 4-1-16,-9 1 2 0,7 0 7 16,0 0-3-16,11 20 8 0,-10-9 0 0,3 2 15 15,-2-1 1-15,0 1-8 0,1 1 21 0,1-2 0 16,-1-2-3-16,1 1 4 0,0 0 15 16,-3-1-16-16,5-3 6 0,-3-2-10 0,4 2 12 15,-2-4-21-15,-1 0-2 0,2-3 15 16,-13 0-22-16,14 0-24 0,3 0-26 0,16-15-30 15,-16 8-26-15,0-1-20 0,1-1 12 16,-1 1-75-16,1-2-31 0,-2 2-28 0,-2-2-32 16,-2 4 26-16,-4-1-222 0,-3 2-23 0,0 2 40 15,-3 2 27-15,-1 0 31 0,-1 1 17 16,0 0 34-16,-7-2-23 0,2 4 68 0,-2-1 13 16</inkml:trace>
  <inkml:trace contextRef="#ctx0" brushRef="#br0" timeOffset="100673.22">25724 10965 610 0,'12'-8'257'0,"-3"4"0"16,-2-2-27-16,0 2-3 0,-2 0 15 16,0 2-29-16,-2 0 6 0,-1-1-37 0,1 2 23 15,-1 0-34-15,0-1-21 0,-1 0-14 0,-1 2 19 16,0-2-20-16,-1 3-1 0,-2 0-6 16,-1 3 6-16,-9 6-20 0,-3 2 21 0,0 3-26 15,-2 3 16-15,-1-2-21 0,-2 4 2 16,-4 3-3-16,-7 2-7 0,3 2-19 0,-2 4 0 15,-1-1-8-15,0 7-10 0,-4 2 0 0,-2 0 4 16,-2 3-15-16,-2 1-5 0,0 1-3 0,0-2 7 16,1-2-15-16,3-2 2 0,1-4-10 15,4 0-6-15,3-5-3 0,2-3 7 0,3-3-16 16,4-4 12-16,2-2-18 0,0-1 7 16,3-1-23-16,1 1-6 0,5-6-4 0,-2-2-10 15,5-2-15-15,3-1 19 0,0-2-31 16,1 0 7-16,0-1-68 0,2 0 23 0,0-1-40 15,0 0-7-15,0 0-20 0,1-1-13 0,2 0-25 16,-2-1-16-16,2 0 19 0,-1-2-185 16,1 1-39-16,0 0 23 0,0-2 43 0,1 1 1 15,-1 0 33-15,1-1 19 0,0 0 45 0,3 1-11 16</inkml:trace>
  <inkml:trace contextRef="#ctx0" brushRef="#br0" timeOffset="101802.26">26646 11598 793 0,'-14'0'274'16,"14"0"-25"-16,0 0-22 0,0 0-8 0,0 0-3 15,-13 0-17-15,13 0-5 0,0 0-9 16,-17-19-18-16,17 19-27 0,2-2 11 0,2 2-20 16,0-1-14-16,2 0 22 0,10-5-5 15,1 2-33-15,3-3 20 0,-2-1-20 0,4 1-13 16,-2-3-21-16,1 2 14 0,2 1-25 0,-2-1-2 15,-2-5-10-15,-2 6 4 0,-2 0-16 0,-1 0 8 16,-1 0-26-16,-2 2 30 0,-4 1-38 16,-2-3 4-16,-1 2 17 0,0 1-2 0,-3-1-20 15,-1 2 14-15,1-1-11 0,0-1-4 16,-1 5-8-16,0 0 28 0,0 0-5 0,0-8-29 16,-11-3 1-16,8 8 25 0,-10-3-5 0,-3 0-16 15,2 1 0-15,-3 0 0 0,-1 0 1 16,0 0 15-16,-3 3-2 0,4-1-1 0,-3 2 14 15,10 1-11-15,-4 0-7 0,-2 0-1 0,-21 12 1 16,19-6-1-16,0 2 9 0,3 4-4 16,-3 2 8-16,2 2 14 0,2 0 1 0,2 4 12 15,2 1-1-15,4 2 9 0,1-2 1 0,5 1-5 16,0-12-3-16,10 20 15 0,1-10-2 0,2-3-9 16,5-2 0-16,1-1-9 0,3-2-1 15,2-2-3-15,3-2-5 0,2-1-8 0,-1-1-25 16,6-3-16-16,-3-1-22 0,-2-1-26 0,2 1 8 15,-18-2-99-15,5 0-22 0,0 0-33 16,0 0-30-16,-3 0 27 0,-2 0-231 0,-4 0-48 16,-2 0 45-16,-7 0 64 0,9 0 5 0,-9 0 29 15,0 0 25-15,0 0 45 0,0 0 9 16,0 0 9-16</inkml:trace>
  <inkml:trace contextRef="#ctx0" brushRef="#br0" timeOffset="104929.67">25549 12259 607 0,'0'0'212'15,"13"-13"-38"-15,-13 13-14 0,0 0-14 16,0 0-2-16,0 0 9 0,0-13-2 0,15-5-27 15,-16 15 10-15,1 0 0 0,0 0 1 16,2 0-14-16,-2 0-5 0,0-1 7 0,2 0-5 16,-2 4-11-16,0 0 40 0,0 0-31 0,0 0 13 15,0-8-14-15,0 8 7 0,0-7-13 16,0 7 1-16,0-6 8 0,0 6-18 0,0 0-6 16,0-6-4-16,0 6 8 0,0 0-25 0,0 0-5 15,0 0-15-15,6-12 9 0,-6 16 0 16,0-1 10-16,2 15 14 0,-1 2 11 0,-1-8-6 15,0 8 13-15,0 5-2 0,0 3-10 16,0 2-1-16,0 1-10 0,0 0-9 0,0 0-3 16,0-1 10-16,0-1-9 0,0-2-23 0,0-1-1 15,-10 20-7-15,9-27 10 0,-3-1-11 16,4-7 1-16,-2-1-12 0,2-10 11 0,0 0-16 16,0 9-7-16,0-1 20 0,0-8-36 15,0 5-14-15,0-5-21 0,0 0-39 16,0 0-13-16,0 0-37 0,0 0 15 0,0 0-64 15,0 7-2-15,7-2-52 0,-6-5-26 0,-1-1-52 16,1 0 32-16,0-2-204 0,0 3 0 16,-2 0 45-16,2-1 22 0,0 0 39 0,0 3 36 15,0-3 30-15,-1 2-14 0,1-1 40 16,0 4 16-16</inkml:trace>
  <inkml:trace contextRef="#ctx0" brushRef="#br0" timeOffset="105561.87">25604 12915 468 0,'2'2'387'16,"-1"1"-50"-16,-1-2-26 0,0 0-25 0,1 2-11 15,-2-3-18-15,2 0-31 0,-1 0 9 16,1 0-23-16,0 0 10 0,0 0-11 0,-1 0-26 16,1 0-14-16,-1 1-26 0,1-1-6 15,-1 1-14-15,0 0-18 0,0 0-10 0,1 0-17 16,-1 1 4-16,0 0-2 0,-2 3-3 0,1-3-10 16,0 3 4-16,-1-2-15 0,2 2 13 0,-2-1-28 15,0 1 11-15,0-2-1 0,1 2-6 16,0 0-13-16,1-1 5 0,-1-1-3 0,1 0-2 15,-1-1 2-15,1 1 1 0,0-3 3 16,0 0-9-16,0 0-3 0,0 0 10 0,12 1 4 16,-9-2-2-16,0-1-7 0,0-1 6 0,1-1 1 15,-2 1-13-15,1-2 5 0,-1 2-1 16,-1-2 3-16,0 1-15 0,0-1 3 0,0 2 1 16,-1-2-1-16,0 2-3 0,0 3-21 0,0 0 19 15,0 0-7-15,-11-7-10 0,7 7 0 16,1 0 0-16,-2 2 6 0,1 3 5 0,-1-4-13 15,0 3 8-15,1-1-2 0,0 1-11 16,-5 6 10-16,5-3-8 0,0 0 15 0,2-2-7 16,1 0 1-16,0 0 7 0,1-5 1 15,0 0-17-15,0 0 6 0,0 0 10 0,0 0-5 16,0 0 2-16,11 5-8 0,-8-7 0 0,-1 2 2 16,0-2 14-16,1 1-2 0,-1 0-20 15,0-2 9-15,-1 2-11 0,0-2-21 16,0 0-8-16,-1 0-17 0,-1 0-42 0,1 0-21 15,0 0 10-15,0 0-65 0,0 0-36 16,0-1-29-16,-2 1-26 0,2-1-47 16,0 1 32-16,0 3-216 0,0 0 24 0,0 0 38 15,0 0 18-15,0-8 31 0,0 8 12 0,0-7 56 16,0 7 15-16,0 0 17 0,14-14 10 16</inkml:trace>
  <inkml:trace contextRef="#ctx0" brushRef="#br0" timeOffset="109231.27">26631 12824 291 0,'0'0'266'0,"0"13"-28"15,0-13-7-15,0 0-15 0,-1 27-27 0,-1-24 10 16,2 2-20-16,0-2 1 0,-1-2-16 16,0 3-14-16,0-3 2 0,1 1 28 0,0 0-41 15,0 1 7-15,-1-2-16 0,1 1-14 16,0 0-12-16,-1-2 72 0,1 3-15 0,0-6-13 16,0 3-11-16,2-2-17 0,0 0-19 15,0-3-5-15,5-6-4 0,1-3-11 0,1 2-12 16,2-8-12-16,3-1 9 0,-1-1-20 0,1 3-1 15,0-5-10-15,1 0-16 0,1-2-15 0,0-1-16 16,0-3 0-16,-2 1 1 0,-1-2-12 16,1-1-25-16,-4-2 12 0,1 2 8 0,1 2 18 15,-4 0-49-15,-2 2 51 0,-3-3-28 16,2 4-19-16,-5 14 38 0,0-6-17 0,0-1 9 16,-11-18 0-16,6 21 14 0,-1 2-14 15,1 5-1-15,-1 1-4 0,0 3 11 0,1 1 19 16,1 0-25-16,-2 2-1 0,2-1 11 0,-2 2-1 15,1 0 13-15,-1 1-6 0,1 1 21 16,5 0-34-16,0 0 21 0,-10 0-8 0,-3 0 10 16,-13 17 17-16,15-8 15 0,0 1-36 0,4-3 27 15,2-1-20-15,1 2 0 0,1-2-1 16,1 2-1-16,1-2 61 0,1 2-20 0,0 1 0 16,0 4 6-16,0 3-1 0,10 19 9 0,-6-15 1 15,1 2-7-15,1-1-1 0,1-1 5 16,-3 0 8-16,2 1-16 0,-2-1-4 0,3 6 11 15,-1-4-7-15,0 0-4 0,-1-3 5 0,1 3 11 16,1 0-20-16,0-1 9 0,0 1-3 0,0-1 2 16,-1-1-3-16,3 2 3 0,-1-2-6 15,-1 4-9-15,0-7-5 0,1 2 4 0,-1-4-4 16,-3 1-2-16,1-3-1 0,1 3-5 16,-1-4 4-16,0-4-7 0,-1-3 6 0,0 2 2 15,-1-2-3-15,1-1 14 0,-1 0-14 0,1-2 8 16,2 0-3-16,0 0-5 0,1-2 4 15,0 3-10-15,-7-3 2 0,14 0-4 0,2 0 8 16,2 0-9-16,0 0-14 0,19-14-17 16,-21 11-18-16,2-3-15 0,-3 1-27 0,1 1-22 15,-5-1 8-15,4 0-59 0,0-2-37 0,0 1-23 16,-3 2-26-16,-3 0-31 0,3-6 29 16,-4 5-254-16,0 0 10 0,-4 1 64 0,-3 1 6 15,2 3 24-15,-3 0 37 0,0-2 35 16,0 2 24-16,0 0 15 0,-5 2 27 0</inkml:trace>
  <inkml:trace contextRef="#ctx0" brushRef="#br0" timeOffset="110375.34">25382 13639 699 0,'0'0'262'15,"-14"0"-28"-15,14 0 14 0,0 0-35 16,0 0 17-16,0 0-7 0,0 0-38 0,0 0-1 16,-14 0-28-16,14 0 27 0,0 0-23 0,0 0 34 15,0 0-6-15,16 27-1 0,4-23-28 0,4-2 7 16,3 1-22-16,-13-3-8 0,7 0-10 16,7 0-21-16,1 0-14 0,3 0-4 0,-1 0-4 15,2 0-15-15,0 0 0 0,-2 0-10 0,-2 0-16 16,-2 0 14-16,-3-6-18 0,-3 6 5 15,18-9 2-15,-28 8-23 0,0 1 7 0,-3-1 0 16,-2 1 1-16,-3 0-8 0,1 0-9 0,1 0-7 16,-2-1-14-16,-1-1 13 0,0 2-10 0,0 0-5 15,-2 0-20-15,0 0 5 0,0 0-28 16,2 0 4-16,-3-2-30 0,-1 0-33 16,-1-1-29-16,0 2-19 0,0 0-13 0,-2 1-21 15,1-3-31-15,1 3 20 0,-1-2-247 0,2 2-3 16,-1-3 41-16,1 1 40 0,2 0 23 0,-1-1 25 15,3 1 16-15,2 2 18 0,1 0 9 16</inkml:trace>
  <inkml:trace contextRef="#ctx0" brushRef="#br0" timeOffset="110840.09">26845 13564 746 0,'2'-7'328'0,"0"4"-51"0,0 0-4 0,0 2-1 15,1 2-8-15,0 2-32 0,4 15 58 0,-2 6-27 16,-1 4 7-16,-2 3-6 0,4 3-3 16,-6 7-36-16,0-19-13 0,0 11-9 0,0 4-16 15,0 6-31-15,0-1-12 0,0 2-19 16,0-1 3-16,-12 39-13 0,12-62-17 0,0 4-15 15,0 6-2-15,0-2-3 0,0-3-10 0,0-2-11 16,0-6-34-16,0-6-50 0,0-4-36 16,-7-2-38-16,5-8 8 0,4-5-78 0,-2 0-60 15,-2-14-22-15,2 9-49 0,0-4 33 16,0-7-235-16,0 0 39 0,0-1 31 0,0-1 32 16,0-1 24-16,0 2 34 0,0-3 10 15,-9-20 24-15,7 23 20 0,-1 3 9 0</inkml:trace>
  <inkml:trace contextRef="#ctx0" brushRef="#br0" timeOffset="111117.85">26851 13651 403 0,'0'-12'385'15,"2"0"-43"-15,3-1-26 0,-2 3-4 0,3-3-37 16,1 2-33-16,4-1 30 0,2 2 3 16,5 3-27-16,1 1 3 0,1 0-15 0,4 1-10 15,0 5-8-15,-11 0-27 0,8 0 4 16,26 13-13-16,-22-2-16 0,-4 2-26 0,-3 1 4 15,-1 6-6-15,-3-1-23 0,1 3-8 0,-5 0 5 16,-4-1-24-16,-3-4 3 0,-3-5-16 16,0 3-12-16,-17 21-12 0,1-19 6 0,-1 2-34 15,-7-6-40-15,-1-2-48 0,-2-1-63 16,-3-2 12-16,-1-1-151 0,0-2-58 0,-2-3 28 16,-1 0-266-16,-2-2 35 0,21 0 69 0,-8 0 1 15,-32-12 58-15,27 7 11 0,3 1 51 16,1-2 44-16,4-3 17 0,1-1-7 0,5 3 36 15</inkml:trace>
  <inkml:trace contextRef="#ctx0" brushRef="#br0" timeOffset="123900.77">29466 8221 595 0,'13'0'243'0,"-13"0"-38"16,0 0-12-16,0 0-24 0,14 0 8 15,-14 0-21-15,21-18-13 0,-18 14-7 0,-1 1-18 16,2-3 15-16,-2 3-23 0,0-2-7 0,0 1 5 15,0-2-8-15,-2-1-11 0,1 1-12 0,-1 6-8 16,0-12-13-16,0 1 16 0,0-3-12 16,0-1-12-16,-13-13 13 0,6 13-26 0,0 3 9 15,0-1 20-15,-5 3-37 0,1 3-1 16,-1 0 11-16,-4 3-6 0,4 0-11 0,0 3-6 16,1 1 20-16,2 0-23 0,-5 0 6 0,-19 18 5 15,15-5-2-15,2 1-12 0,-1 0 14 0,3 3 5 16,-2 3-25-16,5-2 2 0,0 2 13 0,0 0-16 15,4-2 29-15,2 0-18 0,3 0-2 16,1-4 0-16,1-3 26 0,0-11-13 0,0 11-17 16,15 11 2-16,-6-11 9 0,0-5 10 15,-1-2 0-15,6 3-17 0,-3-6 18 0,1 1-6 16,-12-2-27-16,15 0 14 0,17-13 22 0,-13 9-14 16,-3-7-17-16,1-1 2 0,2-4 34 15,0 1-27-15,-2 1-1 0,-3-2 7 0,0-1-6 16,0 2-4-16,-1-1 27 0,-1 1-12 0,-5 0-3 15,5 6-2-15,-5 1 0 0,-4 5-6 16,0 0-4-16,0-1-23 0,-3 2-2 0,2 2 11 16,-2 0 7-16,-2 3 11 0,2 1-8 15,0 1 8-15,-2-1-2 0,2 3-12 0,0 0 15 16,2 11-5-16,-2-10 5 0,0 6-16 0,0 0 21 16,10 18 3-16,-5-15-34 0,2 0 22 15,0-8-14-15,-1 2 12 0,-1 0 11 0,3-1-54 16,0-2-20-16,1-1-59 0,-3-5-73 0,3-1 17 15,-2-1-287-15,2 0 34 0,0 0 29 0,7 0 14 16,1 0 15-16,4 0 35 0,-1 0 35 16,25-11 8-16,-17 7 30 0</inkml:trace>
  <inkml:trace contextRef="#ctx0" brushRef="#br0" timeOffset="124198.57">30411 8291 560 0,'6'2'357'15,"10"3"-60"-15,-5-2 1 0,0-1-47 0,1-2-3 16,11 4-30-16,2 0 6 0,1 0-26 0,3-1-24 16,2-1-1-16,0 0-22 0,1-1-15 15,6 2-15-15,3-1-12 0,4-1-17 0,0 3-14 16,4-1-6-16,0-1-8 0,1 1-23 0,-1 0-5 15,-3 0 2-15,-4-1-4 0,-6 1-3 16,-1-1-43-16,0 0-15 0,-9 0-30 0,-3 0-17 16,-9-1-27-16,-14-1-24 0,13 0-15 15,-2 0 12-15,-4 0-106 0,-7 0-111 0,9 0-29 16,-9 0 7-16,0 0 33 0,6 0 5 0,-6 0 21 16,7 0 26-16,-7 0 12 0</inkml:trace>
  <inkml:trace contextRef="#ctx0" brushRef="#br0" timeOffset="124895.47">32153 8311 779 0,'1'-4'351'0,"-1"1"-55"15,2 0-28-15,0-2-14 0,0 2-24 16,3-1-28-16,-2 1-18 0,1-1-22 0,9-2-10 16,3 1-2-16,4 2-17 0,-8 0-21 0,1 2-25 15,-1 1 26-15,-2 0-23 0,3 0-13 16,17 19-14-16,-16-11-8 0,-1 4-9 0,-3 3 8 16,-6-1-5-16,-2 3 5 0,0-5-6 15,-2 3-4-15,0-8-4 0,0 5-7 0,-18 14-5 16,7-11 7-16,7-2 7 0,-3-1-3 15,-3-1-5-15,-1-1-7 0,-3-1-3 0,2-1-3 16,5-3-1-16,0-1-3 0,-4-1 0 0,6-1 0 16,1-1-2-16,-1 1 2 0,1-2-12 15,-1 0 22-15,3 0-14 0,2 0-1 0,0 0-4 16,0 0-2-16,0 0 0 0,0 0 6 16,0 0-6-16,-7-2-2 0,7 2-15 0,2 0 0 15,3 1 2-15,0-1 1 0,0 3 21 0,9 1-5 16,1 2-7-16,0 2 0 0,1 1 0 0,3 3 5 15,-2 1-11-15,0 2 0 0,2-1 27 16,-1 2-20-16,-3 0 20 0,1 2-25 0,-2 1 7 16,-4-5-2-16,2 1 17 0,-3 3-3 15,-1-2-2-15,-4-1 0 0,0-2-2 0,-4-2-2 16,0-11 0-16,0 10-17 0,-12 9 17 0,4-7-12 16,-5 0-3-16,-4-4 17 0,2-1 1 0,-5 1-19 15,-3 0 12-15,5 0-7 0,-4-1 6 16,1-4-5-16,4-1 3 0,1-2-13 15,4 0 1-15,1 0 1 0,2 0 12 0,9 0-2 16,0 0-15-16,-6 0 23 0,6 0 1 0,-14-13 5 16,14 12-11-16,0-5 3 0,4 1-7 15,3-8 13-15,2 1-13 0,2-1 14 16,5-1-19-16,2 4-9 0,0-1 31 0,0-2-21 16,0 4 1-16,0 2 0 0,2-1 1 0,0 3-107 15,-1 0-11-15,-8 1-20 0,-3 1-17 0,0 0-26 16,-2 2-54-16,-1-1 21 0,-3 1-222 0,2 0-1 15,-2 1 57-15,-2-2 23 0,2 1 33 16,-2 1 14-16,0 0 16 0,0 0-1 0,-10-4 15 16</inkml:trace>
  <inkml:trace contextRef="#ctx0" brushRef="#br0" timeOffset="133936.37">29224 8482 616 0,'0'0'211'16,"0"0"-30"-16,0 0-6 0,0 0-21 0,0 0-23 16,0 0-4-16,0 0-8 0,0 0 4 0,13 0-45 15,-13 0 4-15,0 0 3 0,0 0-2 0,0 0-31 16,0 0-2-16,0 0 0 0,0 0 9 0,0 0-18 15,0 0-5-15,0 0-3 0,0 0-6 16,0 0-5-16,0 0-15 0,0 0-7 0,0 0-16 16,0 0-15-16,0 0-33 0,0 0-21 15,0 0 8-15,0 0-188 0,0 0-89 0,0 0 23 16,0 0 57-16,0 0-5 0,0 0 4 0</inkml:trace>
  <inkml:trace contextRef="#ctx0" brushRef="#br0" timeOffset="134428.2">29305 8370 416 0,'1'1'144'0,"0"-1"-5"0,0 0-4 0,-1 0-6 15,0 0-20-15,3 0-6 0,-3 2-22 0,2-2-15 16,-1 0 2-16,-1 0-12 0,2 0-38 16,-2-2-3-16,1 2 13 0,0 0-2 0,1 0-100 15,-1-1-91-15,0 1-99 0,0-1-30 16,0 0 28-16</inkml:trace>
  <inkml:trace contextRef="#ctx0" brushRef="#br0" timeOffset="136404.51">29590 9035 516 0,'0'0'261'0,"0"0"-28"0,0 0-26 16,0 0-9-16,0 0 9 0,0 0-26 0,0 0-28 15,0 0-3-15,0 0 13 0,0 0-26 0,0 0-6 16,0 0-2-16,0 0-13 0,0 0-2 16,0 0-12-16,0 0-16 0,0 0-4 15,0 0 1-15,0 0-10 0,0 0-2 0,0 0-16 16,0 0 1-16,0 0 3 0,-7 16-7 0,2-14-31 16,1 2 5-16,-5 9 32 0,3-4-23 0,2-1 12 15,-4 5-4-15,3-4-6 0,4 0-23 16,-2-1 15-16,1-5-10 0,2 3 22 0,0-3-5 15,-2-1 30-15,2 2-18 0,0-1 9 16,0-3 12-16,0 0-34 0,0 0 0 0,10 1 13 16,-5-4 6-16,0 1-23 0,-1-1-19 0,5-6 30 15,0-3-16-15,-4 4 13 0,0-2-16 16,-1 2-7-16,-2 1 5 0,-1 0-10 0,1 1 4 16,-1 2 7-16,2 0-22 0,-3-1 9 0,0 5-5 15,0 0 2-15,0 0 7 0,0 0-5 16,0 0-16-16,0 0 4 0,-11-9 9 0,6 11 1 15,1-2-2-15,1 0-10 0,1 4 12 0,0-1-4 16,0-2 10-16,2 3 2 0,-2-4-16 16,2 3 8-16,-2-1-6 0,1 1-15 0,0-3 31 15,2 2-9-15,-1 1 9 0,1-2-13 0,-1 0 2 16,1 1 0-16,1-2 11 0,-1 0 2 0,1 0-11 16,0-2 24-16,0 1-20 0,-1 0 6 0,1-2-10 15,0-1-1-15,0 1 15 0,-1-2-15 16,0 2 1-16,0-1 2 0,-1-1-4 15,0 0 4-15,0 2-5 0,0-1 8 0,0 1-12 16,-1 2 3-16,0 0-3 0,1 1-6 0,-7-2-11 16,6 4 20-16,-3-1-5 0,1 0 2 15,0-1-6-15,0 3 7 0,-1-1-11 0,2 0 9 16,-1 1 1-16,2 1 8 0,0-1-25 0,-2 0 24 16,3-2-8-16,0 2-1 0,0-2-10 15,-2 3-8-15,2-4-15 0,2 4 4 0,-2-2-69 16,0 0-48-16,-2 0-18 0,2 0-41 15,-2 0-25-15,2-2 20 0,-1 0-267 0,1-1 37 16,0 1-3-16,0-1 58 0,0-3 48 0,3 4 12 16,2-1 29-16,0 2 25 0,17-3 11 0</inkml:trace>
  <inkml:trace contextRef="#ctx0" brushRef="#br0" timeOffset="138566.38">30109 7899 504 0,'0'-13'222'0,"0"13"-24"0,0 0-27 15,0 0-16-15,0 0-42 0,0 0-1 0,0 0 12 16,0 0 3-16,0 0-4 0,0 0 10 0,0 0-8 16,0 0-8-16,9 13 16 0,-9-4 8 0,5 23-6 15,-4-8-3-15,1 2-2 0,1 2-28 16,0 0-6-16,-3 0 20 0,2 1-26 0,2-1 10 15,-2 1-4-15,1-2-44 0,-1-4 24 16,-2-13-9-16,0 6-9 0,0 1 4 0,0-2-8 16,0 0-5-16,0 0-12 0,0-4-16 0,0-2 21 15,0-1 0-15,0-8-6 0,0 7 33 16,0-7-9-16,0 0 17 0,0 0-26 0,0 6-9 16,2 0 8-16,-2-7-17 0,0-3 0 0,0 0-9 15,0 0-11-15,0-1 8 0,2-2 3 16,-1 2-20-16,1-3 16 0,4-6-1 0,-1 4-19 15,-1 3-1-15,1 1 18 0,0 1-22 0,1 2-4 16,-1 3 2-16,2-1 33 0,-7 1-38 16,11 0 0-16,1 0 18 0,15 16 9 0,-12-7-1 15,-4-1-17-15,5 2 18 0,-8 1-25 16,1-4 26-16,-5 0-9 0,2 0 5 0,-2 1 11 16,-3-3-18-16,0 1 5 0,0 0 7 0,-1-2 6 15,0-4-28-15,0 0 24 0,0 6 1 16,-15 11-17-16,3-9 13 0,0 2-1 0,-4-4-1 15,1 1-14-15,-4-2-1 0,9-1-37 0,-2-1-67 16,1-3-17-16,11 0-38 0,-11 0-55 16,3 0 18-16,2 0-216 0,6 0-39 0,0 0 28 15,-7 0 33-15,1 2 10 0,8 0 53 16,2-1 8-16,1 3 12 0,8 5 21 0,3 0-9 16</inkml:trace>
  <inkml:trace contextRef="#ctx0" brushRef="#br0" timeOffset="139249.31">30305 9211 568 0,'1'-5'422'0,"1"2"33"0,-2 3-34 16,0 0-58-16,0 0-41 0,6-12-43 0,-4 13 2 16,0 1-35-16,0 3-1 0,5 11-15 0,-5 1-36 15,-2-7-12-15,0 7-28 0,-13 24-2 16,-3-17-9-16,-5-2-58 0,-5 1-101 0,-5 5 2 16,-10-6-157-16,-1 4-105 0,-2 1 25 0,2-1-220 15,2-3-1-15,0 5 59 0,3-5 31 16,1-5 22-16,0 7 41 0,2-1 32 0,1-3-10 15,2 1 22-15,3-3-18 0</inkml:trace>
  <inkml:trace contextRef="#ctx0" brushRef="#br0" timeOffset="142948.75">29388 9206 437 0,'0'0'201'0,"0"0"-4"16,0 0-41-16,0 0-15 0,0 0-15 0,0 0-4 16,0 0-2-16,0 0-15 0,0 0-33 0,0 0 8 15,0 0-18-15,0 0-30 0,0 0-38 16,0 0 2-16,0 0-122 0,0 0-167 0,0 0-10 16,0 0 16-16,0 12 15 0</inkml:trace>
  <inkml:trace contextRef="#ctx0" brushRef="#br0" timeOffset="144458.38">7803 11165 610 0,'0'0'170'0,"0"0"26"0,0 0-18 16,0 0-16-16,0 0-14 0,0 0 0 0,0 0-42 15,0 0-2-15,0 0-11 0,0 0-6 16,0 0-17-16,0 0 3 0,0 0-15 0,0 13 10 16,0-13-26-16,0 0-6 0,0 0-10 15,0 0-7-15,0 0-33 0,0 0-2 0,0 0-20 16,0 0-49-16,0 0 7 0,0 0-96 16,0 0-79-16,0 0-87 0,0 0-10 0,0 0 69 0,0 0 0 15</inkml:trace>
  <inkml:trace contextRef="#ctx0" brushRef="#br0" timeOffset="151516.74">8379 11051 433 0,'0'0'314'0,"0"0"-38"0,0 0-23 16,0-14-14-16,0 14-22 0,0 0-49 16,0 0 4-16,0 0 4 0,-10-24-20 0,28 18-14 15,4 0-3-15,8 1 8 0,4 2-9 0,0-1-24 16,5 1 11-16,7 2-13 0,2 1 1 16,2-2-20-16,2 0-5 0,0-2-12 0,0 1 16 15,4 1-11-15,-1 1-25 0,0-1-5 16,-2 2 11-16,-3 0-6 0,1 0-7 0,-26 0 12 15,12 0-21-15,6 0-9 0,1 0-7 16,-3 0 1-16,-1 0 2 0,-3 0 4 0,34 10-2 16,-40-8-4-16,-7 1-20 0,-1-1 7 0,-16-2-1 15,3 0-6-15,0 0 9 0,-2 0 3 0,0 0-2 16,-2 0-27-16,-6 0-10 0,0 0 4 16,0 0 0-16,13 7-28 0,-16-6-30 0,-2-1-9 15,1 1-22-15,-3-2-27 0,-11 1-5 0,4-1-36 16,7 1 14-16,-9 0-153 0,-22-8-114 15,13 1-3-15,-2 1 53 0,2 0 24 0,-2 0 11 16,-1-1 25-16,0 1 21 0,-3 2-15 0</inkml:trace>
  <inkml:trace contextRef="#ctx0" brushRef="#br0" timeOffset="151891.25">8360 10940 486 0,'-18'-1'309'0,"2"2"-20"16,8-1-26-16,-1-1-13 0,9 1-25 16,0 0-16-16,-8 0-28 0,8 0-21 0,-5-9-9 15,9 7 4-15,2 0-1 0,14-1-15 0,6 0 0 16,4 0-18-16,1 0 24 0,9 1-25 16,9 1 6-16,6 1 13 0,5 0-22 0,-28 0 12 15,17 0-14-15,9 0-6 0,6 0-13 16,72 14-2-16,-65-11-15 0,3 1 2 0,-2 1-13 15,-3-2-3-15,0 3-15 0,-7-1-7 0,-3-1 5 16,-4 1-17-16,-6 0 3 0,-3-1-6 0,-8-1 6 16,-3 2-1-16,-5-1-21 0,-1-3 3 0,-5 2 8 15,-1 1-16-15,-7-1-3 0,-4-2 3 16,-4 3-7-16,-3-2-11 0,-4-2-22 0,-1 0-19 16,0 0 4-16,0 0-56 0,-14 2-31 0,6-2-17 15,-15 0-39-15,10 0-18 0,-8 0 20 16,-3 0-155-16,-30-16-87 0,19 10-6 0,-2 2 20 15,-1-3 24-15,-4 0 45 0,-3 0 25 0,-2-3 45 16,-2 1-2-16,-1-2-12 0</inkml:trace>
  <inkml:trace contextRef="#ctx0" brushRef="#br0" timeOffset="152208.24">8656 10830 274 0,'-18'-1'294'0,"7"1"-36"0,3 0-39 16,0 1-6-16,4 0 11 0,4-1-5 15,0 0-9-15,0 0-4 0,-2 8-19 0,17-1 11 16,5-2-20-16,6 2-4 0,8 0-20 16,4-3-18-16,5 1 52 0,5 0-36 0,6-2-6 15,-1 2-3-15,2 0-20 0,4 2-14 0,0-1-5 16,1 0-11-16,1 0-20 0,-3-2-4 0,0 3 15 16,-4-4-28-16,-5 4 2 0,-1-2-20 15,-4-2 5-15,-1 2-3 0,-5-2 8 0,-4-2-15 16,0 4 13-16,0-5-23 0,-9 3-5 0,-4-2-1 15,-7-1 3-15,-1 1-25 0,-4 2-2 0,-2-3-20 16,-7 0 1-16,0 0-53 0,0 0-32 16,8 0-22-16,-3-5-26 0,-7 3-17 15,-1 1-21-15,-2-2-31 0,0 1 20 0,-8-4-237 16,-1 3 34-16,0-3 13 0,-5-1 31 0,4-2 11 16,0 2 18-16,-4-3 30 0,1 0 37 15</inkml:trace>
  <inkml:trace contextRef="#ctx0" brushRef="#br0" timeOffset="154405.64">8625 11754 668 0,'13'0'206'0,"-13"0"-12"16,0 0-41-16,0 0 9 0,0 0-9 0,0 0 7 15,0 0-15-15,0 0 7 0,0 0-14 16,13 0-12-16,-13 0-11 0,0 0-18 0,0 0 1 16,20-17-24-16,-18 15 7 0,-1 0 3 0,0-1 2 15,0 2-4-15,2-2 0 0,-4-1-15 16,2 0 6-16,0 1-5 0,-1-2 6 0,-1 0 0 15,1 1-7-15,1-1 9 0,-1 5-22 0,0 0-2 16,0-8-8-16,0 1-11 0,0 2 4 16,0-7 15-16,-11-10-7 0,7 10-14 0,1 4-11 15,-2-4 32-15,0 3-17 0,1 0-3 16,0 1 21-16,-1 1 1 0,0 2 0 0,1 0-3 16,0 0-16-16,-1 3-2 0,1-3-3 0,0 4-4 15,-2-2 13-15,-1 1-15 0,1 0-19 16,-1 1 17-16,0 1-8 0,-2 0 8 0,0 0-24 15,-3 0 0-15,-16 14 29 0,12-5 2 0,2 1-17 16,0 3 25-16,1 0-19 0,1 4 24 16,2 0-20-16,0-1-4 0,-1 1-7 0,4 0 19 15,1-1-14-15,2 1 5 0,1-4-5 0,2-2 15 16,0-1-12-16,1-10 0 0,0 7 1 0,0-1-4 16,10 15 5-16,-4-14 7 0,0-3-12 15,2-3 4-15,-3 1-11 0,2-2 4 0,0 0 1 16,-7 0-15-16,7 0 5 0,15-10-6 15,-10 2 9-15,1 0 8 0,-2-2-13 0,1 1 4 16,-2-2 5-16,0 0 6 0,-1 0-14 0,0 1 5 16,-2-1-2-16,-3 2 9 0,3 1-7 0,-4 2 2 15,0 0-16-15,-1 2 18 0,0 0-5 16,-1 0-3-16,1 1-7 0,-1 0 13 0,1 0-6 16,-1 0-1-16,1 1-1 0,-1-1 4 15,-1 0-4-15,0 1 0 0,1-1-2 0,0 1 3 16,0 1-9-16,1 0 13 0,-1 1-9 0,-1-2-15 15,0 2 7-15,0 0-2 0,0 0 10 16,0 0-4-16,0 0-11 0,3-5 27 0,-2 7-7 16,-1 1 1-16,1 0 0 0,-1 2 0 0,1 1 9 15,-1 1 1-15,0 0-12 0,0 3 4 16,0 5 8-16,0 1 13 0,6 17-18 0,-6-17 6 16,1-4-4-16,3 3 11 0,-3-3-14 0,1-1-2 15,0-2-12-15,1-1 23 0,-1-3-5 16,2 1-7-16,-1-2 7 0,0 0 0 0,1-1-2 15,-1 0 3-15,1 0 2 0,0-2 3 0,-4-1-11 16,0 0 6-16,9 0-7 0,13-13 6 0,-8 4-3 16,-2-2 1-16,0-2-9 0,-1 0 1 0,-1-2 8 15,-1-1-7-15,-1 1-7 0,-2-2 4 16,0 2-3-16,-3-2 5 0,1 0 1 16,-1 3-3-16,-3 4-5 0,0 10 5 0,0-8 7 15,0-1-7-15,0 2 1 0,0 1-1 16,-14-13-1-16,7 8 5 0,0-1-4 0,-5 1 0 15,3 0 1-15,-2 3 3 0,0-5-7 0,3 6-1 16,-4 0 2-16,-1-1 3 0,0 0-1 16,-1 1 1-16,0 0-10 0,2 1 12 0,0-1-4 15,0 5 1-15,2-2-10 0,0 1 10 0,1 0-6 16,-7-1 10-16,5 1-5 0,0 3-6 16,3-2 10-16,0 0-2 0,2 1-6 0,-1-1 9 15,1 2-1-15,6 0-5 0,0 0-5 0,-9 0 2 16,-3 0 4-16,-15 14-3 0,13-7 0 15,-1 1 7-15,-2 2-11 0,3-2 9 0,-1 5 5 16,-1-1-10-16,1 2 17 0,0 1-5 16,0-1-3-16,1 1 5 0,-1-1-9 0,3-1 10 15,0 3-6-15,0 0-3 0,1 1 9 16,-2-1-6-16,6-2-5 0,0 3 6 0,0-2 7 16,-1 0 0-16,3 5-10 0,1-5 2 0,0-1-1 15,2 3-4-15,0 1-7 0,0-7 14 16,2 3 1-16,0-5 4 0,0 1-3 0,0-2 4 15,0 3-5-15,0 1-6 0,13 15 12 0,-7-13 2 16,2-1-10-16,-1 1 7 0,2-2 2 16,0 2-13-16,3-3 3 0,0-1-5 0,1 1 1 15,0 2 5-15,5-4-5 0,-3 0 7 0,2-3 12 16,2 1-16-16,-3-2 0 0,2 0 11 16,-3-1-2-16,0 2-6 0,2-2 7 0,-4-2-12 15,1-1 11-15,-3 0 1 0,7 2-14 0,-5-2 7 16,-1 1 1-16,0-2-4 0,-2 0 4 15,0 0-10-15,2 0 14 0,3 0-6 0,13-12 8 16,-12 9-3-16,-2-4-2 0,-1 4-9 0,-3 0 2 16,-2-1 5-16,0 2-2 0,-1-1 3 15,-1 1-8-15,-1-1-7 0,-1 0 19 16,2 2-9-16,0-2 1 0,-3 0-12 0,1 2 7 16,0 0-13-16,-1-2-19 0,0 0-13 0,1 0-23 15,-2 0-23-15,2 1 11 0,0-3-102 0,-1 1-22 16,1-1-35-16,4-5-22 0,6-2 25 15,-2-3-238-15,2 3-26 0,1 0 30 16,2-1 61-16,0 2 22 0,2 0 27 0,0 3 28 16,2 1 22-16,-1-2 28 0,3 0 2 0</inkml:trace>
  <inkml:trace contextRef="#ctx0" brushRef="#br0" timeOffset="155186.75">9319 11564 739 0,'2'-3'268'16,"-1"2"-31"-16,1-1-3 0,-1-1-13 0,0 3 4 16,0-1-28-16,0-1-23 0,0 1-14 0,-2 0 5 15,2 0 28-15,-1-1-22 0,2 2-17 0,-2-1-18 16,1 1-14-16,-1-2-13 0,1 1 37 16,-1 1-38-16,0 0 8 0,0 0-4 0,0 0-25 15,0-1-9-15,0 1 9 0,-1-2-11 16,0 5 3-16,-1-3-11 0,1 0-5 0,-2 3-18 15,0 0 9-15,1 0 4 0,-2 3-12 16,-3 4 9-16,-2 5-11 0,1-3 15 0,-1 2 3 16,-3 3-3-16,5 3-2 0,-4 1-5 0,-3 0-15 15,3 1 4-15,-1 1 13 0,-2 0-12 16,-3 6-11-16,1-2 7 0,-3 4-16 0,2-1 8 16,-1 1 1-16,1-2-12 0,0-1-1 0,3-3 10 15,-2-1-15-15,4-2 4 0,-1-1 5 16,1-2-8-16,3-2-4 0,-2-4 2 0,5-3 3 15,2-3-10-15,0 0 9 0,1-3-6 0,1 0-5 16,0 1-1-16,0-3 3 0,-1 1 2 0,2 0-3 16,1 0 4-16,-1-3-4 0,0 2-9 15,-1 0 10-15,2-1-12 0,0-1-5 0,0 0 11 16,0 0-7-16,0 0-2 0,0 0-12 16,0 0-4-16,0 0-3 0,0 6-2 0,0-6-16 15,0 0-18-15,0 0-7 0,0 0-1 16,0 0 7-16,0 0-37 0,0 0 7 0,0 0-11 15,-8 11-20-15,9-11-1 0,-1 0-12 16,0-1-12-16,1 0-31 0,-1-2-16 0,2 0 19 16,0-1-148-16,2 2-99 0,-2-3 18 0,2 0 23 15,4-7 19-15,1 1 40 0,3 0 13 16,2-1 39-16,1 2-14 0</inkml:trace>
  <inkml:trace contextRef="#ctx0" brushRef="#br0" timeOffset="156184.44">9748 11647 623 0,'0'0'297'0,"0"0"-29"0,0 0-10 0,0-14-14 16,0 14 27-16,0 0-33 0,19-22-26 0,-19 20-26 15,2-1-20-15,-1 1 33 0,-1-1-9 16,0 2 7-16,0-2-29 0,0 2-6 0,0-1-17 16,0 1-19-16,0 0-7 0,1 1-15 15,-2 0-18-15,1 0 7 0,0 2-3 0,-1 2-5 16,0 2-3-16,1 1 8 0,-2 10-1 0,2-7 8 15,0 6-13-15,-5 26 1 0,2-16-1 16,3-1-3-16,-2 0-2 0,1 0-15 0,1-1-6 16,-1 1-5-16,1-16 2 0,0 4-11 0,0 3-9 15,0 1 0-15,0-2 9 0,0-2-7 16,0-2-3-16,0-3 0 0,0-1-8 0,0 0-12 16,0-7 16-16,0 7-11 0,0-7 4 0,0 0-2 15,0 7-26-15,0-7-3 0,0 0-23 16,0 6-13-16,4 0-45 0,-1-6-2 0,-2 0 9 15,1 0-70-15,-2-2-34 0,1 0-42 16,-2 2-21-16,2-2-38 0,0 0 29 0,-1 1-230 16,0 1 12-16,0-1 25 0,0 2 32 15,0-1 30-15,0 0 52 0,-1 3 15 0,0-1 1 16,1 1 13-16,1 1 27 0</inkml:trace>
  <inkml:trace contextRef="#ctx0" brushRef="#br0" timeOffset="156818.13">9758 12152 539 0,'0'3'326'0,"-2"-1"-37"0,0-1-32 0,1 1-31 16,0 0 17-16,0-1-12 0,-1 1-22 0,0 1-10 15,0-1-36-15,2-1 11 0,-1 0-19 16,-1-1 14-16,0 3-19 0,0-2-15 0,0 1 2 16,0 0-23-16,0 0 23 0,-2 0-23 0,2-1-4 15,-1 1-15-15,2 0-7 0,-2 0-6 16,1-1-6-16,0 2-8 0,1 0-10 16,-1 0 4-16,1-1-13 0,1-1 3 0,0 2-8 15,0-1 6-15,0-2-10 0,0 0 3 0,0 0 3 16,0 0-6-16,0 0-1 0,0 0-6 0,0 0 1 15,11 9 4-15,-7-9-9 0,-2 0-7 16,2 0 11-16,-2-2 1 0,0 2-3 0,1-2 0 16,-1-1-3-16,0 1 4 0,0 0-6 0,-1-1 12 15,1 2-11-15,-2-1 18 0,1-1-3 16,-1 1-9-16,0-1-11 0,-1 1 10 0,0 1-5 16,-1 0-11-16,-1 1-9 0,1-2 6 0,-2 4-7 15,-1-2 0-15,1 2 5 0,0 1-10 16,1-1 8-16,0 0-3 0,-1 4 3 0,2-3-7 15,0 0 12-15,0 2-17 0,1-2 13 16,-1 0-5-16,2 0 0 0,0 0 4 0,1 0-7 16,0 0 0-16,0-1 7 0,2 0 7 0,-3-2-8 15,4 2 6-15,-2-3-18 0,1 1 10 16,-2-1 8-16,0 0-11 0,1 0-4 16,-1-1 6-16,0 1 4 0,0-1-5 0,-1-1-8 15,-1 1 8-15,0 0-6 0,1 0 0 0,-2-1-16 16,0 1-7-16,0-1-8 0,0 0-26 15,0 1-29-15,-1-2-17 0,2 3 12 0,-1-1-87 16,2-1-15-16,-2 2-31 0,0-1-10 0,1 0-17 16,0 0 25-16,1 0-201 0,0 2-24 0,0 0 14 15,0 0 11-15,0 0 70 0,0 0 22 16,0-7 31-16,11-3-35 0,-8 7 63 16,1-1 0-16</inkml:trace>
  <inkml:trace contextRef="#ctx0" brushRef="#br0" timeOffset="157854.41">10196 11916 416 0,'0'0'250'0,"0"0"-25"0,0 0-11 16,0 0-31-16,0 0-3 0,0-13-20 16,0 13-8-16,0 0 7 0,0 0-9 0,0 0-18 15,0 0 23-15,0 0-22 0,0 0 3 0,-9-19 1 16,9 19-6-16,-1-1-8 0,0 1 5 0,-1-1-2 15,0 2-39-15,2-1 14 0,-1 0-27 16,0-1-10-16,0 2 29 0,1-2 8 0,1 2-21 16,1-1 9-16,3 0 1 0,0 0-23 0,0 0 22 15,3 1 2-15,11 2-8 0,-10-3-2 16,6 0 0-16,2 0-12 0,26 5-6 0,-21-4-4 16,2 0-9-16,-2 1 3 0,1-1-14 15,-5 0 0-15,0 2 8 0,-4-1-6 0,-2-1-15 16,-5-1-3-16,0 0-2 0,-1 2 4 0,-1-2-1 15,1 1 5-15,-2 0-17 0,-1 0 3 0,0 1-3 16,0-2 2-16,-1 1-13 0,-2-1 3 0,0 0-6 16,0 0-34-16,0 0-10 0,0 0 4 15,0 0-77-15,10-3-8 0,-10 2-33 0,-1-1-19 16,1 1-25-16,-1 0-34 0,1 1 22 16,0-3-110-16,-2 0-135 0,2 2 16 0,-1 0 51 15,0-1 11-15,-1 0 53 0,2 1 2 16,-2-1 3-16,1 0 10 0</inkml:trace>
  <inkml:trace contextRef="#ctx0" brushRef="#br0" timeOffset="167789">10501 11364 599 0,'0'0'219'0,"0"0"-26"0,0 0-11 16,0 0-36-16,0 0 3 0,0 0-16 0,0 0-16 16,0 0 17-16,0 0-21 0,0 0-25 0,0 0-8 15,0 0 0-15,0 0-12 0,0 0 3 16,0 0-8-16,0 0 1 0,0 0-21 0,0 0 21 16,0 0-20-16,0 0 1 0,0 0-1 15,0 0-3-15,0 0 22 0,26-7-20 16,-11 4 13-16,0 1-16 0,1-2 5 0,3 2 6 15,0-3-9-15,0-1-18 0,0 1-1 0,-2 3 5 16,3-1-5-16,-1-1-3 0,0 1 0 0,2-1 15 16,-1 2-17-16,-2 1 11 0,-7 1-12 15,5 0 2-15,2 0-9 0,-1 0 10 0,3 0-21 16,3 0 27-16,-2 0-11 0,3 0-3 16,0 0 12-16,3 0-13 0,1 0 7 0,1 0-6 15,3 0 1-15,2 0-3 0,-1 0-8 0,1 0 8 16,35-5-10-16,-32 3 17 0,0 1-22 0,3-1 13 15,-2-1-2-15,0 1-14 0,3 0 10 16,0 1 14-16,1-2 2 0,-1 2-29 0,0 1 0 16,0 0 10-16,-1-3 7 0,-1 2-13 0,1 1 13 15,0-1-5-15,-1-1-4 0,0 1 2 16,2-1 13-16,0 0-8 0,0 1-9 0,2-3-5 16,-1 4 6-16,3-3 10 0,-1 3-7 0,4-1-8 15,-3 0 15-15,3-1-10 0,2 0 5 16,-2 1 12-16,2-1-4 0,-2 2-2 0,-1-2-9 15,1-1-10-15,2 3 8 0,1-1 24 16,-2 0-27-16,1-1 15 0,1-1 3 0,-2 2-1 16,3 0-1-16,1-1-1 0,-2 1-6 0,-1-2-4 15,0 1-2-15,2 1 9 0,-1-4 12 0,1 2-20 16,0 0-1-16,0-2 8 0,2 1-25 16,-2 2 11-16,1 1 11 0,-4-3 6 0,4 0-14 15,-1-1 3-15,-1 1 13 0,2 3-3 16,-3-5-10-16,-1 4-6 0,5-1 5 0,-4 1-8 15,-1-1 8-15,3 2 17 0,0 0-13 0,2-1 10 16,-1-2-13-16,3 1 17 0,2 2-9 16,1-3-5-16,2 1 25 0,-3-1-20 0,3 0 7 15,-2 2-9-15,1-2-1 0,-1 0 8 0,1 0-28 16,-1 0 19-16,-1 0 5 0,-3-1 0 0,0 1-4 16,3-1 0-16,-6-1-15 0,5 0 23 15,-5-1-26-15,-4 3 13 0,2-2 0 0,-5 1 12 16,0 1 2-16,0 1-7 0,-4 0 0 0,-1-2-15 15,-6 1 8-15,1 2 6 0,-3 0-9 0,-5-3 2 16,-2 2 2-16,-3 1 8 0,-2-1 13 16,0 3-29-16,3-3 0 0,-12-1 12 0,-2 4 8 15,0-2-16-15,-4 1 10 0,1 0 20 16,1 0-1-16,-3 1-34 0,2 0 3 0,-2 0-5 16,0-3 9-16,1 1 11 0,1 2 2 0,-1 0 4 15,0 0-20-15,-1 0 0 0,0 0 1 16,-1 0-1-16,1-1-15 0,0 0-15 0,-2 0-11 15,1 1-22-15,-1-1-15 0,3-2-16 16,-3 2-42-16,-2-2 13 0,1-1-251 0,1 3 8 16,-2-3 2-16,0-1 2 0,2 1 64 15,-2 4 27-15,0 0 3 0</inkml:trace>
  <inkml:trace contextRef="#ctx0" brushRef="#br0" timeOffset="168319.43">15602 10754 832 0,'-4'-1'260'0,"1"0"-10"0,-1 1-23 16,-1-1 15-16,3 1-35 0,-1 0 2 0,1 0-22 15,0-1-14-15,0 2-34 0,0-1 2 0,4 1-12 16,-2-1-29-16,4 2 25 0,1 0-32 16,11 3-10-16,4 2-8 0,2-1-9 0,5 1-7 15,0 2 26-15,2-3-10 0,1 1 0 16,5 0 16-16,1 1-25 0,3 1 1 0,1 0 15 16,0 0-18-16,2-1-5 0,-4 2-8 0,0-2-9 15,0 1 3-15,-2-3-28 0,-2 2 15 16,-3-1 7-16,-1-1-21 0,1 1 26 0,-4-2-24 15,-5 1 3-15,-2-1-10 0,-3 0-11 16,-7-2 14-16,1-1 6 0,-3 1-12 0,-2-3-4 16,-1 3 11-16,-3-1 13 0,2 2-26 0,-4-1 22 15,0-3-18-15,0 0 29 0,-11 24-8 0,-3-7-12 16,-5 0 0-16,2-1 13 0,-3 2-10 0,-2-1-6 16,-3 4-4-16,0 1 4 0,-4-2-3 15,0 1 7-15,-2-1-2 0,-1 1-3 16,3-4-15-16,-3 0 15 0,5 0-20 0,0-2-14 15,2 2-4-15,3-4 4 0,2-1-32 0,-3 1-49 16,4-2-25-16,3-3-15 0,0-2-12 16,4 0-41-16,4-4-26 0,1 1 20 0,1-2-202 15,0-1-28-15,2 0 15 0,4 0 41 16,0 0-1-16,0 0 55 0,0 0-19 0,0 0 44 16,-6-5 30-16</inkml:trace>
  <inkml:trace contextRef="#ctx0" brushRef="#br0" timeOffset="178483.25">18146 11918 333 0,'-16'15'240'16,"-6"9"-38"-16,18-15-24 0,1-2-18 16,1-2-2-16,0-3-14 0,-1 2 0 0,3-4-4 15,0 0-11-15,0 0 3 0,0 0-11 0,11 2-19 16,-4-5-16-16,8-7 0 0,2-1-23 15,0-4-5-15,0-4-5 0,-1 3-12 0,1-3 0 16,0-2 6-16,0-2-13 0,0-5-3 16,-3-2 6-16,3-6-11 0,-4-2 0 0,-3-3-6 15,-1 0-7-15,0 0 9 0,-4 0-8 16,-1 2-4-16,-2 3 5 0,-2 19-8 0,0-7 16 16,0-2-9-16,-12-24-19 0,4 31 5 0,0 3 9 15,-1 5-9-15,1 6-4 0,1 3 12 16,-1 0-6-16,8 2 14 0,-23 21 2 0,12-5-10 15,3 5 22-15,1 2-15 0,2 6 27 0,0 1-11 16,1 3-2-16,4-16 7 0,0 6-5 16,0 5 1-16,13 33 0 0,-7-30 15 0,4-1-4 15,0-1 18-15,-2-2-32 0,1-1 1 0,-2 0-5 16,2-3 6-16,-3-4-10 0,0-4 13 16,-3-6-3-16,2 6-1 0,-1-6 7 0,0-4 17 15,-1-1-13-15,0-4-16 0,-3 0 6 0,0 0-16 16,0 0-5-16,8 0-7 0,11-21 0 0,-8 9 11 15,0-3-2-15,1 1 6 0,-1 0 2 16,1-1-21-16,0 4-5 0,-5 5 6 16,-3 0-11-16,3 5 34 0,-2-1-16 0,-5 2-5 15,0 0-20-15,21 15 14 0,-8-4 20 0,-2 4-15 16,1-1-1-16,0 1 3 0,0-1 25 16,3 1-11-16,-3-4 2 0,2 4 23 0,1-2-24 15,-2-4-2-15,-1 0 39 0,-4-2-18 0,1-3 1 16,-2 0 10-16,-2-1 18 0,2-1-4 15,-1-2-17-15,1 0 0 0,-1 0 3 0,-6 0 4 16,0 0-7-16,8 0-9 0,0 0-1 16,0 0 8-16,14-17-9 0,-7 7-4 0,0-2 0 15,-1-2-15-15,0-1 10 0,1-1-6 0,0 0 1 16,-1-1-2-16,0 1-13 0,-1-1 4 0,-3 0-4 16,1 4 21-16,-1 0-12 0,-3 1 9 15,-3 3-27-15,-2 1 20 0,1 3-20 0,-3 2 9 16,0 3-20-16,0 0 18 0,-9-2-3 0,-8 7 3 15,2 1-6-15,0 2 7 0,0 4-9 0,1 0 5 16,1 2-7-16,1 1 8 0,0 0-8 16,0 0 4-16,2 3 6 0,5-3-6 0,-1-1 3 15,6-3 18-15,0-11-16 0,0 9 7 16,0 3-6-16,17 5 16 0,-6-8-21 0,2-1 18 16,1-5-12-16,-2-1-1 0,8 0 7 15,-10-2 2-15,6 0-16 0,2 0-4 0,23-19-25 16,-19 10-10-16,3-1 4 0,-2-5-29 0,-4 1-25 15,-1-1-35-15,2-5 5 0,-5-2-27 16,1-3-4-16,-2 0-17 0,1-1 0 0,-2 1 13 16,0-2-3-16,-2 4 10 0,-3-6 11 0,0 3-26 15,-3-1 44-15,0-1 12 0,-2 2 9 16,-1 1-13-16,-2 13 28 0,0-6 33 0,0-2 20 16,0-3 2-16,-11-21 19 0,7 26 18 15,-2 0 15-15,2 0 21 0,2 8 7 0,-2 0-9 16,1 5-4-16,1-1-7 0,-2 5 19 0,1 4 3 15,-1 1 24-15,-5 8 14 0,-1 8 8 16,3 7 32-16,-1 1-18 0,2 5-13 0,2 4 29 16,2 1-12-16,1 3-5 0,1-20-22 15,0 10 11-15,13 41-13 0,-4-33-31 0,1-2-4 16,0-3-4-16,2-5 29 0,-2-2-17 0,3-2-11 16,-1-1-6-16,0-5 20 0,1-3-21 15,1-6 0-15,1-5-6 0,1-2-1 16,-8-3-13-16,0 0-15 0,15-10-19 0,-9 0 15 15,-2-2 0-15,2-4-42 0,-1-3 25 0,1-1-9 16,-4 1 10-16,4 1-4 0,-3 1-4 16,-5 2 13-16,-1 1 2 0,0 0 1 0,-1 6-2 15,0 2-2-15,-3 2-11 0,1 0-2 16,-2 1 13-16,0 3-2 0,0 0-8 0,-2 1 2 16,2 3 2-16,-2 0 2 0,-5 11 50 0,0 4 4 15,2 4 20-15,-2 1-8 0,0 4 2 0,2 3 14 16,1 6 2-16,0 1-10 0,3 2 1 15,0 0-7-15,1 1-12 0,0 0 4 0,0-1-12 16,0-6 10-16,-1-1-15 0,0-3 1 0,0 0 0 16,1-4-6-16,-1-1-21 0,0-7-10 15,-1-4-11-15,-1-6-36 0,0 0 6 0,0-6-101 16,-2 0-6-16,5-2-24 0,-8 0-40 0,-14-22-26 16,13 4 23-16,-4-2-217 0,0-4-23 15,3-1 32-15,1-1 35 0,1-1 22 0,2-2 28 16,0 0-8-16,1-1 23 0,1-1 49 0</inkml:trace>
  <inkml:trace contextRef="#ctx0" brushRef="#br0" timeOffset="178701.33">19229 11891 373 0,'9'-16'346'0,"-1"-2"-39"0,1 1-30 15,2 3 2-15,2 0-33 0,5 2 28 0,0-1-34 16,3 4 30-16,1-1-21 0,3 7-9 16,0 3-4-16,-14 0-31 0,4 0-7 15,18 14-25-15,-18-3-5 0,-5 0-14 0,-2 2-18 16,-3 3-5-16,-3 1-15 0,-2-9-11 0,-15 16-18 15,2-8-3-15,-5 0-1 0,-2 1-31 16,-1-2-29-16,0-3-29 0,-3 0-49 0,-1-1 6 16,1-3-111-16,-2 0-55 0,-3 0-44 0,1-2 24 15,-3 0-253-15,-1 1 30 0,-1-2 26 16,-2 0 16-16,0 0 39 0,-2 0 8 0,-2 2 47 16,-1-1 41-16,1 1 16 0</inkml:trace>
  <inkml:trace contextRef="#ctx0" brushRef="#br0" timeOffset="179009.66">18374 12310 856 0,'-14'10'359'0,"-1"-2"-37"16,3-1-56-16,4-3-34 0,1-1 42 0,5 2-3 16,3-1 3-16,3-1 7 0,2-1-37 15,16 0-8-15,-7-2-25 0,8 0-13 0,7 0-35 16,42-15-10-16,-23 8-12 0,4-1-22 15,7-1-12-15,5 0-1 0,5-3-15 0,1 3-7 16,2 0-19-16,-4 1-2 0,-3 2 0 16,-4 0-14-16,-5 1 0 0,-5 0-10 0,-9 0-14 15,-4 1-22-15,-4-2-17 0,-1 4-18 0,-6-1-39 16,-5 2 3-16,-12 1 6 0,1 0-51 16,-1 0-28-16,-1 0-14 0,2 11-15 0,-11-8-20 15,-1 1-6-15,-1-1-18 0,-1 0 19 0,-3 1-144 16,-10 5-107-16,-1 1 19 0,-7 0 35 15,-3 1 26-15,0 0 40 0,-5-5 9 0,-6 5-14 16,-3-2 38-16</inkml:trace>
  <inkml:trace contextRef="#ctx0" brushRef="#br0" timeOffset="179640.87">18539 12589 631 0,'-19'8'323'0,"4"0"-36"0,5-3-17 0,3-2-9 16,6-1-14-16,1 1-2 0,3-3-31 15,3 0-25-15,11-3 16 0,5-1-6 0,5-2-12 16,2 2 9-16,6-3-20 0,3 2-10 0,6-2-20 16,6 1 1-16,6-3-17 0,5 4-1 15,3-3-13-15,0 1-12 0,0-2-2 0,1 3-12 16,1 0-5-16,-1 1-10 0,0 0-15 16,-4 0-3-16,-3 2-8 0,-5-1 6 0,-5 1-11 15,-4-1-3-15,-4 3-3 0,-6-2-4 16,0 1-4-16,-20 2-1 0,6 0 1 0,1 0-5 15,-2 0 5-15,-2 0-7 0,-5 0-2 0,-2 0-4 16,-1 0-3-16,-2 0 1 0,-7 0-9 0,7 0 5 16,-7 0-1-16,8 0 1 0,-8 0-5 0,6 0-6 15,-6 0 8-15,0 0-5 0,6 0 0 16,-6 0 5-16,0 0-6 0,0 0-6 16,0 0 2-16,9-7 8 0,-9 7-9 15,1-1 6-15,-1 0-3 0,-1 1-6 0,2-1 3 16,-2 1 2-16,1 0 6 0,-1-1-3 0,1 1 6 15,0 0-11-15,0-1 5 0,0 0 2 0,-1 1-9 16,0-1 7-16,1 1-4 0,0-1 4 0,-1 0 1 16,0 1-1-16,-1-2-3 0,2 1 5 15,-1 1-6-15,0 0 4 0,1-2 0 0,0 2 0 16,-1 0-4-16,1-1 8 0,-1 1 2 0,1-1-10 16,0 1 0-16,0 0 11 0,0 0-4 15,0 0-5-15,0 0 8 0,0 0-9 0,0 0-4 16,-1 0 4-16,1-1-4 0,0 1-6 15,0 0 9-15,0 0-2 0,0-1 1 0,-1 1 4 16,1 0-4-16,0 0 7 0,0-1 0 16,0 1-3-16,0 0-8 0,-1 0 7 0,1 0 5 15,0-1-3-15,0 0 0 0,-1 1-12 16,1-1-6-16,-1-1-6 0,-1 2-21 0,0-2-36 16,1 1 10-16,-1-1 5 0,-3-2-92 0,1 2-27 15,-6-6-49-15,-5 0-65 0,-4-1 30 16,-1-1-247-16,-1 0 36 0,-4 1 39 0,-2 1 30 15,-2 1 30-15,-9 0 26 0,-5 0 38 0,-2 0 13 16,-6-1 16-16,-8 4 5 0</inkml:trace>
  <inkml:trace contextRef="#ctx0" brushRef="#br0" timeOffset="179912.11">18721 12034 322 0,'63'-12'155'0,"-3"0"-34"16,-2-4-7-16,-2 2-27 0,0-2-12 0,-3-1-87 16,1-1 6-16,-8-5-106 0,-1 1-103 15,-2-2-58-15</inkml:trace>
  <inkml:trace contextRef="#ctx0" brushRef="#br0" timeOffset="195779.26">9860 14287 440 0,'0'0'292'0,"0"0"-73"15,0 0-61-15,0 0-15 0,0 0-58 0,0 0-45 16,0 0-6-16,0 0-93 0,0 0-48 0,0 0-75 16,0 0-100-16,0 0-19 0</inkml:trace>
  <inkml:trace contextRef="#ctx0" brushRef="#br0" timeOffset="213290.61">8751 10478 363 0,'0'0'222'0,"0"0"-33"0,0 0-32 0,0 0-5 16,0 0-3-16,0 0-22 0,0 0-5 16,0 0-2-16,0 0-22 0,0 0-6 0,0 0-2 15,0 0-12-15,0 0 1 0,0 0-19 16,0 0-13-16,0 0 3 0,0 0-9 0,0 0 6 16,0 0-12-16,0 0 3 0,0 0-13 0,0 0-6 15,0 12-3-15,0-12 0 0,0 0-2 16,0 0 2-16,0 0-4 0,0 0-18 0,0 0-14 15,0 0-12-15,0 0 3 0,0 0-47 0,0 0 6 16,0 0-4-16,0 0 10 0,14 0-156 16,-14 0-106-16,0 13 16 0,0-13-11 15,26 19 1-15,-17-5 43 0</inkml:trace>
  <inkml:trace contextRef="#ctx0" brushRef="#br0" timeOffset="-211759.16">8083 12639 421 0,'-14'0'179'0,"14"0"-25"0,0 0-7 0,0 0-28 15,0 0 2-15,0 0-4 0,0 0-11 16,0 0-6-16,0 0-16 0,11 12-2 0,1-12-2 16,9 0 1-16,6 0-15 0,5 0-15 0,43-9 15 15,-27 8-26-15,7-1 2 0,8 0-9 16,6-1 7-16,6 3-3 0,2 0-16 0,5 0 11 16,4-2-14-16,5-1 17 0,5 0-26 15,6 2-1-15,3-2 7 0,1-2-7 0,1 1 3 16,4 0-3-16,-2 2 2 0,2-3 3 0,-7 2-1 15,-1-2 3-15,-7 2 2 0,-5 1-29 0,-8-1 20 16,-5 1 0-16,-9 2 0 0,-8-1-4 16,-8 1-1-16,-6 0-2 0,-27 0-7 15,7 0 7-15,4 0 0 0,-2 0-14 0,-3 0 17 16,-5 0 10-16,-7 0-18 0,-3 0-19 16,-4 0 12-16,-7 0-19 0,8 2-46 0,-11-2 11 0,0 1 6 15,-4-3-207-15,-2 2-93 0,-12 0 51 0,7 0-10 16,-6 0 30-16</inkml:trace>
  <inkml:trace contextRef="#ctx0" brushRef="#br0" timeOffset="-211106.9">8471 12891 510 0,'2'2'197'16,"3"-2"-26"-16,4 0-4 0,15 3-9 0,-10-3-22 15,13 0 6-15,5 0-5 0,5 0-5 0,11 0-19 16,60-13 2-16,-47 9-9 0,6-3-6 16,6-1-9-16,6 3-2 0,7-3-1 0,6 4-29 15,6-5-7-15,4 4 8 0,1 0 2 16,4 1-31-16,-1 1 3 0,-1 0-1 0,-4 1 5 16,-2-1-20-16,-6 0 9 0,-5 3 11 0,-6-3-17 15,-3 1-7-15,-4 1-1 0,-4-2-4 16,-7 3 13-16,-8-2-19 0,-5 0 24 0,-6-2-20 15,-6 2 8-15,-5 0 8 0,0 2 1 16,-4-5-14-16,-6 5-1 0,-9-3-9 0,3 1 14 16,-8-1-13-16,-4 0 10 0,-1 1 6 0,-2-1-1 15,-1 0-11-15,-1 2 0 0,0-1 5 0,-1 0 0 16,1 1-8-16,-1 1 3 0,0 0 4 16,0 0-8-16,0 0 1 0,0 0 10 0,0 0 6 15,0 0-26-15,0 0 9 0,0 0 13 16,0 0-4-16,0 0-7 0,0 0-5 0,0 0 2 15,0-7-8-15,0 7 18 0,0 0-12 0,0 0 4 16,0 0 5-16,0 0-7 0,0 0-11 0,0 0 10 16,0 0-7-16,0 0 2 0,0 0 15 15,0 0-9-15,0 0 7 0,0 0-11 0,0 0-10 16,0 0 10-16,0 0-5 0,0 0 15 0,0-6-17 16,0 6 4-16,0 0-23 0,0 0 4 15,12-7 9-15,-10 6-30 0,-2 1-5 0,0 1-16 16,0-2-15-16,0 1 8 0,-2-3-197 15,1 2-97-15,-2-2 25 0,-1 2 22 0,-10-5-6 16,-3-2 37-16,-4 1 18 0</inkml:trace>
  <inkml:trace contextRef="#ctx0" brushRef="#br0" timeOffset="-202025.3">25149 8754 553 0,'-15'0'162'0,"15"0"-15"0,-31-9-6 16,25 9-3-16,0 1-9 0,0 0 11 15,1-1-9-15,1 2-6 0,4-2 7 0,0 0-19 16,0 0-5-16,-6 0-15 0,6 0-3 16,0 0-7-16,0 0-12 0,-7 0 5 0,7 0-11 15,-6-9-4-15,9 5-18 0,0-1-12 16,6-6-3-16,1-2 15 0,2-1-20 0,1-1 15 16,3-2-12-16,0 0-7 0,2 2-6 15,-2-3 15-15,7 2-19 0,2-2 2 0,3 1 5 16,2-3-13-16,3 2 10 0,2 0-8 0,2 0 3 15,1 2-8-15,0 2 10 0,1 4-7 16,1 0-3-16,-2 1 5 0,-1 3-5 0,1 3 3 16,-1 2 2-16,4 1-2 0,-21 0 0 0,46 11 2 15,-22-3 5-15,1 0-10 0,-5 2 3 16,-4 4-3-16,-3 1-3 0,-2 1 12 0,-2 3-8 16,-5 0-8-16,-3 0 4 0,-3 2 3 15,-1 2 2-15,-4-2 1 0,-3 3 7 0,0 2-4 16,0-4-11-16,-1 4 7 0,1-4 1 0,-4 0 9 15,-3-2-6-15,-2-2-5 0,3-2-4 16,-4-2 11-16,2-3-2 0,-2-3-6 0,2-1 9 16,-2-2 0-16,0 2-14 0,1-2 3 15,-1-1-17-15,1 0-9 0,-1-2-3 0,0 0-13 16,0-2-17-16,0 0-21 0,0 0-30 0,0 0 9 16,-8 3-156-16,5-6-130 0,-3 1 22 15,-10-5 20-15,-3 1 29 0,-4 0 39 0</inkml:trace>
  <inkml:trace contextRef="#ctx0" brushRef="#br0" timeOffset="-201723.99">25539 8926 640 0,'-1'-1'249'15,"2"1"-25"-15,0-2-25 0,4 0-12 0,-1 1-6 16,1 0-18-16,2 1-21 0,12-1-18 15,-8 1-4-15,6 0-7 0,3 0-22 0,30 12-6 16,-23-7 2-16,6 4 1 0,6 1-23 16,4 4-9-16,5 1 2 0,3 2-5 0,2 2-6 15,-2 1-8-15,0 4-10 0,-1-2 2 0,-6 0 1 16,-1-1-8-16,-1 1 0 0,-7-3 12 0,-2 0-23 16,-3-1-26-16,-3-1 3 0,-4-3-29 15,-2 1-17-15,-1-1-6 0,0-4-17 16,-6 0 14-16,0-3-14 0,-4-2-4 0,-2-3-35 15,-1 0 10-15,-7-2-97 0,0 0-115 0,8 0-53 16,2-14 25-16,-7 8 37 0,2-10 11 16,1-1-11-16</inkml:trace>
  <inkml:trace contextRef="#ctx0" brushRef="#br0" timeOffset="-201489.86">26686 8826 389 0,'14'-15'266'0,"-3"3"-29"0,-2 1-35 15,0 5-36-15,-3 0-8 0,-1 2-27 0,-2 2-4 16,0 0-12-16,-2 2-7 0,-1 0 0 16,-1 2-4-16,-1 1 8 0,-8 7 5 0,-4 4-16 15,-3 0 10-15,2 1-27 0,-1 2-8 0,-2 0-4 16,-2 5-11-16,2 0-1 0,-2 3-10 16,2 1 1-16,-2 2-10 0,2-1-19 0,2 4-21 15,-2-2-22-15,2 2-26 0,0 1-48 16,3 0-7-16,-1-2 10 0,2 2-310 0,0-2 13 15,4-5 17-15,-1 3 17 0,8-2 22 0,-2 3 24 16</inkml:trace>
  <inkml:trace contextRef="#ctx0" brushRef="#br0" timeOffset="-201360.01">26639 9590 625 0,'0'-2'191'0,"0"2"-67"15,1 0-38-15,-1 0-9 0,2 0-158 0,-2 2-217 16,2-2-4-16</inkml:trace>
  <inkml:trace contextRef="#ctx0" brushRef="#br0" timeOffset="-49625.7">27264 10339 732 0,'0'0'264'16,"0"0"-36"-16,0 0-25 0,0 0-8 0,0 0-19 15,0 0-19-15,0 0-14 0,0 0-5 16,0 0-19-16,0 0-19 0,0 0-3 0,0 12-4 16,13-12 3-16,-13 0-21 0,0 0-7 0,0 0-9 15,0 0-20-15,0 0 20 0,0 0-3 0,0 0-17 16,0 0-10-16,0 0-5 0,0 0-23 16,0 0-44-16,0 0-37 0,0 0-42 0,0 0 14 15,0 0-177-15,0 0-76 0,0 0-10 16,0 0 42-16,17-6 13 0,-17 6 23 0,-1-2 28 15</inkml:trace>
  <inkml:trace contextRef="#ctx0" brushRef="#br0" timeOffset="-48960.61">25574 10399 589 0,'-1'2'251'16,"1"0"-43"-16,-1-2-9 0,1 1 3 0,-1 0-33 15,1-1-3-15,1 0-17 0,-1 0-17 0,-1 1-11 16,1-1-16-16,0 0-5 0,0 0-7 16,1 0 4-16,-2 0-26 0,1 0-9 0,0 0-5 15,0 1 2-15,0-1-21 0,0 0 7 0,-1 0-4 16,1 0 7-16,0 0-15 0,0 0-11 16,0 0 3-16,0 0-11 0,0 0-12 0,0 0-3 15,0 0-15-15,0 0 9 0,0 0-18 0,0 0-11 16,0 0-6-16,0 0-5 0,0 0-30 15,0 0 7-15,0 0-43 0,0 0 9 0,0 0-90 16,0 0-78-16,0 0-62 0,21-6-6 16,-19 4 17-16,1 2 52 0,0 0-46 0</inkml:trace>
  <inkml:trace contextRef="#ctx0" brushRef="#br0" timeOffset="-48399.1">26564 11608 635 0,'1'0'280'0,"1"1"-36"15,-1-1-23-15,1 0-24 0,-1 1-18 16,-1 0-27-16,1-1-8 0,1 0-22 0,-3 0-13 16,2 1-12-16,0-1 11 0,-1 1-38 15,0-2-9-15,0 0-8 0,0 2-29 0,0-2-22 16,1 0-44-16,-2 0-34 0,1-1-24 0,0 0 10 16,-1 0-148-16,-3 0-81 0,0-1 0 0,1 1 3 15,-1 0 28-15,-5-7 16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4T09:03:20.256"/>
    </inkml:context>
    <inkml:brush xml:id="br0">
      <inkml:brushProperty name="width" value="0.05292" units="cm"/>
      <inkml:brushProperty name="height" value="0.05292" units="cm"/>
      <inkml:brushProperty name="color" value="#FF0000"/>
    </inkml:brush>
  </inkml:definitions>
  <inkml:trace contextRef="#ctx0" brushRef="#br0">2200 1652 422 0,'0'0'354'15,"0"0"-21"-15,0 0-44 0,0 0 12 0,0 0 3 16,0 0-46-16,0 0-31 0,0 0 9 0,0 0-30 16,0 0-17-16,0 0-23 0,0 0-1 15,3-10-34-15,13 6-11 0,9-2 11 0,-3 0-11 16,2 1-21-16,3-1-7 0,1 1-10 0,-1 2-28 16,1 0 10-16,-1 0 1 0,-1 0-5 15,-2 1-21-15,-4 0-13 0,-10 2-2 0,2 0-112 16,0 0-27-16,-2 0-15 0,-2 0-15 0,-1 0-16 15,-7 0-22-15,6 0-29 0,-6 0 19 16,0 0-239-16,0 0 32 0,9 4 28 0,-13-1 27 16,-1-3 20-16,2 2 4 0,-2 0 15 0,0 0 9 15</inkml:trace>
  <inkml:trace contextRef="#ctx0" brushRef="#br0" timeOffset="199.53">2439 1638 670 0,'-4'1'318'0,"1"2"-59"16,0-3-20-16,0 4 8 0,0-1 18 0,1 3-31 15,2 0 17-15,-6 13 11 0,5 1-31 16,-1 1-10-16,2-8-34 0,0 4 6 0,0 6-36 16,0 0-12-16,0 1-8 0,0 1-17 15,0-1-31-15,0 0-20 0,0-2-34 0,0 1-4 16,0-3-57-16,0-3-36 0,0-3-50 0,0-1-44 16,0-2-36-16,0-4 17 0,0 0-293 15,0-7 17-15,0 6 48 0,0-6 17 0,0 0 5 16,0 0 42-16,0 0 22 0,-7 11 21 15</inkml:trace>
  <inkml:trace contextRef="#ctx0" brushRef="#br0" timeOffset="434.16">2252 2055 804 0,'-3'1'360'0,"2"0"-24"16,-1 1-6-16,1-1-53 0,0 1-35 0,1 0 57 15,1 0-27-15,1 0-16 0,1 0-34 0,4 0-18 16,0-1-17-16,12 3-19 0,2 0-26 16,2-2-26-16,0 2-23 0,3-3-38 0,-2 0-33 15,6 2-3-15,-2 0-94 0,0-1-59 0,-15-2-37 16,8 0-54-16,4 0 20 0,3 0-279 16,0 0 32-16,30-10 21 0,-30 7 41 0,-1-1 19 15,1-3 69-15,-1-2-10 0,-2 5 7 16</inkml:trace>
  <inkml:trace contextRef="#ctx0" brushRef="#br0" timeOffset="783.61">2912 1726 692 0,'-1'-7'417'0,"1"1"-65"0,-2 0 28 0,2 1-54 15,0 1-50-15,0 0-6 0,-1 0-16 16,0 2-47-16,1-1-15 0,-1 3-19 0,1-1 1 16,0 5 8-16,0 0-8 0,0 4 0 0,1-1-19 15,-1 17-3-15,0-9-11 0,0 4 2 16,0 5-32-16,0 5 8 0,0 0-26 0,0-2-5 16,0 0-9-16,0 0-11 0,0-1-6 15,0-4 11-15,0-1-16 0,0-2-9 0,0-4-7 16,0-1-18-16,11 7-22 0,-9-15-19 15,0-1 9-15,1-2-24 0,-1-1-7 0,3 0-30 0,-1-2 9 16,0 2-116-16,1-5-13 0,1 1-60 16,7-5-32-16,0-3 27 0,-1 4-269 0,-1-6 30 15,-2 7 55-15,-2-2 25 0,2-4 36 0,-4 2 25 16,0 4 23-16,-3-2 26 0,0 2-2 16,0-2-8-16</inkml:trace>
  <inkml:trace contextRef="#ctx0" brushRef="#br0" timeOffset="1017.73">2770 1944 328 0,'-4'1'448'0,"0"-1"-86"0,2 0-10 16,-1 1-58-16,1-1-36 0,0 0 17 0,0-1-7 15,2 0-49-15,0 1-26 0,2-2-21 16,1 1-16-16,2-1 1 0,1 0-37 0,10-3-9 15,3 1-11-15,3 0-10 0,0-1-55 0,4 0-62 16,-1-1-55-16,3 1-44 0,3-2-66 0,-5-1 19 16,9 1-290-16,-2 3 44 0,4-1 3 0,1 0 24 15,1 0 27-15,-1 0 50 0,2 0 13 16,-1 3-35-16</inkml:trace>
  <inkml:trace contextRef="#ctx0" brushRef="#br0" timeOffset="2978.68">1423 684 317 0,'-14'-15'399'0,"14"15"-67"0,0 0-33 0,0-13-53 16,0 13-41-16,0 0-9 0,-21 11-3 15,18 5-9-15,1 3-15 0,2-6 22 0,0 7-20 16,0 6-21-16,11 32-15 0,-4-26 16 16,1-2-13-16,2-5 20 0,1-2-6 0,3 0-29 15,1-3-10-15,3-5-15 0,-7-1-3 16,7-6-9-16,0-2-4 0,0-5-19 0,-11-1 8 16,6 0-23-16,21-10 2 0,-18-1-8 0,0 0-2 15,-1-1-7-15,-3-8-6 0,-1 8-19 16,-1-12 17-16,0 9-38 0,-3-4-7 0,1-3-1 15,-3 4 40-15,-3 0-23 0,2 4 1 16,-4 14 12-16,0-12-4 0,0 2-23 16,0 5 16-16,0 5 14 0,1 0-18 0,-3 9 6 15,2 4 9-15,0 2 18 0,0-8 1 0,0 4 0 16,0 4-13-16,0 2 15 0,0 0 19 0,18 17 2 16,-8-20 4-16,3 1 8 0,1-5-10 0,3-3 7 15,2 2-4-15,2 0-2 0,0-5-7 16,-2-2-5-16,2 0-10 0,-9-2-7 0,5 0 6 15,26-17 1-15,-23 10-9 0,3-3-9 16,-4-2 3-16,0-2-6 0,-1-3-20 0,-3-2 4 0,-3-1-23 16,-4-2-7-16,-1-5 6 0,-4 1-12 15,-3 15 4-15,0-4 1 0,0-2-7 0,-12-15-1 16,-2 18 19-16,0 4-7 0,-5 3 5 0,-4-3 13 16,6 4-18-16,-6 2 12 0,0 3 7 15,-3 1-20-15,8-1 26 0,1-2-9 16,2 6 10-16,15-3-5 0,-9 0 1 0,-2 0-11 15,5 0 20-15,6 0 2 0,-8-4-6 0,6 11 3 16,7-6-14-16,3 1 16 0,6-1 5 0,2-2-4 16,6 2-9-16,4-1-3 0,3 2 8 15,2-4 5-15,3-1 10 0,-2 0-12 0,1-1 17 16,-1-5-34-16,1 8 3 0,-4-8-13 16,0 3 3-16,-1-2-23 0,-8-2-30 0,3-4-9 15,2 5 17-15,-6-1 9 0,-5 0-19 0,-3 2-5 16,-4-3 21-16,-6 1 5 0,8-3 1 0,-9-2 8 15,-4 4-4-15,2 1 2 0,-9-2 2 16,5 4 14-16,-4-1-1 0,-4 2 13 0,3 4-4 16,4 0 1-16,-2 2 32 0,-2-2-17 15,4 8 4-15,-1-1 9 0,1 4-7 0,2 4 36 16,-2 3-11-16,1 2 26 0,-1 6-5 0,2-1 32 16,2 1-8-16,3 8 31 0,0-3-10 15,0 0-7-15,0-13 5 0,0 5-6 0,14 33 12 16,-9-28-24-16,0-3 8 0,-2-1-10 0,3-3-10 15,-4 1 3-15,-2-3-3 0,4-8-8 16,0 4-10-16,-1-2-6 0,-1-3 13 0,-1-4-15 16,2 4 1-16,-2-5-11 0,0 3 11 15,-1-5 4-15,1 2-2 0,-1-2-3 0,-1-2-13 16,-3-3 14-16,6-1-12 0,-2-2 2 0,1-1-16 16,1-9-9-16,4 8 1 0,-5-4 11 0,2-5-16 15,0 10 10-15,-2-7-7 0,6 3-2 16,1 2-8-16,3 0-3 0,-3 3 6 0,1 1-1 15,2 4 13-15,2 1-1 0,-13 2-6 0,11 0 4 16,3 0-6-16,11 14 4 0,-12-5 7 16,1 2-5-16,2 3-7 0,-6-2 12 0,0 0-1 15,0 1 2-15,-2-4 12 0,-1 7-3 0,-3-3-9 16,1 3 4-16,0-3-12 0,-2-1-27 16,2-2-21-16,-2 1-14 0,1-4 6 0,-2-1-61 15,1-1-50-15,1 0-57 0,-3-3-28 0,6-2 25 16,-7 0-273-16,8 0 20 0,5 0 35 15,16-14 16-15,-10 6 7 0,0 5 25 16,6-5 79-16,-3 0 15 0,-2 1 7 0</inkml:trace>
  <inkml:trace contextRef="#ctx0" brushRef="#br0" timeOffset="3641.46">2879 753 526 0,'-9'3'370'15,"-5"-3"-25"-15,-7 8 6 0,4 6-44 0,-1 0-15 16,0 6-28-16,-4-4-6 0,3 4-24 0,3 0-10 16,0 3-23-16,4-3-14 0,0 2-1 15,3-3-26-15,2-1-5 0,2-1-11 0,5-2-8 16,-2-2-25-16,2-13 8 0,0 9-19 0,0-1 4 16,10 9-14-16,-6-12-1 0,1-6-13 15,3 1-13-15,2 0 7 0,1-4-11 0,3-3-9 16,0-1-6-16,1-3 1 0,0-3-8 0,0 0-6 15,1 0-15-15,0-2-11 0,-4-2 5 16,-2 5-2-16,-1-2 7 0,-2 4-1 0,-2 0-4 16,-2 4-3-16,3 1-9 0,-6 6-12 15,0 0 14-15,0 0-2 0,14 12 8 0,-10-3 0 16,2 1 9-16,0 4 8 0,1 1 8 0,2 1 8 16,-2 0 5-16,0-1-1 0,4-4-18 15,4 4 9-15,-6 3-2 0,0-8 0 0,5 1-10 16,-4-1 13-16,-2-3-9 0,1-1 14 0,1-2-25 15,1-2 12-15,-11-2 1 0,11 0-8 0,5 0-6 16,-3 0 6-16,2 0-22 0,10-17-1 16,-15 9 3-16,1 4-7 0,-5 2 7 15,1-6 0-15,0 6 0 0,-2-2-2 0,-1 1-3 16,-3 0-14-16,1 0 17 0,2-1-3 0,-3 4 9 16,1 0-10-16,1-3 1 0,-3 2 7 0,2-1-8 15,-2 2-6-15,0 0 9 0,0 0 1 16,0 0-12-16,0 0 19 0,0 0-4 15,0-1 2-15,0 1-8 0,0 0-5 0,0 0 12 16,-1-7-2-16,2 9-5 0,0-2-9 0,-2 0 6 16,-1 1 9-16,3 0-6 0,-2-1-4 0,3 0 9 15,-1 1 3-15,-2-4-9 0,3 5 7 16,-1-2 0-16,-1 0-1 0,-1-1-7 0,1 2 9 16,-1-1-6-16,0-1 0 0,0 1-20 15,2 1 3-15,-1-1-15 0,-1 3-8 0,0-8-2 16,1 6-15-16,-1-2-24 0,7 2 8 0,-3-1-66 15,-5 0-40-15,0-7-30 0,0 5-54 0,-1 1-14 16,1-3 29-16,2 1-226 0,1-3 37 16,-2 4 33-16,1-2 32 0,3 2-51 0,-4 1 26 15,2-2 52-15,8 6 27 0,2-11 19 0,3 2 0 16</inkml:trace>
  <inkml:trace contextRef="#ctx0" brushRef="#br0" timeOffset="6123.64">3303 528 356 0,'0'-13'399'0,"0"13"-66"0,0-13-30 16,19-6-4-16,-21 14-33 0,2 0-8 0,0 2-20 16,-1 6-39-16,0-6-20 0,1 2 10 0,-2-1-23 15,2 3-2-15,-1-1-27 0,0 8-7 0,0 4 3 16,-1 5 19-16,0 9-10 0,1-2-5 15,-5 9-7-15,6 0-6 0,0-16-10 0,0 12 13 16,0 5-9-16,0 2-6 0,0 1-8 16,0-1-17-16,9 37 5 0,-5-42-10 0,3-3-11 15,3-3-7-15,-3-5-7 0,1 0-3 16,-2-4-3-16,5-2 11 0,-3 1-22 0,0-7 2 16,1 1 6-16,2-2-16 0,-2-5 4 0,3-2-21 15,-12 0-27-15,12 0-10 0,2 0-39 16,13-12-42-16,-9 6 10 0,-11-4-143 0,1-2-69 15,-5-1 29-15,4 3-310 0,-4-3 56 16,-3 0 50-16,0 13 33 0,0-13 28 0,-10-15 37 16,5 15 23-16,-4 4 26 0,1-7 26 0,1 7 18 15</inkml:trace>
  <inkml:trace contextRef="#ctx0" brushRef="#br0" timeOffset="6340.22">3221 849 788 0,'-4'0'372'0,"-3"-1"-11"0,7 2-41 0,0-1-41 16,1 0 17-16,1-1-19 0,0 1-12 15,2 1-39-15,5-4-32 0,6-1-3 0,-1 0-36 16,7 4-15-16,-1-3-10 0,-1-4-39 16,2-2-49-16,0 3-3 0,-1 2-110 0,2 0-86 15,-1-3-47-15,-1-1 19 0,2 0-297 0,5 2 26 16,4-2 29-16,3 1-2 0,3 5 26 15,3-4 91-15,1 1 12 0,-2 1-64 16</inkml:trace>
  <inkml:trace contextRef="#ctx0" brushRef="#br0" timeOffset="6663.59">4522 739 385 0,'-3'1'270'0,"0"-1"0"16,-1 2-31-16,-2 3 11 0,3 7 0 0,1 6-23 15,-4 5-19-15,4-4 12 0,-1 2-22 16,1 4-22-16,2-15-19 0,0 7-18 0,0 2 35 0,0 1-24 15,0-1-17-15,0-2-14 0,0 1-12 16,0-2-12-16,0-1-9 0,0-3-35 0,7 11-51 16,-7-23-36-16,0 0-42 0,0 0-43 15,-1 8-52-15,4-11 15 0,-1-4-298 0,-3-3 34 16,0 2 32-16,-1-3 3 0,2 1 43 0,0 2 2 16,-8-21 13-16,5 14 1 0</inkml:trace>
  <inkml:trace contextRef="#ctx0" brushRef="#br0" timeOffset="6802.96">4384 617 307 0,'-5'6'256'0,"-2"-2"-45"0,4 4-50 16,-2 0-46-16,1 2-70 0,3 0-4 15,-3 5-339-15,10-3-20 0</inkml:trace>
  <inkml:trace contextRef="#ctx0" brushRef="#br0" timeOffset="7234.63">4880 745 261 0,'3'-5'458'15,"-5"-1"-58"-15,8 4-37 0,-6-3-42 16,-2 5-30-16,-2-1-41 0,-3 1-58 0,-7 4-21 15,0-2 31-15,-2 8-24 0,1 1-37 0,-2 5-14 16,1-1-13-16,-2 3-12 0,4-7-11 0,5 3-13 16,-1 2-16-16,1-4-12 0,2-2-1 15,2 0-4-15,1-1 4 0,4-1-15 0,-1 0 10 16,1-8-11-16,4 5-1 0,2 0-3 0,4-1-3 16,2-2-34-16,3 0 31 0,-1-1-3 15,-6-1-1-15,7 0-9 0,-1 0 10 0,27 10-15 16,-25-5 2-16,2 2-24 0,-4 2 13 0,7-2-2 15,-8 1 1-15,-4-1-15 0,-3 1 39 16,0 1-15-16,-2-2 1 0,-3 2-1 0,-1 1-1 16,0-10 40-16,-10 12 0 0,-1-2-16 15,0-2 5-15,-2-1-19 0,-1 1-1 0,-5 0 5 16,-1-3 0-16,-2-2-9 0,-1-1 18 0,2 1-2 16,-3-2-2-16,0 2-3 0,-2-3-44 0,14 0-6 15,-3 0-34-15,-22-17-21 0,17 9-65 0,2-2-36 16,3 0-23-16,5-3 20 0,1 1-287 15,7-1 37-15,2 13 31 0,15-21 27 0,9 9 25 16,5-1 4-16,5 0 17 0,9 1 11 16</inkml:trace>
  <inkml:trace contextRef="#ctx0" brushRef="#br0" timeOffset="7623.69">6545 551 847 0,'-7'-25'291'0,"2"4"-35"0,-1 1-27 0,-8 3-3 16,0 2 3-16,-1 2-39 0,-1 4-4 0,-3 2-5 15,-1 1-23-15,-4 5-16 0,1 1-2 0,0 5-28 16,0 0 14-16,-3 6-12 0,-1 3 16 15,0 4 10-15,1 4-17 0,0 5 5 0,3-2-14 16,1 8-3-16,2 8-4 0,3-3-13 0,1-1 5 16,5 0-10-16,0 1 2 0,7-4-8 0,1-1-11 15,3-16-8-15,12 28 1 0,1-21-1 0,7 4-9 16,3-4 2-16,5-6-5 0,6-2-13 16,-4-3-2-16,9-3-9 0,-2-5-15 0,4-1-20 15,-1-4-22-15,-22 0-25 0,12 0 6 0,5 0-60 16,38-15-47-16,-39 6-28 0,-3 0-33 15,1-1-31-15,0-2 22 0,-8-5-153 0,0 5-99 16,-4 2 27-16,-4 0 44 0,-3-4 0 16,-3 4 42-16,-3-2 41 0,-6 0 18 0,0 7 14 15</inkml:trace>
  <inkml:trace contextRef="#ctx0" brushRef="#br0" timeOffset="8371.7">6611 790 693 0,'-4'0'386'0,"0"0"-45"0,4 0-10 15,-2 0-71-15,8 0 5 0,-6 0-32 0,3 3 3 16,4 4-44-16,2 3 13 0,3 1-16 0,5 4-7 16,-2 2-7-16,2 0-25 0,-1-1-12 15,0 4-5-15,-1 0-24 0,-2-3 4 16,2 0-20-16,-4-3-17 0,-3 1 1 0,-2-3-2 16,0 0-16-16,-6-1 4 0,0-4-10 0,0-7-10 15,0 7 5-15,0-7-2 0,0 6-12 0,-13 3 6 16,6-9-2-16,0 0 1 0,-1-1-12 0,-1 0 0 15,2-5 8-15,1 3-6 0,0-5-9 16,2-2 4-16,0-4-9 0,2 0 0 0,2-1-4 16,0 10 4-16,0-7-23 0,16-23 14 0,-6 14-4 15,-1-1-7-15,5 1-2 0,-1 7-5 16,2-2 6-16,-1 5-17 0,4 0 13 16,0 1 2-16,0 6-9 0,-2 3 8 0,-8 1 4 15,3 0-9-15,15 19-7 0,-11-8 21 0,-4 3 0 16,-2-2-12-16,3 4 0 0,-4 1 12 0,0 2-1 15,4-2 1-15,-4 2-2 0,2-3-5 0,-4-1-5 16,4-4 26-16,-3 0-15 0,0-3 0 16,1-1-8-16,0-2-3 0,0-2 5 0,0-3 14 15,-8 0-4-15,11 0-17 0,12-15 7 0,-12 10 9 16,1-6-1-16,3 1-12 0,-3-2-13 16,0-5-16-16,3 0 1 0,-2-4-4 0,0-2 3 15,3 4 6-15,-9 0 2 0,2-2 4 0,-1 6-33 16,-3 7 5-16,1-6 6 0,1 4 16 0,-4 2 6 15,-1 2 3-15,-2 6 15 0,0 0 1 16,-1 13 0-16,-1-3 0 0,0 6 14 0,2-7-1 16,0 7-12-16,-4 26 1 0,1-13 33 15,1 4 14-15,1 1-2 0,1-17 17 0,0 12-3 16,0 1-12-16,0 4 7 0,0-2 2 16,0-3-6-16,0-4 16 0,0-1-1 0,0 1 10 15,0-1-2-15,0-2-12 0,0 16-1 0,-7-23 10 16,-1-2-7-16,-2-4-11 0,-5-2-1 15,-2 0-1-15,-1 0 9 0,-1-4-12 0,-1-3 10 16,10 0-4-16,-5 0 10 0,-17-11-22 0,14 7 2 16,3-1 2-16,-5-11 0 0,4-1-16 0,2-3-2 15,3-2-7-15,1 3 8 0,6-5-17 16,4 2-3-16,0 12 13 0,0-6-11 16,17-18-22-16,-4 17-4 0,4 2-19 0,2-2-22 15,2 1-20-15,2 2-24 0,7 4 11 0,-4 0-88 16,-1-3-24-16,2 3-38 0,-4 1-16 0,-2-1-30 15,-1-3 29-15,0 4-201 0,-2 2-19 16,-5-10 33-16,2 9 34 0,-5-3 28 0,0-1 24 16,-5 3 24-16,4-2 47 0,-2-3 15 15</inkml:trace>
  <inkml:trace contextRef="#ctx0" brushRef="#br0" timeOffset="8598.81">7391 791 843 0,'5'-8'306'15,"-10"5"2"-15,4 1-18 0,0 0 5 0,-2 11-38 16,-1 4 46-16,1 4-5 0,-1 3-26 15,1 8-7-15,2 0 9 0,1-13-31 16,0 8-8-16,0 6-19 0,0 2-13 0,15 33-22 16,-8-32-22-16,-4-2-33 0,2-2 6 0,-2-3-16 15,-2-4-6-15,-1-6-31 0,1-3-18 16,0-2-33-16,-1-3-29 0,2 0-24 0,-2-2-25 16,1 0-15-16,0 1 7 0,2-5-138 15,-5-3-54-15,2-8-23 0,4 0 25 0,-5-2-243 16,5-2-21-16,6-3 43 0,-5-5 36 0,-2 0 25 15,1-1 37-15,-1-4 24 0,-3 14 23 0,0-4-4 16,0-6 5-16</inkml:trace>
  <inkml:trace contextRef="#ctx0" brushRef="#br0" timeOffset="8885.08">7424 824 575 0,'-3'-15'402'0,"2"8"-58"0,1 0-16 15,1-1-18-15,2-1-40 0,-1 1-14 16,1 0-1-16,2 2-13 0,6 2-25 0,-3 0-4 15,2 1-9-15,3 2-24 0,-1-1-8 16,5 0-21-16,0 6-2 0,0 4-21 0,1 4 4 16,1 0-11-16,-4-3-10 0,0 9-5 0,-4-1-13 15,-1 1-2-15,-2-2-17 0,-3 1 4 16,-4-1-7-16,-1-9-11 0,0 5-9 0,0 0-5 16,-17 11-1-16,9-12-25 0,-6-4-2 15,3 3-22-15,0-5-15 0,-4-2-10 0,2 1-51 16,-1 0 7-16,7-4-54 0,-2 0-45 0,-16-9-46 15,12 3-19-15,0-4-15 0,7-2 24 0,-1-3-228 16,3-3-24-16,3-1 56 0,-2-5 16 16,10-2 29-16,1-3 24 0,3-5 24 0,-6 2-28 15,8-2 7-15,3 1 54 0</inkml:trace>
  <inkml:trace contextRef="#ctx0" brushRef="#br0" timeOffset="9131.74">7645 465 519 0,'7'-5'369'0,"0"1"-27"0,1 1-46 0,-5 2-20 15,6 1-8-15,-1 1-33 0,2 6 54 16,-1 1-14-16,1 2-14 0,1 5-21 0,2 8-8 16,-6-2-17-16,-1 9-11 0,0-5-2 0,-1 4-18 15,-2 2-8-15,-2-2-35 0,1 6 3 0,0 0-24 16,-1-2 5-16,4-4-34 0,-2-2 2 16,0-4-19-16,1-1 8 0,0-4-26 15,0-6-22-15,-2 1-32 0,0-1-29 0,0-7-14 16,-1 2-45-16,4-2 8 0,2-4-119 0,-7-1-45 15,0 0-66-15,15-14 29 0,-2 10-264 16,-7-6 59-16,-1 1 36 0,-1-1 32 0,0-1 25 16,1 2 17-16,1-1 14 0,-6 10 20 0,0-11 11 15,0 1 18-15</inkml:trace>
  <inkml:trace contextRef="#ctx0" brushRef="#br0" timeOffset="9554.37">7752 776 269 0,'-2'-3'433'15,"1"-1"-13"-15,2-3-49 0,0 0-46 0,2 1-11 16,3 1-39-16,0 2-15 0,3-6-15 0,3 2-27 16,1-2-14-16,1 1-27 0,4 2-33 15,1 5-2-15,-2-2-2 0,0 3-21 0,1 3-5 16,1 4-11-16,-2 4-2 0,-2 2-13 0,-3-1 8 16,-3-3-1-16,-3 9-9 0,4 2-17 15,-4 1 8-15,0 1-9 0,-4-1 2 0,5 0-9 16,-7-3-5-16,2 2-3 0,3-5-7 0,0 0 0 15,-2-1 2-15,0-3-6 0,0-1-4 16,2-4 9-16,1 2-6 0,0-3-6 0,2-5-7 16,5 0-15-16,-6 0 12 0,3 0-2 0,16-14-2 15,-7 7 3-15,-2-3-12 0,-1-2-9 0,2-2-21 16,-2-1-5-16,-1-1-4 0,-1 0 0 16,-2-2 2-16,-5 0-5 0,1-1 14 0,1 0-4 15,-5 4 2-15,-4 5-5 0,0-1 4 16,0-3-4-16,-12-12 9 0,2 13 4 15,-2 4 0-15,-3 2-4 0,-3 0-16 0,1 3 22 0,-3-1 6 16,0 2-13-16,-1 0-23 0,1 3 16 16,-3 1-23-16,5 3-15 0,8-4 5 0,-13 5-109 15,8 0-41-15,4-4-46 0,4 0 25 0,7-1-197 16,-7 0 32-16,5 10-102 0,7-6 35 16,8 3 43-16,7-4 27 0,4 3 24 0,2 9 40 15,9-4 13-15,3 1 4 0</inkml:trace>
  <inkml:trace contextRef="#ctx0" brushRef="#br0" timeOffset="10098.34">8602 817 430 0,'7'-12'413'0,"-2"-1"-57"0,-3-2-25 16,-3 5-40-16,-2-2 45 0,0 3-15 0,-6-2 5 16,3-1-29-16,-2 7-20 0,-3 2-23 15,-1 1-29-15,-2 7-18 0,-5-1-17 0,-1 8-20 16,0 5-14-16,-1 2-10 0,4 2-23 15,0 4-12-15,2-5-7 0,6 2-7 0,-3-3-14 16,5-2 5-16,1 3-28 0,4-4 10 0,2-2-20 16,0-7 15-16,0 1-25 0,14 11 0 0,-7-13 10 15,2-1-27-15,3-3 8 0,1-2 1 16,-6 0-11-16,6 0-9 0,16-14-30 16,-12 6 1-16,2-2-4 0,-3-1-6 0,-1 0 10 15,2-5-6-15,-2 4 0 0,0-7 10 0,-2 0-7 16,-2-3 4-16,-3 7 4 0,4 5 5 15,-7 5-15-15,-1-1 8 0,1 0 10 16,-3 1-15-16,0 3 11 0,-3 5 2 0,0 6 1 0,-5 5-9 16,2 3 14-16,-2 5-2 0,2 2 23 15,2 3 4-15,-3 7 3 0,3 0-1 0,0 0 1 16,1 4 14-16,-1 4-8 0,-1-9 11 16,1-8 6-16,-3 3-23 0,0-2 29 0,-6-1-21 15,5-1 15-15,-3-3 0 0,-3-3-11 16,2-3 17-16,0-2-15 0,-3-4-3 0,0-2 40 15,1-3-17-15,1-4 4 0,11 0-12 16,-12 0 0-16,-11-11-6 0,8-1-1 0,0-3-8 16,4-3-5-16,1-1-2 0,2-4-9 0,7-4-3 15,1 12-41-15,12-28-6 0,1 11-29 16,2-5-36-16,5 8-31 0,1-4-32 0,3 10 17 16,2 1-112-16,0 7-30 0,-5-1-17 15,0 4-60-15,0 6 32 0,-4-2-179 0,-3 1-22 16,-4 4 41-16,-2 1 34 0,-1-1 31 0,-7 3 29 15,0 0 25-15,0 0 30 0,5 3 43 16,-4-8 7-16</inkml:trace>
  <inkml:trace contextRef="#ctx0" brushRef="#br0" timeOffset="10445.28">8658 851 957 0,'3'-5'388'0,"-1"-2"-45"15,-1 3-45-15,1 0 55 0,1 0-43 16,1 4-11-16,3 1-39 0,3 2-6 0,4 1-22 15,2 3-20-15,4 4-7 0,-4 1-12 16,3 0-19-16,-1 3-16 0,-1-1-4 0,-3-4-9 16,-1 3-22-16,-2 1-26 0,-2 1 4 0,0-4-20 15,-5-1-16-15,-1-2-2 0,-1-2 1 0,-2-1-17 16,0-2 14-16,0 2-4 0,0-3 4 16,0-2-18-16,-9-2 25 0,1-2-24 0,-2 3 14 15,4-2-11-15,0-6 19 0,1 1-26 16,-1-1-3-16,2-3 6 0,-3-4-1 0,4 5-10 15,3-1 0-15,-1 1-5 0,1 2 2 0,0-2-10 16,16-23-11-16,-7 12-19 0,1 5 6 16,3-1-37-16,-1 1-21 0,3 5-32 0,1 1-27 15,4 4 11-15,2 3-138 0,1 3-32 0,-5 2-62 16,1 9 32-16,-3-2-176 0,4 6 44 16,-2 3 35-16,3-4-36 0,0 1 3 0,-3-4 27 15,1-1 38-15,0 4 19 0,0 0 25 0,-2-1 12 16,-4-3-3-16</inkml:trace>
  <inkml:trace contextRef="#ctx0" brushRef="#br0" timeOffset="10976.71">9215 887 290 0,'-5'-7'412'0,"-1"-2"-66"15,-1 1-23-15,0-4 24 0,-3 5-47 0,2 1 39 16,-3 1-24-16,1 0-7 0,1 3-26 16,5 0-15-16,-3 2-25 0,-6 0-22 0,-17 14-31 15,16-6-7-15,5-1-16 0,-6 5-23 16,3 0-19-16,6-2-8 0,-2 3-19 0,2-4-1 15,4 1-1-15,-2-3-17 0,4 1-5 16,0-8-6-16,0 0-20 0,17 11-10 0,-8-12-3 16,-1 4-3-16,5-5-8 0,-13 2-23 0,15 0-19 15,14-10-17-15,-12 3-3 0,0 0-24 16,-1 0 2-16,1-1 12 0,-1-2 12 0,-2 1-26 16,1-5 28-16,-4 6-2 0,2 3-4 0,-6 3 1 15,0-3 2-15,-7 5 10 0,8 0 4 16,-1 0 6-16,8 12-1 0,-10-6-5 0,4 4 22 15,-3-1-12-15,1-1 16 0,0 0 0 0,1 2 0 16,0 0-3-16,-2-5 1 0,1 4-16 16,-1-6 35-16,0 2-11 0,-2-3 0 0,4-2-3 15,-8 0-5-15,8 0 4 0,11-10 6 0,-9 3 1 16,0 0-1-16,3 0-28 0,-1-2 12 16,3-2 26-16,-3 1-29 0,2-2 12 0,-2 2 8 15,-3 0-10-15,2-1-7 0,-1 3 11 0,-4 4-10 16,-2-2 4-16,1 2-1 0,0 1 3 0,-5 3-13 15,4 10 12-15,-3 1-11 0,-1 5 3 0,1 3 14 16,-1-7 8-16,0 5-10 0,0 6 29 16,0 3-12-16,0 0 3 0,0 6 3 0,4 28-7 15,-4-32 15-15,0-2-15 0,2 1 0 0,-2-16 9 16,0 4-15-16,0-1-16 0,0-2-6 16,0 0-33-16,0-4 6 0,0-1-93 0,-16 10-51 15,11-17-87-15,7 0 28 0,-5-3-290 16,1-4 42-16,-2-5 36 0,6-2 43 0,-2 6-6 15,0-4 49-15,0-5 52 0,0-2 3 16,0-3-19-16,0 1 56 0</inkml:trace>
  <inkml:trace contextRef="#ctx0" brushRef="#br0" timeOffset="11228.89">9536 884 680 0,'-1'-12'424'0,"6"0"-68"0,3 1 8 15,1-2-27-15,-1 1-34 0,2 4-9 0,2-6-44 16,3 7-37-16,1 0 1 0,0 2-22 15,-7 5-35-15,3 0-5 0,17 10-19 0,-15-1-10 16,0 2-16-16,-2 1 4 0,2 2-7 16,-5 5 0-16,-2 0-22 0,-3-2-2 15,-1-2-2-15,-3 2-25 0,0-12 5 0,0 6 4 16,-12 12-12-16,3-14-24 0,0 1-7 0,-3-5-14 16,1 1-33-16,-3-3 2 0,2 0-82 0,12-3-40 15,-12 0-30-15,-16-10-45 0,16 0-24 16,2 1 20-16,1-5-242 0,4 0-12 0,3-1 34 15,2 7 31-15,0-5 63 0,0-4-9 16,17-23 37-16,-4 14 13 0,2-4-32 0</inkml:trace>
  <inkml:trace contextRef="#ctx0" brushRef="#br0" timeOffset="12108.75">9798 488 272 0,'3'-12'447'16,"1"1"-99"-16,0 2-16 0,-1 3-12 0,-1 0-37 15,0 4-16-15,3 2-36 0,-3 7-26 16,-2 3 55-16,5 8-5 0,1 7-10 0,1 8 6 15,0 0-23-15,1 5-10 0,1 1-6 0,-2 2 3 16,-1 3-17-16,1-4 1 0,-1-5-4 16,0-4-17-16,-4 0-42 0,-1-6 1 0,0-2-28 15,-1-15-5-15,0 4 0 0,0 1 1 16,0-3-23-16,0-1-1 0,0-2-2 0,0-7-23 16,0 7 5-16,0-7 0 0,3 5-3 15,-3-11-21-15,2-2 13 0,-1-1-22 0,0-2 7 0,4-1 1 16,-2-2-32-16,2 2 1 0,0-8-14 15,0 1 1-15,5-5-21 0,-1 4 14 0,2 4-3 16,-2 0-7-16,1 5 3 0,0 3 5 16,-3-3-6-16,5 11 10 0,-12 0-1 0,18 9-11 15,-6 5 2-15,0 9 15 0,-4-4-8 16,5 4-5-16,-2 1-1 0,-2-2 15 0,3 1 2 16,-3 1 13-16,-1-7 7 0,0 2 3 0,0-3-13 15,-2-2 14-15,0-3-4 0,1-2 0 0,-2-1 1 16,-3-3 14-16,3-2-4 0,2-2 11 15,-7-1-12-15,11 0 1 0,8-15-11 0,-6 8 4 16,-1-4 4-16,0-3-14 0,2-3-14 16,-4 4 12-16,5-6-28 0,0 3 33 0,-2 1-25 15,-2 1 14-15,-2 2-13 0,-3 3-6 0,1 2 16 16,-2 4-17-16,-3 2-8 0,-2 1 10 0,0 5 4 16,-2 2-1-16,-1-2-10 0,4 4 17 15,-3 1 6-15,2-5-5 0,0 1-17 0,0-6 24 16,0 0-10-16,0 7-7 0,0-1 23 0,0-6-2 15,9 15-10-15,-5-12 12 0,2 1 5 16,3-1 10-16,-1 1-26 0,0-3 14 0,1 2-14 16,4-2-6-16,-13-1 10 0,9 0 17 15,2 0-15-15,-1 0-1 0,1 0-7 0,2 0 8 16,-2 0-5-16,10-8-8 0,-12 0 15 0,1 0 9 16,3-5-10-16,-1-1-3 0,0 1-9 15,-2-3 17-15,3 6-12 0,-2-4 10 16,-3 4-16-16,-1 1 17 0,1 2-13 0,-2-1 13 15,-3 3 6-15,-3 5-17 0,0 0-18 0,0 0 22 16,4 12-13-16,-6 3 0 0,2 3 10 16,0-8-11-16,0 10 10 0,0 3-5 0,0 5-8 15,0 2 3-15,0 6 4 0,10 39 16 0,-7-39 5 16,1-3-11-16,1-1 4 0,0 0-8 16,-1 1 2-16,0 1 2 0,-3-2 9 0,-1-18-8 15,0 8-3-15,0 3 26 16,-18 23-15-16,6-27-15 0,0-8 26 0,-3-6-6 15,1-2-11-15,2-1 24 0,12-4-6 0,-11 0-7 16,-15-18 3-16,15 4 2 0,1-2 26 0,3-2-23 16,1-12 1-16,1-4-15 0,3 2 0 15,2 15 17-15,0-7-8 0,0-2-27 0,15-28-12 16,-7 29-7-16,2 2-39 0,0 1-34 16,1 2-41-16,4 2-30 0,2 1 18 0,-1 1-148 15,2 4-67-15,2 1 31 0,1 1-245 0,-1 3 32 16,-1 2 56-16,2-5 36 0,-4 3-9 15,2 0 30-15,1 2 49 0,-8-2 67 0,4-1 12 16,-1-1-5-16,7 1 8 0</inkml:trace>
  <inkml:trace contextRef="#ctx0" brushRef="#br0" timeOffset="12814.65">11030 667 669 0,'-4'-2'395'0,"2"-2"-48"0,3 2-10 16,3 1-55-16,-7-4-27 0,0 3-30 0,2 0-11 15,0 6 18-15,0-5-55 0,2 1-21 16,-3-3-4-16,4 5-6 0,0-4 6 0,-4 0-13 16,1 0-19-16,2 6-1 0,1-1-12 0,-2-2-1 15,-4 3-23-15,4-4-13 0,2-2 16 16,-4 0-22-16,1 1-4 0,1 2-6 0,0-1 10 15,0 0-7-15,-1 0-22 0,0-1-8 0,2 1 10 16,0 0-7-16,-1 0-2 0,1 0-1 16,-1 0-2-16,0 5-6 0,2-7-6 0,-4 7 2 15,2-7-7-15,0 1 0 0,-1-1-1 0,-1 0 15 16,5 2-19-16,-1 0-3 0,-1-4 7 0,-2 8-14 16,-1-5 12-16,3-2 5 0,-1 2-8 0,1 1 5 15,-1 1-4-15,-1 2 4 0,2-6-17 16,3 1 12-16,-4 2-3 0,-1 5 6 0,2-5-5 15,-2-3 9-15,0 3-12 0,1 0 11 0,-1-4-6 16,1 5 19-16,0 0-6 0,-2-2-1 16,1 1 3-16,1 0 13 0,3-1-6 0,0-1-6 15,-3-3 0-15,0 0 4 0,3 3-5 16,0 1 4-16,5-1-7 0,-7 2 3 16,7-1-7-16,-3-2 2 0,0-1-8 0,-1 3 2 0,-3-1 1 15,12 3 6-15,-5 2-4 0,0-3 1 0,3 7-4 16,0 0-1-16,2-1-7 0,-2 1 6 15,0 5-11-15,1-5 11 0,-5 0-1 0,-1 2-8 16,-3-6 11-16,-1 4-10 0,-2 6-7 16,1-1 9-16,-2-3-7 0,1-9 2 0,0 11 11 15,-14 9-3-15,8-10-2 0,-4-2-9 0,0 4-6 16,0-2 26-16,-1-3-15 0,-1-2 11 16,-1 4-3-16,0-3 0 0,0 2 3 0,1-2 6 15,5 6 3-15,-4-6-15 0,1 2 13 0,-1-3-6 16,2 6 3-16,0-6-12 0,4 3 4 15,5-1 11-15,-4-2-13 0,-2 1 8 0,2 1-7 16,2 0 5-16,2-7-3 0,0 0 5 16,0 8-13-16,0-1-49 0,0 0-14 0,0-3 8 15,0-4-159-15,3 20-86 0,8-18 27 0,0 1 26 16,-4 1 27-16,-2 0-273 0,2 0 36 16,2 2 35-16,-4 1 7 0,0 1 40 15,4 5 26-15,0-2 24 0,1 2 19 0,-6 1 8 0,-4 1 13 16</inkml:trace>
  <inkml:trace contextRef="#ctx0" brushRef="#br0" timeOffset="12986.11">11046 1288 512 0,'-4'2'419'16,"3"1"-15"-16,-1-2-57 0,0-1-25 0,0 2-21 15,-1 0-35-15,2-2-31 0,-1 1-45 0,1 1-21 16,0-2-73-16,1 0-99 0,-3-3-85 15,6-2 8-15,-1 0-339 0,-1 1-9 0,1-3 59 16,-1-1-12-16,3 3 60 0,-3-2 4 16,3-2 22-16</inkml:trace>
  <inkml:trace contextRef="#ctx0" brushRef="#br0" timeOffset="14923.82">4374 1944 704 0,'0'-17'333'0,"0"5"-16"0,22-7-24 0,-21 11-30 16,-1 1-14-16,-1 1-9 0,1 2-56 16,0 4 6-16,0 0-41 0,0-2-17 0,0 6 73 15,1 3-23-15,2 11 0 0,-3-8-20 0,0 5-1 16,6 21-26-16,-4-14-1 0,1-1-18 0,-2-1-7 15,1 0-27-15,-2 0 10 0,1-7-19 16,0-4-11-16,1-1-10 0,-2-2-7 0,0 1-38 16,0-5-18-16,0 0 2 0,0-2-157 15,1-2-44-15,-1 0-59 0,2-4 23 0,-2 1-185 16,5-12-50-16,-3-1 33 0,0-1 43 0,0-2 29 16,-2 8 23-16,0-5 7 0,0-4 45 15,-13-26-9-15</inkml:trace>
  <inkml:trace contextRef="#ctx0" brushRef="#br0" timeOffset="15048.16">4339 1751 442 0,'-7'-7'290'16,"2"0"-30"-16,-1 1-42 0,0 2-28 0,2 0-17 16,0 1-28-16,-1 0-5 0,2 3-5 15,1-1-42-15,-1-1-16 0,-1 2-66 0,2 0-50 16,1 0 4-16,1 0-264 0,0 0 21 16,-2 9 23-16,5-3-82 0,6 6 13 0,3-2-1 15</inkml:trace>
  <inkml:trace contextRef="#ctx0" brushRef="#br0" timeOffset="15502.39">4754 1944 458 0,'5'-2'384'0,"-2"2"-67"16,0-3-23-16,0-1-13 0,-1 1-43 0,-1 1 18 15,-1-3-29-15,-1 1-27 0,1 0-22 0,-2 0 13 16,-1 1-6-16,0 1-18 0,-2 0 4 15,0 1-31-15,-2 0-43 0,1 2-3 16,-10 3 10-16,-1 0-15 0,3 4-13 0,0-2-6 16,1 1 7-16,3 0-29 0,3-2 11 0,1 1-16 15,2-1-1-15,1-1-6 0,1 1 9 16,1 0-21-16,0-3-27 0,1-2 22 0,0 0 2 16,0 0-11-16,11 15 4 0,4-11-19 0,-1 4 18 15,2-2-6-15,3 2 10 0,0-2-23 0,-3 2 6 16,2-2-6-16,0 1 16 0,-1 0-5 15,2 1-1-15,-4-1 0 0,1 0-16 0,-6-2 20 16,-2 0 1-16,-2-1-2 0,0 0-1 16,-4 0-17-16,0-1-5 0,-1-1 13 0,-1 3 0 15,0-5 0-15,0 0 12 0,0 0-11 0,-15 11 17 16,1-5-29-16,-2-2 25 0,-1 2 0 0,-1-2-29 16,-1 1 16-16,0-4-8 0,-4 2 19 0,1-1-1 15,3 1-2-15,-2-2-61 0,2 2-14 16,1-2-23-16,3-1-28 0,4 1-20 0,11-1-38 15,-9 0-34-15,9 0 19 0,-9 0-178 0,9 0-88 16,-8-5 32-16,12 3 30 0,15-4 26 16,4-1-5-16,7-2 21 0,0 1 38 0,8 1 0 15</inkml:trace>
  <inkml:trace contextRef="#ctx0" brushRef="#br0" timeOffset="15951.09">6129 1992 274 0,'19'-9'410'0,"-4"-1"-43"15,-6 0 1-15,1 0-67 0,-5-1-10 0,-2 3-43 16,-2 1-29-16,-1 0 33 0,0 0-34 16,-11-8-20-16,1 9-15 0,3 3-28 0,-2 2-19 15,-2 1-1-15,3 0-14 0,-19 10-17 0,9 0 1 16,2 1-14-16,0 1 4 0,-1 3-18 15,4-2 7-15,0 1-18 0,2 1 12 0,4 2-28 16,1-8 12-16,3 0-17 0,1-1-9 0,1-2-4 16,1-6 6-16,0 0-10 0,0 0 14 0,0 6-23 15,16 2 7-15,-9-6-6 0,10-4-14 16,-8 2 0-16,18-12 9 0,-8 3-13 0,2 0 4 16,-2-1-6-16,-4 0-8 0,2 1 9 15,-5 2 5-15,-1-2-8 0,-2 6 5 0,-2-2 6 16,-2 1-1-16,1 3-16 0,-2 0 8 0,2 0 4 15,-6 1 19-15,8 0-2 0,8 15-17 0,-5-3 19 16,-1-1-23-16,0 2 11 0,0-2 3 16,-1 0 4-16,1 1-10 0,0 0 5 0,-1-5-24 15,0-1-20-15,8 3 3 0,-4-5-93 16,3 1-41-16,-8-5-82 0,2 0-29 0,7 0 25 16,3 0-268-16,1 0 33 0,29-11 34 0,-22 7 32 15,2 0 39-15,-1-3 24 0,1 0 25 0,-1 2 15 16,3-3 15-16</inkml:trace>
  <inkml:trace contextRef="#ctx0" brushRef="#br0" timeOffset="16516.6">7138 1886 295 0,'13'0'443'0,"-1"7"-40"0,-1 3-51 16,1 0-44-16,-5 4 25 0,0 1-13 0,1 0-15 15,-2 1-32-15,-1 1-13 0,0-2-29 0,-1 1-19 16,0-1-19-16,-2-5-25 0,0-1-17 15,-1-2-12-15,-1-2-19 0,1 1-5 0,0-2 6 16,-1-1-12-16,0 0 10 0,0-1-23 16,0-2-3-16,0 0-7 0,-2 0-7 15,-1-2-11-15,1-1-5 0,0 0-23 0,0-4 10 16,-1-8-23-16,3 1 5 0,0 7-8 0,0-5-8 16,0 3-8-16,0 1-15 0,0-1 2 0,12-4 12 15,-6 8-4-15,0 3-9 0,1-1 3 16,1 3 2-16,12-3 1 0,-11 3 11 0,7 0-15 15,18 10 17-15,-18-2-7 0,3 1 1 0,-1 1 0 16,-2 0-9-16,0-2 12 0,-3 1-4 0,-4-4 1 16,3 2 12-16,-7-1-15 0,-1-2 3 15,-1 0 7-15,-1-1 4 0,1-1-3 0,-3-2 16 16,0 0-11-16,0 0 8 0,-1 3-19 16,0-3-1-16,0-2 16 0,-1-1 2 0,0 0-4 15,-1-1-5-15,2-1 3 0,-2 0-18 16,0-10 13-16,1 1 7 0,2 4-15 0,0 10 13 15,0-9-3-15,0-1-7 0,0 3 0 0,16-13 0 16,-3 8 3-16,1 2-4 0,4 1-9 16,0 1 5-16,2 3-13 0,2 2 10 0,2 2-7 15,-13 1 18-15,6 0 0 0,24 17-20 0,-21-8 16 16,1 3-1-16,-4 0-9 0,-3 1 1 16,-2-1 3-16,-3 2-4 0,-3 1 12 0,-3-2-16 0,-1-3-7 15,-2-1 5-15,0-9-35 0,0 7-42 16,0-7-7-16,0 8-49 0,0-1 15 15,0-7-101-15,0 6-31 0,0-6-42 0,0 0 29 16,0 0-243-16,0 0 4 0,1 12 13 0,4-14 36 16,11-5 32-16,0-3 53 0,-2 0 15 0,1 1 26 15,2 1-17-15,-3-1 3 0</inkml:trace>
  <inkml:trace contextRef="#ctx0" brushRef="#br0" timeOffset="16833.98">7920 2017 400 0,'2'0'344'0,"-2"0"-55"0,2 2-28 16,0-2 13-16,-1 2-24 0,1-1-5 0,0 1 11 15,1-1-31-15,-1 3 54 0,3-3 12 0,0 0-19 16,1 2-15-16,-1-1-18 0,2-2-1 16,11 4-24-16,-3-3-26 0,-7-1-13 0,3 0-17 15,4 0-27-15,1 0-16 0,15-15 3 16,-14 8-22-16,-4 0-20 0,2-3-8 0,-6 0-20 16,1-1-10-16,-3 1-18 0,-2 1-4 15,-2 3-19-15,-1 0-1 0,-2 2-4 0,0 4-13 16,0 0 10-16,0 0-11 0,-12-5 2 15,7 8 0-15,-4 6 13 0,-1 4-4 0,-1 2-7 16,1-4 6-16,2 7 0 0,1-3 5 0,1-1 1 16,3 1-5-16,0-3 11 0,2-1-1 0,1-4 3 15,0-7-14-15,0 7-11 0,0-7-1 16,26 15 2-16,-5-10-107 0,-9-5-44 0,7 0-50 16,4 0-38-16,34-11 25 0,-29 5-201 15,5 1-74-15,-4 0 48 0,-1-1 49 0,4 2 27 16,-4-5 29-16,0 1 12 0,-3-3 17 0,0 2 14 15,-5-2 5-15</inkml:trace>
  <inkml:trace contextRef="#ctx0" brushRef="#br0" timeOffset="17066.1">8559 1782 389 0,'-2'-7'428'16,"0"-1"-97"-16,2 4-41 0,-2 4-17 0,0 0-1 15,0 0-12-15,0 2-31 0,1 3 13 0,-2-1 12 16,0 14 3-16,3 1-15 0,0 5 4 15,0-12-5-15,0 8-32 0,0 1-1 0,12 28-29 16,-11-23-14-16,4-1-26 0,-2-1-7 0,1-2-26 16,-1-4-8-16,0-3-15 0,0-2-49 15,-2-4-45-15,-1-1-45 0,4-1 5 0,-4-5-164 16,0 1-60-16,0-5 24 0,0 2-279 16,0-1 40-16,-1-1 38 0,0-1 22 0,-1-1 31 15,1 2 25-15,-3-4 0 0,2 2 33 0,0-1 58 16,-10-5-3-16</inkml:trace>
  <inkml:trace contextRef="#ctx0" brushRef="#br0" timeOffset="17289.71">8432 1992 232 0,'-5'-2'452'15,"0"1"-79"-15,3 0-25 0,-1 1-42 16,0-1-13-16,1 1-36 0,-1-2-30 16,1 2 29-16,1-1-19 0,0 0-11 0,2 1-10 15,0 0-16-15,1-1-20 0,2 2-15 0,2-1-22 16,3-1-20-16,12 1-9 0,-8 0-20 0,5 0 1 15,5 0-15-15,4 0-40 0,2 0-32 16,2 0 0-16,31-9-88 0,-31 6-50 0,-6-4-19 16,-1 0-23-16,-2 0-29 0,0 0 19 0,-2-1-79 15,-3-5-60-15,-4 2-20 0,-1-3-54 0,-4 2 21 16,0-1 16-16,-1 0 15 0,-6 2 86 16,-1 11 79-16,0-9 147 0</inkml:trace>
  <inkml:trace contextRef="#ctx0" brushRef="#br0" timeOffset="17868.76">8848 1814 1147 0,'-11'-8'152'0,"3"-1"10"16,0 4-2-16,0 0 10 0,2 1 22 0,0 2-6 15,1 1-20-15,0 1 11 0,0 0-1 0,5 0-25 16,0 0-19-16,-17 14 57 0,8 0 27 16,3 1 8-16,1 7-3 0,3 0-10 0,2-10-8 15,0 5-12-15,0 4-1 0,12 25 8 0,-7-24-23 16,-1 1-15-16,1-2-26 0,-1-4-5 16,1-1-13-16,0-3-2 0,-1-1-20 0,2-5 7 15,-3-2-32-15,0 0 0 0,1-3 2 16,2 1-32-16,0-3-18 0,-6 0-19 0,13 0-8 15,19-18-22-15,-13 7-17 0,-3-2 0 16,3 4 8-16,-1-1 1 0,-1 1 5 0,-2 1-5 16,-1 0 3-16,-2 4 6 0,-1 2-6 15,-11 2 14-15,9 0-9 0,-2 0 11 0,16 10-2 16,-10-5-5-16,-3 2 10 0,-3 0 1 0,6 0-7 16,-2-2 4-16,-2 0 7 0,-1-1 16 15,-2-1-10-15,2-1 13 0,-3 0-12 0,1-1 7 16,1-1-6-16,0 0 4 0,-7 0-4 0,7 0 3 15,2 0-7-15,16-12 7 0,-15 5-5 16,5 2-5-16,-7 0 8 0,-2 1 1 0,-2 3-1 16,2-3 8-16,-3 1-3 0,-2 3-9 0,2-3 3 15,-1 3-2-15,1 0-12 0,-3 0 11 16,0 0-7-16,7 0 9 0,-7 0-1 0,28 10-2 16,-13-5 0-16,-4-2 0 0,5 3 0 15,-2-3 6-15,0 2-5 0,3 0 11 0,-5-3 0 16,-2-2 0-16,1 1-4 0,-1-1-10 0,-10 0 13 15,10 0-6-15,3 0 8 0,1 0-13 0,0 0 13 16,13-13-4-16,-19 10-8 0,0-1 3 0,0-1 0 16,1-7 5-16,-4 4-2 0,-1-1-10 15,-1 1 8-15,-3 1 4 0,0 2-2 0,0 5 4 16,0-7-9-16,0 7 10 0,-11-14-13 0,-4 9-3 16,-1 0 7-16,-1 5-21 0,4-1-15 15,-5 0-22-15,2 1-15 0,16 0 7 0,-11 0-127 16,0 0-46-16,2 0-55 0,2 0 31 0,7 0-256 15,-9 0 41-15,9 0-3 0,-5 14 36 0,22-9 75 16,8 0 10-16,7-2 24 0,2 1 32 16,-3 0 5-16,3 2-15 0</inkml:trace>
  <inkml:trace contextRef="#ctx0" brushRef="#br0" timeOffset="18371.68">9937 1997 557 0,'1'-5'413'15,"-1"1"-55"-15,0-1-16 0,-2 0-45 0,0-2-14 16,-5-5 19-16,-3 1-17 0,-2-1-23 0,-1 4-4 16,-4 3-19-16,4 2-31 0,0 2-8 15,5 1-17-15,-5 0-15 0,-17 15-15 0,14-7-2 16,2 1-16-16,0 2-27 0,3 0-1 16,3 1-16-16,4-2-1 0,-1-2 6 0,3 3-11 15,2-11-11-15,0 6-2 0,0 0-20 0,0-6 11 16,12 15-3-16,-6-12-27 0,0-1-3 0,0-2-15 15,4 0-13-15,-1 0-27 0,4 0-30 16,18-9-24-16,-14 3 7 0,2-5-58 0,-3 1-33 16,-2-3-11-16,0-1-29 0,2-1 0 0,-4-3-1 15,-1-1 8-15,3 1-2 0,-3-3 30 0,-2-2-2 16,-2 3 32-16,-2-3 18 0,-1 3 29 16,-1 1 27-16,-3-5 29 0,0 12 9 0,0-3 29 15,0-4 7-15,-12-21 18 0,8 22 42 16,-2 3 30-16,3-1-10 0,0 5 23 0,1 2-5 15,-1 3 11-15,1 2-18 0,0 4 41 0,0 3 14 16,0-1 5-16,1 3 8 0,0 2 7 0,2 14-5 16,-1-10 13-16,0 8-10 0,0 3-3 15,14 28-6-15,-7-24-17 0,2 2 1 0,-1 1-24 16,1-2-13-16,-4-1-12 0,6 1-11 0,-2-3-7 16,2-2-8-16,2 1-75 0,-3-4-37 15,2 1-39-15,-2-7-52 0,1 3 12 0,-1-6-124 16,3 0-64-16,-6-5-38 0,2-3 30 0,-2 1-279 15,-1-1 46-15,-1-2 43 0,-1 0 65 16,2 0 11-16,-6 0 31 0,0 0 16 0,0 0 18 16,0 0 52-16,7 0 23 0,3-10-8 15</inkml:trace>
  <inkml:trace contextRef="#ctx0" brushRef="#br0" timeOffset="21878.15">11513 1967 323 0,'0'-16'327'16,"0"3"-67"-16,19-8-28 0,-19 14-2 16,0 0 2-16,0 2-27 0,0 5 12 0,0 0-11 15,0-10-27-15,0 3-33 0,0 7-8 0,0-5-11 16,0 5 3-16,-13-7-26 0,7 10-19 0,-4 6 39 16,1 3-42-16,-2 0-1 0,1 3-6 15,3 0 8-15,3 1-21 0,0 0 17 0,1 0-28 16,3-4-6-16,0-12 23 0,0 11 2 15,21 11 5-15,-10-13-9 0,3-3-6 0,0-3 0 16,7-1-30-16,-12-2 10 0,7 0-4 0,2 0-4 16,22-14 4-16,-23 5-6 0,3-2 4 15,-2 0-18-15,-2-1-1 0,0-1-26 0,-5-1-12 16,-1 0 4-16,-3 1-31 0,-1 0 10 16,-4 2 7-16,-2 11 12 0,0-8-25 15,0 1 15-15,-14-3-23 0,-4 6 8 0,-4 1-11 16,11 3-14-16,-8 0-8 0,-2 0-21 0,0 0-8 15,-23 12-39-15,26-7 12 0,4 2 11 0,6-2-94 16,3-2-75-16,3-1-102 0,3 2-13 16,6-2 59-16,12 1 24 0,4-4 22 0,-7 1 5 15,9 0-8-15</inkml:trace>
  <inkml:trace contextRef="#ctx0" brushRef="#br0" timeOffset="22194.5">12094 1717 265 0,'-5'-8'303'0,"-5"1"-26"16,1 2-7-16,-1 0 5 0,0 5-36 0,10 0 11 15,-8 0-57-15,-4 0 3 0,-15 20-25 16,19-11 1-16,-1 4 18 0,-1 4-21 0,4 2-4 16,1 0-17-16,0 7-3 0,3 5 0 0,0 1-11 15,2 2 7-15,0-19-27 0,0 9 7 16,0 5 4-16,0 4-19 0,12 34-11 0,-9-32-1 15,-1 3-21-15,3-2 8 0,-1-1-12 0,1-2-8 16,-1 1-8-16,-2-3 0 0,0 2-3 16,-2-1-1-16,0-18-13 0,0 6-15 0,-14 23-25 15,6-23-40-15,-4-3 6 0,0-5-85 0,-2-2-27 16,5-3-57-16,-5-7-37 0,3 1 23 16,0-1-284-16,-1 0 14 0,-3 0 57 0,-22-16 36 15,16 9 23-15,1-7 12 0,5-3 68 0,-5 0 11 16,1-1-18-16</inkml:trace>
  <inkml:trace contextRef="#ctx0" brushRef="#br0" timeOffset="22356.93">11606 2278 812 0,'1'-7'337'0,"0"3"-44"16,3-1-2-16,5-5-39 0,2-1 13 16,5 2-58-16,2-2-6 0,5 3-45 0,1-1-16 15,6 1-10-15,4-2-14 0,7-1-57 16,4-1-46-16,2-1-58 0,8-2-68 0,3 3 12 15,2 0-293-15,4 0-17 0,0-1 42 0,1 2 21 16,0-1-26-16,-1 0 15 0,-1 0 57 16</inkml:trace>
  <inkml:trace contextRef="#ctx0" brushRef="#br0" timeOffset="22738.97">13127 1530 265 0,'-1'-2'321'0,"1"0"-45"0,-2 2 6 0,2 0-21 15,-1-2-11-15,2 4-16 0,1-2-18 16,0 5 23-16,8 8-27 0,0 4 44 15,-2 3-27-15,1 4-4 0,-1 3-6 0,1 0-9 16,-3 2-14-16,0 0-10 0,0 2-24 0,-2 1-11 16,-3-3-9-16,1 1-17 0,2 2-10 0,0 0-11 15,-1-5-4-15,0-4-16 0,5-2-2 16,-3-2-16-16,1-4-2 0,2-2-4 0,5-5-24 16,-2-3-22-16,2-5-52 0,-4 0-35 0,7 0 6 15,2 0-99-15,19-17-50 0,-22 9-31 16,2-3 24-16,-1 0-214 0,-4-3-57 15,-1 0 14-15,-5 6 42 0,-4-1 41 0,-1 3 32 16,-1-3 4-16,0 9 44 0,0-6 20 16,0 6 22-16</inkml:trace>
  <inkml:trace contextRef="#ctx0" brushRef="#br0" timeOffset="23274.4">12974 1832 363 0,'-8'-1'417'0,"1"3"-45"16,3-2-50-16,-1 0-49 0,0-2-3 0,2 2-43 16,2 0-22-16,2 0-6 0,2 0-26 0,2 0-41 15,15-3-4-15,3-2-2 0,2 1-23 16,3-2-9-16,4 2-12 0,-3 1-43 0,2-2-19 16,4 0-10-16,-3-2-21 0,0 2-27 15,-1-2-18-15,-3 3-21 0,3-4-15 0,-4 2 14 16,-2-2-9-16,-4 5-12 0,-5-3 25 0,2 0-11 15,-10 1 35-15,0 1-15 0,-4 1 23 16,-1 0 26-16,0-1 16 0,-3 4 2 0,0 0 20 16,0 0 15-16,0 0 12 0,0 0-12 0,0 0 7 15,0 0 6-15,0 0-4 0,0 0 4 16,-5-5 12-16,5 7 3 0,3 0 41 0,-1 1-6 16,-1 2-28-16,2 2 33 0,7 8-11 15,-8 1-10-15,7-2 43 0,2 2-16 0,-1 1-19 16,-1-2 5-16,-4 1-10 0,5-1 6 0,-3-1-16 15,-1 1-4-15,-2-4 3 0,-1-5-11 16,-1 2-16-16,-1-4 16 0,2 0 4 0,-2 0-11 16,0-2 17-16,0 0 9 0,0 0-4 15,-1-2 4-15,0 0-23 0,-1 0 4 0,-1 0-6 16,1-2 3-16,-2 1-17 0,2-2 1 0,-1-3-13 16,-1 3-11-16,1-3-22 0,1 1 4 0,0-2-17 15,0-1-3-15,0-8-4 0,1 10 3 0,0-6-5 16,0-3-14-16,12-18-29 0,-1 18 9 15,-1 3 4-15,5-2-89 0,2 3-12 0,3 0-20 16,0 0-27-16,1 0-37 0,0 6-34 0,0 0 26 16,0 2-224-16,-11 3-3 0,2 0 65 15,22 11 20-15,-15-3 13 0,-2 1 10 0,0 0 33 16,-1 2 11-16,0-2 3 0</inkml:trace>
  <inkml:trace contextRef="#ctx0" brushRef="#br0" timeOffset="24090.1">14027 1831 424 0,'-1'-5'389'0,"-1"0"-22"0,1-1-62 0,-2-8 2 16,-5 1-21-16,2 0-36 0,-2 1 0 0,1 4-19 16,-2-4-8-16,-3 3-44 0,3 4-1 15,1 0-25-15,-8 0-15 0,3 3-14 0,13 2 3 16,-16 0-34-16,-14 13-11 0,15-4 6 0,-2 1-12 15,7 4 4-15,-4 0-10 0,5 1-8 16,-1 2 6-16,5-3-6 0,-2 0-23 0,3-4 9 16,4-10-7-16,0 8-8 0,0 1 4 0,0-2-4 15,16 10-3-15,-6-12-6 0,-1 0 12 16,2-4-21-16,-1 1 6 0,-1-2-26 0,6 0 10 16,1 0-17-16,22-15-8 0,-18 10-20 0,-3-6 7 15,0 1-36-15,-1-2 0 0,-1-1 13 0,-3 2-17 16,-1 0 25-16,-2 2-1 0,-2 1 25 0,-2 1-23 15,-1 3 7-15,0 1 15 0,-2 1-16 16,0 0 24-16,-2 2 9 0,0 0 24 0,0 0-29 16,0 0 13-16,0 14 0 0,1-9 48 0,0 2 0 15,1-2-17-15,4 9-5 0,1 1 23 16,-1-3-7-16,1-5-18 0,0 0 25 0,0-2-25 16,1-2 27-16,-1-1-33 0,1-1 25 0,0 0-13 15,-8-1-1-15,7 0-4 0,5 0-11 16,16-12-11-16,-10 3-19 0,-5-3-4 0,1 4 2 15,-1-4-71-15,-1-2 21 0,-1 0-6 0,-3 1 4 16,-1 2-15-16,0 3 23 0,-2-1 10 0,-3 3 5 16,1 3-20-16,-1-2 25 0,0 3 0 15,0 2 10-15,-2 1 1 0,0 1 30 0,2 0 20 16,-2 3-15-16,2-1 20 0,-2 2-1 16,2-1-5-16,-1 0 0 0,1 3 44 0,5 7-8 15,-4 0 29-15,1 0-24 0,0-3 36 0,-1-3-17 16,-1 0-5-16,1-3 2 0,0 0-3 15,-3-2 2-15,0 0 5 0,3-1 9 0,-3 0 6 16,0 0-9-16,0-2 4 0,0-1-11 16,0 0-4-16,0 0-5 0,-7 2-10 0,5-4-1 15,-1-1-21-15,-1-1 4 0,0-1-7 16,2 0-6-16,-1 0-22 0,1-1 8 0,0 1-8 16,-1-1 2-16,3-1-10 0,0 7 1 0,0-9-10 15,12-14-1-15,-4 14 10 0,4-3-9 0,1 2 3 16,2 1-3-16,3 3 12 0,3 2-8 15,-3 2 3-15,-7 2 10 0,3 0-21 0,4 0 8 16,18 12-1-16,-21-3 3 0,1 1-11 0,-7 0 12 16,1 4-2-16,-4-6-2 0,-4 2 0 15,-2-1-12-15,0-1-26 0,0-8-3 0,0 7-23 16,0 0 8-16,0-7-91 0,0 7-12 0,0-2-7 16,0-5-27-16,0 8-21 0,0-8-15 0,0 0 22 15,0 6-162-15,0-6-86 0,9 7-2 16,-2-9 32-16,11-3 53 0,3-1-5 0,0 0 53 15,-1-2 46-15,3 2-24 0</inkml:trace>
  <inkml:trace contextRef="#ctx0" brushRef="#br0" timeOffset="24493.18">14914 1734 945 0,'5'-10'345'0,"0"3"-13"16,-3 0-20-16,0-1-41 0,-2 3 6 0,0 0-1 15,0 1-36-15,-4 1-29 0,4 3-4 16,-10-5-18-16,4 4-29 0,-1 1-22 15,-13 2 5-15,11-2-29 0,-23 13-11 0,12-5-6 16,2 0-15-16,-2 4 5 0,3-1-16 0,3 1-12 16,-1-1-11-16,4-1 14 0,5-1-21 0,-1-2-7 15,3 0-8-15,4 0-14 0,-3-2 0 16,3 0 9-16,0-5-8 0,0 0-9 0,12 9 14 16,-6-6-8-16,8 0-4 0,4 0 9 0,0 1-5 15,-1-1-18-15,2-2 7 0,-10-1-11 16,7 0 1-16,1 0 11 0,-1 0-15 0,2 0 9 15,18 13 5-15,-24-10-8 0,-2 1-1 16,-2-1-13-16,-2-1 20 0,-1 2-29 0,-1-1 37 16,-2 2-5-16,1-2 18 0,-1 1-2 15,-2 1 13-15,0-5-2 0,0 0 5 0,0 7-3 0,0-7-10 16,-16 20 13-16,4-14-10 0,4 0-12 0,-8-2 6 16,-2 0-5-16,0-1-13 0,0 0-23 15,-2-1-26-15,1 1 4 0,5-3-66 16,7 0-28-16,-5 0-31 0,-4 0-49 0,-15-12-21 15,23 8 24-15,-2 1-188 0,6-2-49 0,-1 2 5 16,1-1 33-16,2-1 27 0,2 1 31 0,0 3 11 16,6-4 51-16,10 0-10 0</inkml:trace>
  <inkml:trace contextRef="#ctx0" brushRef="#br0" timeOffset="25134.41">15154 1713 504 0,'0'1'420'16,"3"-1"-54"-16,-3 3-13 0,0 1-46 0,2 1 22 15,-2 2-15-15,0 0-33 0,5 11-36 0,-3 1-17 16,1 0-3-16,-1 0-19 0,0-2-31 0,0 0-18 16,-2-4 1-16,2 1-27 0,0-2-16 0,1-2-9 15,-1-2-9-15,-2-1-6 0,0-3-15 0,0-4 7 16,0 0-9-16,0 0-2 0,0 7 0 15,0-7-3-15,0 0-13 0,0 0-4 0,-2 7-1 16,0-8-1-16,1-1-19 0,-1-1-16 0,0-2-4 16,-2-10-19-16,2 3-1 0,2-1-13 15,0 2 2-15,0 1 0 0,0 1 5 0,0-3 3 16,10-15 0-16,-5 17-5 0,3-2 4 0,2 6-4 16,-1 3 6-16,-2 0-3 0,4 1 1 15,-11 2 3-15,15 0 0 0,2 0-11 0,19 14 17 16,-16-2 0-16,-3 0-11 0,2 1 11 15,-4-1 11-15,1 2-7 0,-3-2 12 0,1-1-3 16,-5 0 3-16,-2-3-8 0,-3-4 12 16,0 3-16-16,0-3 0 0,0 0 15 0,-4-2 10 15,2 0-2-15,-2 0 3 0,0-2-3 0,0 0 9 16,-2 0-1-16,0-1-13 0,0-2-10 0,1 1 2 16,-2-3 11-16,1 0-3 0,0 0 7 0,0-2-14 15,-1-8-2-15,3 2-5 0,0-5-2 16,0 6 15-16,0 12-15 0,0-9 6 0,0 1-2 15,12-4-16-15,-7 7 13 0,8-2-2 0,1 0-7 16,3 3 18-16,0 3-22 0,-7 1 14 16,6 0 0-16,2 0 0 0,2 0 8 0,20 15 1 15,-23-9-4-15,0 4 7 0,-3 2 13 0,-1 0-21 16,-1 1 21-16,-3-3-19 0,-7 1 0 16,2-1 13-16,-2-1-18 0,-2-1 9 15,0-8-16-15,0 7-19 0,0-1-38 0,0-6-40 16,0 6 8-16,-13 6-84 0,9-9-24 0,-1-3-39 15,-2 1-28-15,3 0 23 0,-1-1-195 0,1-2-59 16,2 2 43-16,0-4 24 0,2 0 5 16,4-1 70-16,7-6-8 0,0-1 66 0,1-1-19 15,-1-1 21-15</inkml:trace>
  <inkml:trace contextRef="#ctx0" brushRef="#br0" timeOffset="25322.91">15836 1785 966 0,'0'4'384'0,"2"-1"-54"15,-2 2 34-15,0 1-8 0,2 0-31 0,0 13-15 16,-2-10-25-16,3 14-42 0,1-5-10 16,-2 2-34-16,0-5-18 0,3 2-14 0,-3-1-42 15,1-6-43-15,-1 0-65 0,-2-2-3 0,0-1-102 16,2-3-21-16,-2-1-52 0,0-1-47 16,0-2 18-16,0-1-307 0,3 0 37 0,-3-2 33 15,2 1 26-15,0-3 20 0,-2 0 13 16,4-12 67-16,1 0 27 0,-5 4-3 0</inkml:trace>
  <inkml:trace contextRef="#ctx0" brushRef="#br0" timeOffset="25460.78">15865 1668 237 0,'-7'-8'356'0,"0"4"-67"0,-4-4-39 16,3 4-35-16,0-1-32 0,0 0-48 15,5 3-40-15,-3 0-33 0,4 2-45 0,-4-2-29 0,6 2 0 16,0 0-174-16,0 0-109 0,0 0-39 15,0 0 42-15,-4 4-24 0</inkml:trace>
  <inkml:trace contextRef="#ctx0" brushRef="#br0" timeOffset="25733.52">15930 1635 265 0,'5'-3'415'16,"5"2"-31"-16,-5 1-50 0,0-1-29 15,0 1-36-15,-1 2-6 0,0 0-32 0,1 2 52 16,6 9-21-16,-2 2 1 0,0 7-24 0,-1-1 5 15,0 4-3-15,-4 1-24 0,-2 3 4 0,1 0-12 16,1 0-37-16,0-2-12 0,-1 2-1 16,-1-4-28-16,-2-1-11 0,5-2 4 0,-3-1-25 15,3-2 3-15,-1-3-9 0,-2-5-7 16,0-1-18-16,7 1 10 0,1-1-9 0,-2-5-40 16,-1-5-38-16,0 3-35 0,-7-3-51 15,13 0 9-15,12-13-163 0,-14 6-70 0,-2-1 28 16,1-2-254-16,-2-1 7 0,-1 2 43 0,-3 1 42 15,-4 1 22-15,5 2 23 0,-5 0 34 16,3 0 1-16,-3 5 57 0,0 0 13 0,0-7-4 16</inkml:trace>
  <inkml:trace contextRef="#ctx0" brushRef="#br0" timeOffset="25919.01">16025 1872 309 0,'-3'-2'493'16,"-1"-1"-71"-16,0 3-62 0,1-1-1 15,2-1-29-15,-1 2-66 0,0-3-28 0,2 2-18 16,2 0-51-16,0-1-19 0,4 0-19 16,0 2-96-16,-1 0-14 0,3-2-62 15,13-3-25-15,-6 0-62 0,6 5 12 0,-1-5-168 16,-5 0-109-16,0-2 2 0,0 2 24 16,-5-1 44-16,-2 0-5 0,-1 3 30 0,-1-2-17 15</inkml:trace>
  <inkml:trace contextRef="#ctx0" brushRef="#br0" timeOffset="26218.82">16229 1702 442 0,'0'-4'415'0,"2"-1"-36"0,-2 2-65 15,1 0-19-15,-1 0-36 0,2 0 23 16,-2 2-18-16,0-3-5 0,0 4-50 0,2 0-4 16,-2 0-14-16,2 0-4 0,0 4-2 0,0-1 8 15,1 2-7-15,5 14-4 0,0 3-3 16,0-2 3-16,-1 4-8 0,0 0-13 15,0 2-19-15,0-2 12 0,1 4-24 0,-1 0-19 16,0-3 2-16,0 1-23 0,-1-4-19 0,-1 0-1 16,1-3-9-16,2-2-1 0,-4-3 16 15,2 0-27-15,-1-4-5 0,2-2-18 0,0-4-30 16,-3-1-38-16,3-1-37 0,-1-2-35 0,-6 0-43 16,5 0 15-16,8 0-174 0,17-17 26 15,-17 8-281-15,-1-2 6 0,-1-1 64 16,-2 1 12-16,0-1 35 0,-2 0 31 0,-3 2 55 15,2 2 20-15,-3-1 23 0,-3 2-1 0,0 0 26 16</inkml:trace>
  <inkml:trace contextRef="#ctx0" brushRef="#br0" timeOffset="26548.21">16321 1874 935 0,'-4'0'352'0,"-1"-1"-50"16,3 0 53-16,1 0-39 0,1-1-43 15,0 0-56-15,0 2 2 0,3-3-27 0,2 1-6 16,2 1-36-16,10-3-3 0,4 2-36 0,-1-2 0 16,0-1-9-16,3 2-19 0,-3 1-21 15,2 1 13-15,0 1-6 0,-1-2-15 0,1 2-8 16,-4 0-15-16,1-1 8 0,-11 1-1 16,6 0 6-16,-3 0-16 0,0 0-17 0,-1 0 8 15,-2 0 14-15,15 15-5 0,-10-6-23 0,-4-3 6 16,0 7 7-16,-2 0-14 0,2 1-2 0,-1 2 23 15,0 0-6-15,0-4 1 0,-5 4-29 0,1-5 21 16,0-2-2-16,-2-2-16 0,2 1 0 16,-2-3-74-16,0 0-4 0,0-3-26 0,0 1-36 15,-1-3-58-15,0 0-37 0,-1 0 23 0,0 0-233 16,0 0 5-16,0 0 34 0,10-10 5 0,-8 5 37 16,0 0 15-16,-2-2 24 0,7-9 10 15</inkml:trace>
  <inkml:trace contextRef="#ctx0" brushRef="#br0" timeOffset="26696.1">16715 1734 813 0,'-12'-8'293'0,"-1"-1"-29"0,1 4-52 15,5 0-10-15,-8 1-22 0,1 1-24 16,8 1-42-16,-3 2-22 0,3 0-20 0,6 0-49 16,0 0-40-16,-10 0-56 0,10 0 8 15,0 0-121-15,-7 12-112 0,11-8-44 0,1-2-10 16,15 6 14-16,1 2 4 0</inkml:trace>
  <inkml:trace contextRef="#ctx0" brushRef="#br0" timeOffset="27064.6">16788 1799 290 0,'11'7'323'16,"1"2"-7"-16,3 2-31 0,-10-2 11 0,7 4 12 15,-2 1-44-15,-1-2-34 0,1 3 47 0,-1 1-27 16,-1 2-19-16,0-2-10 0,0-2-27 16,-3 1-17-16,1-2-8 0,-1 1-23 0,0-3-8 15,-1-3-6-15,-2-1-20 0,1-2-28 0,-3-2-2 16,0-1 16-16,2 1-24 0,0 0 8 0,-2-1-7 15,0 0-25-15,0-2 12 0,0 0-17 0,-4 0 13 16,4-2-12-16,-1 1-18 0,-1-3-8 16,0 1 12-16,0 1-27 0,2-4-6 0,-2 0 0 15,2-1-16-15,0 0-10 0,0-2-5 16,0-4 25-16,11-17-32 0,-4 13 13 0,-1 3 9 16,4-3 9-16,-2 6-36 0,3 2 25 0,6 1-15 15,-3 2 28-15,3 1 0 0,-2 3-4 16,1 2 9-16,-16 0-14 0,16 0 19 0,13 12-4 15,-13-5-16-15,-3 3 14 0,1 2 22 0,-5-1-8 16,-1 2 2-16,-2-1-7 0,-6-3-1 0,2-1-18 16,0 2 1-16,-2-10-45 0,0 7-40 15,0-1-24-15,-12 13-41 0,8-11-3 0,2 0-37 16,2-2-38-16,0-6 21 0,0 0-140 16,0 6-98-16,0-6 44 0,16 13-1 0,1-7 26 15,2-2 25-15,3 0 57 0,0-3 13 0,-10-1 5 16</inkml:trace>
  <inkml:trace contextRef="#ctx0" brushRef="#br0" timeOffset="27619.59">17490 1959 367 0,'3'-12'355'15,"-2"3"-24"-15,-1 1-42 0,2 1 7 0,-4 0-27 16,0 3-9-16,-5 0-15 0,-6-1-45 0,-1 3-23 16,1 2 10-16,3 0 6 0,-3 0-43 15,-18 15 16-15,14-5-49 0,3 1-11 0,0 1 29 16,3 0-35-16,2 3-1 0,2-3-21 15,0-2 0-15,4-2-3 0,3-1-6 0,-1-3-31 16,1-4-1-16,0 0 14 0,0 8-1 0,11 1-8 16,-7-6 0-16,1 0-15 0,1-2-16 15,1-1-2-15,1 0-1 0,0 0-24 0,6 0 1 16,15-14-29-16,-14 6 18 0,3 2-38 0,-1-5 31 16,-3-1 0-16,2-2-6 0,-2 0 3 15,2-1 33-15,-3 1 3 0,-1 1-15 0,-1 2-1 16,-2 1 1-16,0 4-5 0,-2 1 14 0,-3 1 11 15,-1 4-6-15,-3 0-15 0,0 0 20 16,7 11-2-16,-4 4 35 0,5 9 8 0,-2 5-9 16,-1-2 43-16,3 5 19 0,0 5 13 0,0 0 3 15,1 7-6-15,0 1 11 0,1 2 16 16,3 2-9-16,0 0-21 0,-1-2-17 0,-1-3-1 16,-2-3-14-16,-1-5-6 0,-5-4 6 0,3-3-2 15,-3 0-10-15,-3-17 1 0,0 2-26 16,-16 11 23-16,4-16-20 0,-7-5 9 0,7-4-6 15,-3 0-5-15,-23-11-20 0,15 1 12 16,2 1-10-16,-1-3 3 0,6-1-13 0,-2-2 11 16,3 4 2-16,6-5-9 0,0 0-14 0,2-2 19 15,1-2-19-15,4 3 0 0,2 6-4 16,0-4-11-16,13-20 5 0,0 17-33 0,0-1-23 16,8 2-35-16,-1-3-34 0,4 2 13 15,3 1-66-15,3-1 18 0,1 2-46 0,0 1 2 16,-1 2-35-16,2-1-12 0,-1 6 27 15,0-6-152-15,-3 4-106 0,2-1 4 0,-2 0 53 16,1 3 27-16,1 1 27 0,1-2 23 16,0 1 26-16,2 1 12 0,2 0 33 0</inkml:trace>
  <inkml:trace contextRef="#ctx0" brushRef="#br0" timeOffset="28530.76">19576 1652 391 0,'-8'-22'305'16,"-2"-1"-29"-16,0 5-6 0,-6 2-41 0,2 3-7 15,1 4-52-15,-6 0-16 0,-2 7-10 0,9 2 7 16,-6 0-31-16,-25 15-17 0,20-6 5 0,-1 2-14 15,1 3-27-15,1 3-10 0,2-1 15 16,0-1-24-16,4 4 6 0,-2-1 2 0,7 0-17 16,2-3-6-16,6-3-7 0,3 0 2 15,0-6 15-15,0 2-12 0,18 10-9 0,-5-9-6 16,3-1 10-16,2-3-22 0,2 2 5 0,7-3-1 16,-7 4 22-16,8-6-17 0,0 4-3 0,-2 0-6 15,-2 0 12-15,-1 3-11 0,1 0 2 16,-7 1-3-16,0 2-2 0,-2 0-9 0,1 1 15 15,-2-1 0-15,-3 3 1 0,-4-1 2 0,-2 0-19 16,-4-1 9-16,-1-13 42 0,0 14-9 16,-16 13 9-16,4-14-1 0,-4-1-15 0,-2-1 23 15,-2 1-23-15,-3-3 24 0,-5-4-5 16,-4 1-5-16,0-1 1 0,0-1-7 16,-4-2 11-16,-2-2-18 0,-1 1-17 0,19-1-8 15,-8 0-16-15,-7 0 2 0,-2 0 25 0,-1 0-40 16,2 0-2-16,-30-12 16 0,37 5-16 0,3-3 6 15,1 0-5-15,7-1-21 0,9-3-1 16,-1-1 23-16,9 1-18 0,1 5-2 0,10-14 16 16,1 9 2-16,4-1 3 0,1 3-3 15,1 1 6-15,5 3 20 0,-2 1 4 0,0 5 11 16,0 2 2-16,-11 0 26 0,6 0 5 0,17 14-27 16,-13-3-1-16,-2 3-2 0,0 0-2 15,0 4 71-15,-1 0-10 0,1 0-7 0,-3 1 3 16,3 0-7-16,-4-2 7 0,3 1-39 0,-3-2 18 15,0-4-23-15,-3 1-2 0,3-2-2 16,1-1-46-16,-7-3-27 0,-3-2-44 0,1-3-47 16,0 0-56-16,-1-1 18 0,-4-1-269 0,0 0-1 15,7 0 21-15,-7 0 39 0,24-10 27 16,-11 4 28-16,1-2 22 0,4-2 10 0,3-2 14 16</inkml:trace>
  <inkml:trace contextRef="#ctx0" brushRef="#br0" timeOffset="28927.82">19767 2012 277 0,'4'0'431'0,"0"1"-75"0,3 0-56 16,0-1 3-16,-2 2-22 0,2-1-23 0,2-1-29 16,-2 0-27-16,2 0-23 0,5 0-17 15,0 0-15-15,3 0-7 0,16-10-7 0,-16 4-4 16,-1 1-9-16,1-2-27 0,0-1-10 0,-3 1-9 15,2-2-32-15,-3 0-4 0,1-3-19 16,-4 2 21-16,-1-1-25 0,3 1-2 0,-8 0 20 16,0 1-33-16,-2 2-6 0,1 1 10 15,-3 6-16-15,0 0 12 0,0-7 32 0,-11-3-52 16,5 10 32-16,-1-1-24 0,-1 1 25 0,-13 1-18 16,11-1-11-16,-18 13 21 0,11-6-13 15,0 4 13-15,0-1 14 0,2 2 2 0,2 3 5 16,3-1-6-16,0 1-22 0,3 0 18 0,3 0-5 15,3-1 8-15,1-5 5 0,0-9-28 0,0 8 0 16,11 13 11-16,-1-12-14 0,3-2-33 16,-2-3-17-16,7-1-24 0,1-2-28 0,2 0-29 15,6 0-17-15,-15-1 13 0,7 0-127 0,24-11-49 16,-18 5-81-16,-1 0 27 0,-3 0 28 16,-1-3-29-16,0 0 49 0,-5 1-2 0,2 0 9 15</inkml:trace>
  <inkml:trace contextRef="#ctx0" brushRef="#br0" timeOffset="29874.67">20317 1878 325 0,'0'-5'336'0,"-2"2"-29"0,2-1-47 15,-2 2-35-15,-1 1 16 0,-1 1 0 0,-1 1-15 16,3-1-24-16,-3 3-7 0,0 1-31 16,-7 8 0-16,1 1-7 0,0 0-16 0,0 2 34 15,3 2-16-15,-1-2 2 0,3 2-32 0,3-2-1 16,0 3-14-16,3-11-5 0,0 1-17 0,0 0-13 15,13 12-3-15,-3-9-2 0,-2-4 2 16,1-2-15-16,6 0-13 0,-3-2-2 0,7-3-17 16,-11 0-29-16,7 0-18 0,1 0 10 15,21-14 3-15,-18 7-51 0,2-1-43 0,-3-4-3 16,-3-1 4-16,0-3-14 0,0 0 20 0,0 1-3 16,0 0 7-16,-3 2-1 0,-6 4 18 15,4-1 15-15,-4 3 26 0,-2 2 16 0,0 0-13 16,-2 3 4-16,-1-2 19 0,-1 4 15 15,0 0-3-15,0 0 10 0,0 0 26 0,-5-2 2 16,4 4-6-16,-1 1 43 0,0 0-17 0,-1 2 33 16,1 1-13-16,0-1-4 0,-2 11 10 15,1-4 2-15,3 0-14 0,0 0 9 0,0-4-3 16,0 0 5-16,0 0-8 0,15 10-3 0,-11-12 5 16,1-3-6-16,7 6-9 0,0-1-16 0,-1-5-9 15,0-1-1-15,0-1 9 0,0-1-9 16,-1 0-4-16,3 0-14 0,17-11-17 0,-13 4-11 15,-2-1-4-15,1-2-25 0,-2-2-3 0,-1-1 9 16,-2 0-11-16,1-2 5 0,-1 1-8 16,-2 2-1-16,-1 0 22 0,-3 0-8 0,0 4 5 15,-2 1 3-15,-1 0-9 0,0 3 22 0,-1 1-1 16,0 0 4-16,0 1-5 0,0-1-15 0,0 0 6 16,-1 1 14-16,0 2-4 0,0 0 3 15,-2 3 21-15,0-1-14 0,0 1 24 0,0 3-13 16,-1 0 1-16,0 8 10 0,-2 2 5 0,3-3 6 15,-1 4-9-15,3-9 4 0,0 4 9 16,0 0-3-16,0 2 9 0,15 6 1 0,-7-10-3 16,-3-2-11-16,0-2 11 0,2-1-9 15,-1-3 1-15,0 1-11 0,1-1-6 0,1-2 0 16,0 0 6-16,-8 0-3 0,11 0-8 0,17-10-15 16,-14 2-15-16,2-1-13 0,-2-2-9 0,-1 0 1 15,-1-1-20-15,-1 0-18 0,-1 0 26 16,-5-2-6-16,3 3 14 0,-1-1-18 0,-3 4 11 15,-1 2 16-15,1 0-2 0,0 3-1 0,-1-2-5 16,-1 3 28-16,0 0-5 0,-1 1-5 16,2-1-14-16,0 2 24 0,-3 0-16 0,0 0 24 15,0 0-6-15,8 0-6 0,5 9 1 0,-3 5-5 16,1-2 9-16,-2 0-2 0,1 2 27 0,-2 0 3 16,1-1 4-16,-2 0 3 0,-3-3-5 0,0-2 13 15,0-1-14-15,-2-2 1 0,0 0-12 16,-1-3 30-16,1 4-4 0,-1-3 17 0,0 0 3 15,0-1 14-15,-1-2 0 0,0 0-3 0,-1 1-16 16,0 0 10-16,0-2-1 0,-1-1-16 16,2 1-5-16,-1-2-4 0,2 1 5 0,-1-3 2 15,1-2-22-15,0 2 9 0,1-2-7 0,5-9-25 16,1-1-5-16,-1 4 1 0,1-2-3 16,1 0-10-16,1 3-11 0,0 0-28 0,0 0-15 15,2 3-22-15,-3 2 9 0,5 1-64 0,-3 1-63 16,-4 0-24-16,0 1-45 0,1 1 28 0,-2 2-246 15,1 0 39-15,-2 1 35 0,1 0-20 16,-6 0 66-16,0 0 27 0,10 0 23 0,14 11 9 16,-13-7 30-16,-2 1 6 0</inkml:trace>
  <inkml:trace contextRef="#ctx0" brushRef="#br0" timeOffset="30696.88">21341 1949 843 0,'-1'2'316'0,"0"0"-18"0,1 0-16 16,0-1 10-16,1 2-36 0,2-1-1 0,1 0 4 16,0-2-25-16,2 2-16 0,1-1-9 15,0 1-6-15,1-2-37 0,15 0-16 0,-13 0-19 16,5 0-11-16,0 0-18 0,22-11 4 16,-21 8-22-16,1-4 0 0,-1 2-9 0,-1-3-18 15,-3 2-1-15,0-2-16 0,-4 1-4 0,-2 2-6 16,-1 1-7-16,-3-1-23 0,-1 2 3 15,-1 3-13-15,0 0 4 0,-11-10-9 0,6 8 0 0,-3 2 2 16,-11 0-1-16,9 0-12 0,-3 0 13 0,-2 0-10 16,-19 14-1-16,20-8 18 0,-2 3-1 15,2 0-9-15,3-1 24 0,2 4 0 0,0 0-3 16,2-3-12-16,3-1-5 0,3-1 3 16,1 0 0-16,0-2-4 0,0-5 2 0,0 0 19 15,0 8 13-15,24 8-19 0,-3-10 9 0,2 0 15 16,3-3-29-16,4-1 14 0,2 1-13 15,3-3 7-15,-15 0-13 0,11 0 0 0,7 0-48 16,40-12-1-16,-33 7 2 0,-2-3-28 0,3 0-8 16,-7-1 24-16,0 1-8 0,0 0 9 15,-4 0-2-15,-5 1 17 0,-2-1 14 0,-3-3 20 16,-5 3-5-16,-4 0 20 0,-4-1-16 16,0 0 28-16,-8 2-16 0,-3-1 28 0,-1 4-14 15,0 4-10-15,0-8 6 0,-17-9-14 0,4 10 14 16,3 0 15-16,1 2-14 0,-5 0 13 0,0 3-26 15,2 1 1-15,0 1 10 0,4 0 7 16,-4 0-13-16,-13 10 10 0,7-4 19 0,3 1-18 16,1 0-10-16,3 0 10 0,2 0 6 0,2-2-12 15,3 2 0-15,1-2-17 0,1 0 39 0,0-1-26 16,0-1 4-16,2-3-16 0,0 0 25 16,0 0-17-16,0 0 14 0,13 13-3 0,-7-13-2 15,0-1-9-15,-2 1 6 0,3-2-2 0,1 2-1 16,18-10-10-16,-9 3-6 0,-3-1 27 15,0-3-24-15,0-2-13 0,-1-1 11 0,-2-3 18 16,-1 0-14-16,1-1 24 0,-2-3-24 0,0-3 32 16,-1 2-15-16,-1-2 1 0,1 0 34 0,-4 2-2 15,-3-1 34-15,0 5 13 0,-1 9-33 16,0 0 12-16,0 1 6 0,0 0-22 0,0 8 6 16,0-8-19-16,0 8 11 0,-12-9-12 15,10 10 10-15,-1 2 13 0,-5 9 1 0,2 3 1 16,1 5-1-16,1 2 3 0,2 5 4 0,2-15 7 15,0 10-2-15,0 2-12 0,0 5 9 0,15 29-2 16,-9-31-10-16,1-1-13 0,1-2 1 16,1 3-21-16,-1-4-26 0,-2-2-38 15,1-3-35-15,1-3 8 0,1-3-114 0,-4-4-66 16,-2-1-61-16,1-4 30 0,1-1 27 0,-2-2 21 16,-1 0-254-16,-2 0 36 0,0 0-3 0,0 0 29 15,0 0 66-15,9 0 18 0,17-15 9 16,-10 8 41-16,5 1 3 0</inkml:trace>
  <inkml:trace contextRef="#ctx0" brushRef="#br0" timeOffset="31439.38">23516 1938 376 0,'2'-1'354'16,"2"0"-46"-16,-1-1-24 0,-1 0-1 0,-1 0-35 15,0 0 16-15,1-1-21 0,-2 0-36 0,0-1-23 16,-1-1 26-16,-1 1-38 0,-1 0 5 0,-6-8-19 16,-3 3-12-16,-2 4-7 0,-4-1-25 0,-1 4-4 15,8 2-20-15,-6 0-17 0,-5 0 0 16,-2 0-2-16,-25 17-5 0,22-9-11 0,0 0-5 16,2 1 17-16,0 3-23 0,4 0 5 0,5-1-10 15,0 0 0-15,4 1-4 0,3-2-2 16,4-2-6-16,1 0-2 0,4-8-6 0,0 0 15 15,0 6-18-15,22 8 9 0,-3-12-4 0,-5-1-18 16,-2-1 5-16,4 0 8 0,5 0-22 16,2 0-29-16,24-13 2 0,-23 8-78 0,-1-3-16 15,-1-1-42-15,-2 0-20 0,-2-1-25 0,3 0 18 16,-4 0-51-16,-1-4-67 0,-1-1-79 0,-5-1-44 16,0-1 34-16,-1-3 43 0,-2 3 6 15,0-4 23-15,0 1-10 0,-3-2 0 0</inkml:trace>
  <inkml:trace contextRef="#ctx0" brushRef="#br0" timeOffset="31689.55">23535 1603 212 0,'-5'-23'291'16,"-3"3"-40"-16,3 2-17 0,-4 3-7 0,2 2-17 16,0 5 3-16,3-1-41 0,-2 4 13 0,1-1-19 15,0 2-21-15,1 2-6 0,0-1-11 16,1 3 2-16,3 0 3 0,0 0-7 0,0 0 6 16,-12 12-17-16,5 3 10 0,2-1-13 15,5 7 51-15,-1 3-5 0,1-10 0 0,0 8 7 16,0 5 5-16,13 32-10 0,-7-25-8 0,2 1-24 15,-2 0-1-15,2-3-11 0,1-1-12 16,-2 1-17-16,1-3-12 0,-1-5-15 0,1 2-30 16,-2-4-31-16,1-2-28 0,0-4-33 0,2-3 5 15,1-2-136-15,-1-7-48 0,2 0-53 16,-2-3 30-16,2-1-243 0,-1 0 20 0,3 0 23 16,22-13 45-16,-12 6 31 0,1-4 29 0,0 5 7 15,0-3 36-15,3 2-7 0</inkml:trace>
  <inkml:trace contextRef="#ctx0" brushRef="#br0" timeOffset="32337.79">23927 1913 1006 0,'-7'-7'352'16,"0"2"-43"-16,-3 2-40 0,-5-1 29 0,-1 0-23 16,7 4-29-16,-4 0-2 0,-3 0-20 15,-18 15-35-15,14-7-7 0,2 4-19 0,1-1-22 16,4 0-2-16,0 1-24 0,3 0-23 15,1-3-1-15,3-1-14 0,0 1 5 0,4-4-21 16,1 0 16-16,1-5-5 0,0 0-14 0,0 0-11 16,13 10-4-16,-7-8 1 0,2-2-11 0,12-2-2 15,-11 2-16-15,21-8-31 0,-10 1 10 16,-1 0-16-16,-3 0 2 0,2-3 1 0,1 2 3 16,-2-3-28-16,-1 3 4 0,-2 1 22 0,-1 0 1 15,-4 1-12-15,-1 2-24 0,-1 2 6 16,-3 1 2-16,-4 1 12 0,0 0 25 0,0 0-1 15,13 10 23-15,-9-5-11 0,3 7 27 16,-2-2 12-16,0 2 0 0,0-2-4 0,0-4-24 16,2 7 14-16,-2-5-4 0,-2-4-1 0,1 1 1 15,0-3 5-15,-1-1-4 0,2 0 3 0,-5-1 1 16,0 0-4-16,9 0-16 0,11-17 0 16,-6 5-18-16,0-2-23 0,0-3-2 0,-2 0 3 15,1-2-59-15,-1-2 16 0,1-2-40 0,-1-1 3 16,-2-2 10-16,-2 1 13 0,0-1-3 15,-5 1 15-15,2-1-6 0,-4 7 23 0,2-3-3 16,-2 3 27-16,-1 4 22 0,0 5 6 0,0 10 9 16,0-10 22-16,0-1 4 0,-10-11-21 0,8 15 17 15,1 0 24-15,0 2-9 0,1 2-31 16,-2 0 29-16,0 2-5 0,1 0-5 0,-2 2-3 16,2 1-1-16,-1 2 25 0,1 2 31 0,1 15 17 15,-2 1 10-15,2 5 8 0,-1 1 15 0,1-13 5 16,0 7-4-16,0 6-8 0,0 2 0 15,0 1-1-15,13 27-15 0,-8-30-21 0,1-2-4 16,1 0-7-16,0-4-4 0,2-7-10 16,1 0 11-16,1-4 5 0,8-1-16 0,2-3-39 15,0-2-30-15,-1 0-38 0,-10-5-33 16,7 0-27-16,0 0 12 0,19-17-136 16,-22 10-80-16,0-1 30 0,-5-3-176 0,1 1-79 15,-7 2 39-15,4-3 38 0,-4 4 35 16,-3 7 21-16,0-6 7 0,0 6 34 0,-13-17 24 15,3 10 13-15,-3-3 49 0</inkml:trace>
  <inkml:trace contextRef="#ctx0" brushRef="#br0" timeOffset="32542.84">24113 1852 600 0,'-5'0'416'0,"-1"0"4"15,1-1-23-15,1 1-46 0,1 0-31 0,-1-1-10 16,1 1-38-16,1 0-16 0,1 0-41 15,1 0-17-15,1-1-24 0,3 1-28 0,1-1-16 16,1 0-14-16,12-4-47 0,3 5-7 16,4-2-126-16,0 0-40 0,2-1-56 0,2 1-87 15,3 0 21-15,0 1-200 0,0 0-22 16,0 0 33-16,0 1 27 0,-17 0 21 0,8 0 28 16,1 0 34-16,1 0-4 0,28 10-25 0</inkml:trace>
  <inkml:trace contextRef="#ctx0" brushRef="#br0" timeOffset="32925.37">24650 1838 494 0,'1'-3'345'0,"1"1"-38"0,-2-1-5 0,0 1 14 16,-1-2-42-16,-1 1 23 0,0 3-27 0,-3-3 5 15,-1 3-30-15,-11 3-22 0,-3 4 5 16,0 3-24-16,-2 4-16 0,2-2-15 0,1 5-4 16,0 0-11-16,3 0-22 0,1 5-17 0,2-3 2 15,-1 1-16-15,5 0-4 0,3-2-19 16,3-1 5-16,1-5-6 0,0-2-8 0,2-10-1 15,0 0-10-15,12 14-3 0,-4-11-20 16,0-3 6-16,11-1-17 0,-10 1 2 16,22-11-14-16,-11 2-23 0,3-1-15 0,-6-1-10 15,1-3-3-15,-1 0 4 0,0 1 3 0,-1-1 6 16,-3 0-5-16,-2 2-5 0,0-2 14 16,-3 7-5-16,-2 1 6 0,-1 2-2 0,-1 1-10 15,1 0 5-15,-2 2-4 0,0 0 17 0,-3 1-10 16,0 0 15-16,0 0-12 0,10 11 13 15,-7-7-7-15,4 11 1 0,1-7-2 0,0 3 16 16,-1 1-11-16,4-2 9 0,-3-2-21 16,-3-3-43-16,0 1 7 0,3-3-81 0,0-1-40 15,0 0-40-15,9 0-56 0,-2-2 26 0,6 3-249 16,-10-3 37-16,9 0 33 0,2 0 27 0,29-12 27 16,-20 6 18-16,-3 1 24 0,1-4 34 0,4 2-25 15</inkml:trace>
  <inkml:trace contextRef="#ctx0" brushRef="#br0" timeOffset="33769.14">25655 1832 898 0,'4'-2'320'0,"1"0"-5"15,-1 2-49-15,0-4 12 0,-1 1-34 16,-1 1 2-16,1-1-5 0,-1 0-23 16,-1-1-7-16,0 1-41 0,-2-2-10 0,0 1-12 0,-1 1-3 15,0 1-25-15,-3-1-3 0,-1 1-14 0,-3 2-7 16,-9 2-8-16,8-2 4 0,-19 10-24 16,11-1 15-16,-1 1-10 0,1 3-14 0,3 3 0 15,0-1-10-15,3-2 1 0,4 2-8 0,4 0-7 16,0 3-7-16,2-7 7 0,2-11 0 15,0 8-2-15,0 0-4 0,0-8-8 0,14 17-2 16,-9-13 8-16,10 1-11 0,-2-2-2 0,-13-3-8 16,12 0-27-16,2 0-9 0,5 0-19 15,19-17-11-15,-20 9 5 0,3-4-21 0,-1 0-19 16,-4-1-24-16,2-1 0 0,-2-1 16 0,-1 1 17 16,-4 1 24-16,0 2-9 0,-3 3 15 15,-3 1-7-15,0 3 14 0,-2 1 8 0,0 1 18 16,-3 2 14-16,0 0 7 0,0 0 25 0,0 0-5 15,5 14-3-15,-5-8 37 0,1 0-13 16,0-1-5-16,0 2 26 0,1-1-27 0,0 0 31 16,0-1 0-16,0 0-3 0,-1 0-18 0,3 0 3 15,0-2-11-15,1 1-2 0,2-2-14 16,-1 0 0-16,12 1 0 0,-3-3-4 0,-6 0-39 16,5 0 13-16,17-9-6 0,-12 4 1 0,0-2-33 15,-2 1-13-15,-2-1 25 0,4 0-12 0,-6 2 2 16,-4 5 1-16,-1-1 21 0,-3 1 2 15,1 0 3-15,-6 0 8 0,0 0 7 0,7 0-36 16,6 11 13-16,-10-6 34 0,5 6-37 0,-2-2 13 16,-1 1 0-16,-1-4-7 0,-1 2 19 0,-1-1-15 15,1-3 32-15,-2 1-14 0,1-2 8 16,-1 0-8-16,1 0 1 0,-1 0 43 0,0-1 23 16,-1-2-9-16,0 0-15 0,0 0 5 0,0 0 3 15,-2 3-4-15,1-3 0 0,0-2-5 16,-1-1 5-16,1 0-20 0,-1-1 19 0,1-1-21 15,2 0 8-15,-1-2-5 0,7-7-22 16,-4 2 12-16,0 2 5 0,4-2-8 0,5 0 13 16,-1 4-10-16,4-1-5 0,-2 4 4 0,4 1-18 15,-2 3 6-15,-15 1-10 0,15 0 4 16,2 0 20-16,18 17-10 0,-17-7-13 0,-1 3 7 0,-2 0-11 16,-2 2 11-16,-2-1 11 0,-2 0-14 0,-3 0 8 15,-1-1 3-15,-2 0-6 0,-1-4-4 16,-2-9 8-16,0 8 0 0,0-1 0 0,0-7-2 15,-12 16-112-15,9-15-22 0,-1 3-66 0,0-3-31 16,0-1 20-16,0 1-280 0,0-1 36 16,0 0 33-16,5-2 34 0,0 0 27 0,1 0 23 15,3-1 5-15,-1-2 12 0,8-2 6 0,3-3 9 16</inkml:trace>
  <inkml:trace contextRef="#ctx0" brushRef="#br0" timeOffset="34259.46">26578 1909 412 0,'6'-3'457'0,"-1"0"-46"16,0 1-62-16,-1-1 43 16,0 0-39-16,-2-1-18 0,0 1-38 0,1-1-27 0,-3 1-34 15,-1 0-14-15,-3-1-28 0,0 1-14 16,-1 2-22-16,-3-2-17 0,1 3-18 0,-12 0-8 16,10 0-6-16,-5 0-17 0,-16 14-17 0,15-5 3 15,1 2-5-15,2 1-14 0,4-1-3 0,0 3-17 16,6-3 0-16,1-1-1 0,1-10 10 15,0 11-10-15,12 11 1 0,-3-12-8 0,2 0-8 16,-2-3 6-16,0-2-3 0,-1-3-11 0,1-1 2 16,0-1-21-16,-9 0-34 0,11 0-3 0,19-15-43 15,-13 6 7-15,-1-2-69 0,0-3-28 16,-2-1-29-16,0-4-24 0,-2-1-22 0,-4-3 5 16,1 1 32-16,-2-2 16 0,-6-1 12 0,3 1 21 15,-3-2 32-15,-1 1 15 0,0 12 19 16,0-5 33-16,0-1 43 0,-19-20 19 0,12 20 46 15,2 2 18-15,-1 4 12 0,1 2 31 16,3 3 27-16,-4 1-28 0,3 2 1 0,0 3-13 16,0 1-11-16,3 1 43 0,0 0 4 0,0 0 12 15,-15 25 27-15,10-5-5 0,4 6-6 16,1 3 0-16,0-15 0 0,0 8-19 16,12 32-7-16,-6-25-19 0,1-5 5 0,2 5-23 15,-1-3-14-15,0-1 2 0,-1-1-41 0,1-5-33 16,-2-2-60-16,-2-7-31 0,2 4 8 15,-1-5-168-15,1-5-58 0,0-2 27 0,-2-1-298 16,-4-1 55-16,0 0 47 0,9 0 37 0,6 0 32 16,2 0 45-16,4 0 2 0,34-10 24 15,-24 6 19-15,1 0-2 0</inkml:trace>
  <inkml:trace contextRef="#ctx0" brushRef="#br0" timeOffset="35198.99">27920 1551 818 0,'1'-12'261'0,"-1"2"-34"0,-6-2-18 15,-2 4-6-15,0 4 5 0,-2 1-34 0,-10 5-9 16,9-2 18-16,-24 13-26 0,10 1 5 0,-2 5-3 15,-1 5-2-15,3 0-17 0,2 4 4 16,2 1-7-16,4-1-11 0,5 1-17 0,3-1 16 16,5 0-4-16,3 4-15 0,1-18-14 15,13 25 7-15,-2-18-5 0,2-3-8 0,5-5-20 16,2-2-2-16,2-2 3 0,1-4-19 16,1-3 3-16,-1-2-1 0,-12 0-18 0,7 0 4 15,21-12 5-15,-16 4-29 0,-2-3-20 16,0 1 7-16,-3 0 0 0,-3-1-5 0,-2 3-11 15,-1 1 11-15,-4 0-17 0,-1 4 13 0,-2 0-1 16,-1 1-4-16,-2 0 13 0,-2 2-17 0,0 0 6 16,0 0-11-16,3 12 16 0,-2-7 8 0,0 0-9 15,0 1 13-15,1 0 15 0,0 0-8 16,8 6 18-16,1-1 2 0,-2-2 26 0,3-1-16 16,-1-3 10-16,3-1 0 0,0-1-3 15,0-3-9-15,-5 0-1 0,5 0-13 0,3 0 8 16,17-10-13-16,-16 0 4 0,0 4-10 0,-3-2 3 15,1-2-14-15,-3-1-16 0,0 0 5 0,-3 2-13 16,-4 1 8-16,0 1 4 0,-4 2-17 16,-2 1-34-16,0 4 5 0,0 0-50 0,-23-10-1 15,6 7-8-15,-3 0-21 0,-5 3-23 16,12 0-12-16,-6 0-16 0,-4 0-46 0,1 0 22 16,1 0-144-16,3 0-96 0,3 0 17 15,3 0 59-15,5 0 13 0,7 0-9 0,0 0 50 16,-9-1-2-16,13-3 35 0</inkml:trace>
  <inkml:trace contextRef="#ctx0" brushRef="#br0" timeOffset="35715.37">28152 1792 293 0,'11'0'320'0,"-1"0"-28"16,0 0-38-16,9 4-1 0,-10-4-3 0,18 9-27 15,-10-2-11-15,-3 2-11 0,0 1-5 0,-1-3-37 16,0 3-4-16,-3-1 13 0,-2-2-27 16,-2 1-14-16,-1-1-22 0,-2-2 4 0,1 0-8 15,-2-2-11-15,-1 0-4 0,1 0-5 0,-1-2 4 16,0 1 22-16,0 1-10 0,0-2-3 0,-1-1-23 15,-2 0 3-15,1-2-18 0,0 0 11 16,0-1-8-16,0 1-10 0,0-2-7 0,1 0 14 16,0-3-22-16,0 2 5 0,5-8-13 0,1-2-14 15,-1 2-5-15,3 4 3 0,1-1-1 16,2 2 6-16,1 4 4 0,3-1-3 0,-2 5 2 16,0 0-14-16,-13 0 4 0,13 0-18 15,17 10 11-15,-14-3 8 0,-2 0-5 0,-1 3-9 16,-1-1 13-16,-5 0-6 0,0-2 3 0,-2-1-15 15,-1-1 22-15,-1-1 0 0,0 0-5 0,-1 0-1 16,0-2 11-16,0 1-9 0,-2-1 20 0,0-1 3 16,0-1-11-16,0 0-5 0,0 0 0 0,0 0 1 15,-7 3 2-15,5-4 1 0,0-1 1 16,1 1 4-16,0-3-15 0,0 1 16 0,2-3-17 16,0 0 13-16,4-8-5 0,0-1-9 15,4 3-7-15,1-3 9 0,2 6-3 0,1 1-1 16,1 1 0-16,1 2 1 0,1 1-8 0,1 2 5 15,2 2-3-15,-10 0 5 0,19 11 5 16,-13-5 4-16,1 5-7 0,-1-1-15 0,-3 0-2 0,-2 2 14 16,-3 2 1-16,0 1-13 0,-4-5 17 15,-1-3 1-15,-1 2-15 0,-1-9-45 0,0 5-12 16,0-5 5-16,0 8-49 0,0-8-31 16,0 7-55-16,-13 0-21 0,11-7-50 0,-1-2 25 15,1 0-188-15,0-1-58 0,1 0 31 16,-1-1 25-16,0-1 38 0,1-1 24 0,1-1 24 15,0-2 53-15,0-3-25 0</inkml:trace>
  <inkml:trace contextRef="#ctx0" brushRef="#br0" timeOffset="36269.36">28848 1766 445 0,'4'2'369'0,"1"3"2"0,5 4-41 15,-1 3-11-15,0 0-41 0,0 2-8 0,-2-1-9 16,2 1-52-16,-1 1 13 0,-2-1-22 15,-3-4-14-15,1 0-31 0,-3-3-1 0,-1-7-19 16,0 0-16-16,0 7-27 0,0 0 6 16,0-7-1-16,0 6-15 0,0-6-2 0,0 0-6 15,0 0-8-15,0 0-15 0,-7 9 1 0,5-11-19 16,0-1-13-16,-1 0-12 0,1-3-7 16,1 1-10-16,1-3-9 0,2-8 14 0,-2 7-21 15,0-2 27-15,10-13-18 0,-3 11 2 0,2 4 0 16,0 2 2-16,-1 1 11 0,0 5-10 15,3 1 9-15,-11 0-4 0,11 0 4 0,18 12-13 16,-14-2 20-16,0 1-14 0,0 2 23 0,-1-1 1 16,-2 2 16-16,-1-2-6 0,-1 2-2 0,-1-2 14 15,-5 1-17-15,1-3 7 0,-2-3-4 0,0-1 2 16,0-2-3-16,-2 1 3 0,0-3 1 16,1 0 5-16,-2 1-4 0,0-3 10 0,-2 0-11 15,0-1-11-15,1-1 9 0,-1-1-10 0,1 0-16 16,-1-3-6-16,1 1-7 0,0-2-33 15,0 0 30-15,1-3-20 0,0-2 18 0,0 2 9 16,0 0-10-16,0-1 3 0,12-3-20 16,-4 2 22-16,1 4 15 0,-2 3 0 0,0 0-1 15,0 3-21-15,2 2 34 0,-1 0-16 0,-8 0-5 16,12 0 22-16,19 12 2 0,-15-6-3 0,-2 2 19 16,2 2-19-16,-4 0-9 0,1 2 15 15,-4-2 8-15,-1 0-11 0,-2-1-5 0,-4-2 12 16,1 0-13-16,-3-2-26 0,0-1-22 15,0 1 5-15,0-5-75 0,0 0-32 0,0 0-40 16,0 0-34-16,-11 6-42 0,6-8 23 0,1 1-212 16,2 0-19-16,-3-4 35 0,2 2 29 0,0-2 40 15,2 1 28-15,-1-2-6 0,2 1 36 16,3-10 3-16</inkml:trace>
  <inkml:trace contextRef="#ctx0" brushRef="#br0" timeOffset="37136.69">29412 1835 443 0,'0'4'361'0,"1"2"-16"0,0 1-4 16,-1 12-28-16,0-10-40 0,0 4 46 0,0 4-11 16,0-2-34-16,0 2-11 0,0 0-29 15,10 12-14-15,-7-18-21 0,5 2-24 0,-4-4-12 16,-1-2-20-16,2-3-9 0,0 0-9 16,2-3-16-16,-1 0-9 0,-6-1-14 0,8 0-36 15,1 0-14-15,18-15-39 0,-11 6-14 0,1-3-27 16,-2 0 4-16,2-2-7 0,0 1-18 15,-7-3 6-15,4 6 6 0,-5-2 5 0,1 0 4 16,-5 5 6-16,0 2 2 0,0 2 22 0,-1 1-9 16,-1-1 7-16,-1 2-11 0,-2 1 15 15,0 0 4-15,0 0-1 0,-2 9 1 0,1-4 39 16,1 1 21-16,0-2-4 0,-2 2-16 0,2-1 12 16,0 2-1-16,0-2 4 0,0-5 2 15,0 0-7-15,0 8 0 0,0-1-10 0,15 10 15 16,-5-12-21-16,-3-1 20 0,1-2-11 0,-1-3-16 15,-7 1-2-15,8 0-12 0,4 0-22 0,15-10-37 16,-14 4 5-16,2-3-29 0,-3-3-18 16,1 0-27-16,-2-1 9 0,-1 0 8 0,-4 5 7 15,0-2 4-15,-2 3 6 0,-1 2 18 0,-1 1-8 16,0-1-1-16,0 4 34 0,-2-1-11 0,0 2 25 16,0 0 10-16,2-2 4 0,-2 2 23 15,0 2 21-15,0 1 0 0,0 1 14 0,0 1-12 16,0 0-1-16,2 2-3 0,-2 0-3 15,0-1 51-15,0 3 1 0,0 3-10 0,12 12 2 16,-10-13 5-16,-1-2-23 0,1-2 15 0,-1-1-28 16,0 0 2-16,1-3 22 0,-2 1 2 0,2-1 8 15,-2 0-10-15,2-1-10 0,-2-2 4 16,1 0-14-16,-1 0-4 0,1-2-8 0,1 0-4 16,-1-2-28-16,0 0 1 0,2-3-17 0,3-7-6 15,0 2 3-15,0-2 15 0,0-1-24 16,1 2 12-16,-1-2-4 0,2 6 10 0,-1 1-5 15,0 2 3-15,0 3 6 0,0 0-5 16,-7 3 2-16,6 0 1 0,4 0 6 0,14 15 1 0,-9-8 0 16,-1 3 16-16,2-1-9 0,-3 2 11 15,3 1-15-15,-3-3 9 0,2 0 7 0,-3-1-5 16,1-1-15-16,-5-2 11 0,0 0 7 16,-1-1 7-16,-2-3-7 0,-1 1-10 0,-4-2 11 15,0 0 0-15,0 0 0 0,9 0 17 0,-9 0-38 16,9 0-7-16,-9 0 14 0,14-10-6 15,-10 5 3-15,-1 0 2 0,6-4-30 16,-3-1 7-16,1 5-2 0,0-2-6 0,-5 2 3 16,0 1 3-16,1 1 4 0,1 0 1 0,-2 1 4 0,-2 2 1 15,0 0 3-15,0 0 53 0,6 0-6 16,13 21 18-16,-12-10-3 0,3-1-11 0,-2 3 13 16,-2 0-5-16,3-1-8 0,-4-5 2 15,2 1-11-15,-3-1 3 0,-2-2 3 0,0-3-2 16,1 3-15-16,-1-3-10 0,2-2-27 0,-2 3 0 15,3-3-96-15,-3 0-44 0,-2 0-27 0,0 0-33 16,18-17 21-16,-11 5-190 0,3-4-82 16,-4 0 31-16,0-3 37 0,-1-3 35 0,0 3-7 15,-2-1 68-15,3-1-30 0,-2 4 8 0</inkml:trace>
  <inkml:trace contextRef="#ctx0" brushRef="#br0" timeOffset="37268.05">30375 1738 328 0,'-8'-7'365'0,"-3"-4"-53"16,1 3-29-16,2 2-22 0,-1 2-26 15,2 0-24-15,1 0-24 0,-3 2-5 0,4-2-55 16,-1 4-49-16,1-1-56 0,-2 1-57 16,7 0 4-16,0 0-265 0,0 0 23 0,-13 10 20 15,15-7-95-15,2 0 35 0,12 8-14 0,-4-2 3 16</inkml:trace>
  <inkml:trace contextRef="#ctx0" brushRef="#br0" timeOffset="38065.81">30586 1815 219 0,'4'-1'476'16,"-2"1"-92"-16,1 0-48 0,-1 0-10 16,0 1-54-16,-2 0-31 0,0 2-28 0,-2-1 30 15,0 3 6-15,0 0-19 0,-5 7-23 0,-3 5-15 16,1-1-5-16,3 2-18 0,0-2-8 16,2 4-11-16,0-2-17 0,2-5-5 0,2-7-15 15,0 3 4-15,0-2-25 0,0 0-7 0,0 1-14 16,0-1-6-16,21 11 4 0,-9-7-9 0,2-4-12 15,-1-2-36-15,3 1-29 0,2-2-22 16,7 3 4-16,0-7-121 0,0 0-31 16,-12 0-30-16,5 0-36 0,29-10 27 0,-16 5-76 15,-4-2-52-15,-4-3-33 0,0 2-7 0,-4-1-2 16,-3 0 39-16,-4-1 99 0,-5 3 116 0,-1-1 12 16,-3 1 200-16,-1 0 49 0,-2 0 11 15,0 7 15-15,0 0-8 0,0-7 16 0,0 7 0 16,-23-20 17-16,12 14 35 0,-1 2-22 0,1 2 2 15,0 2 3-15,0-1-42 0,2 1-10 16,-18 11 18-16,12-4-11 0,-2 4-20 0,4 0-5 16,0 0-9-16,4 0-10 0,-2 0-15 0,4-1 12 15,4-3-25-15,-1 0 2 0,2-1-12 16,2-1 1-16,0-1 0 0,0-4-14 0,0 0-13 16,0 0 3-16,10 13-1 0,-4-11-11 0,0-2-21 15,1 2-21-15,2-2 4 0,1 0-11 16,4 0 2-16,5 0-56 0,17-10 17 0,-16 3-2 15,0-1-12-15,-2 1 20 0,-5-2-9 16,1 3 5-16,-1 0-2 0,1 2 14 0,-5 1 8 16,-4 0-1-16,1 1 20 0,0 2-29 0,2 0 24 15,-8 0 8-15,0 0 27 0,9 0-1 16,16 12 4-16,-10-7-2 0,-1-2 0 0,-1 4-2 16,-1-3-6-16,7-2 2 0,0-1-17 0,-4-1 35 15,-5 0-29-15,-10 0 21 0,10 0-3 16,-1 0-15-16,14-10 13 0,-7 3-46 0,-7 1 10 15,6-3-10-15,-5-3-4 0,0 0 2 0,-3-3-5 16,-3-3 16-16,6 0-31 0,-8-3 15 0,1-1 0 16,5 1 5-16,-6-2-11 0,0 0 22 15,-2-4 7-15,3 2-14 0,-3 11 46 0,0-1 4 16,0-3 23-16,0 2 6 0,0 4-18 16,0 2 26-16,0 3-29 0,0 7 27 0,0-8-12 15,-3 2-4-15,1 8 33 0,2 3-1 0,0 2 19 16,2 13 8-16,-2-8-7 0,0 5 22 15,0 7 9-15,12 28-14 0,-10-24 1 0,5 1-11 16,-1 0-15-16,1 0-3 0,3-4-3 0,-2 1 0 16,-1-5-25-16,0-4-35 0,2-3-27 15,0-3-27-15,2-2 1 0,0-5-165 16,-2-2-61-16,-2-2 24 0,-7 0-247 0,12 0-29 16,3-13 39-16,-9 3 25 0,0-2 31 0,-2 0 42 15,-2 2 17-15,-2 1 12 0,0 1 49 16,0-2-13-16</inkml:trace>
  <inkml:trace contextRef="#ctx0" brushRef="#br0" timeOffset="38345.06">31325 1846 917 0,'0'-1'390'16,"-2"1"-54"-16,0 0 18 0,4 0-44 0,0 0-16 16,0 0-19-16,4-2-22 0,-1 4-20 15,5-2-23-15,9 0-21 0,-7 0-16 0,3 0-26 16,6 0 0-16,1 0-29 0,0 0-4 0,3 0-12 15,-2 0-11-15,0 0-8 0,-2 0-21 16,-2 0-5-16,16 11-7 0,-18-5-10 0,-6 1 4 16,1 1-8-16,-2 3-3 0,-3 2-5 15,1-1 1-15,-3 5-8 0,0-8 3 0,0 6-2 16,-1-5-11-16,-2-1-26 0,0-1-45 0,0-1 7 16,0-1-74-16,-1-2-35 0,-1 0-35 0,0-4-44 15,2 1 24-15,-2-1-185 0,0 0-75 16,0 0 12-16,0 0 54 0,2-10 34 0,-2 6 22 15,2 0-11-15,0-2 27 0,3-8 56 0,-2 3 4 16</inkml:trace>
  <inkml:trace contextRef="#ctx0" brushRef="#br0" timeOffset="38463.88">31729 1823 421 0,'-4'-9'362'16,"2"1"-37"-16,-3 2-55 0,1 0-32 16,-8-1-27-16,3 1-25 0,-4 0-30 0,1 1-44 15,4 3-38-15,-1-1-57 0,9 3-2 0,-8 0-255 16,2 0-122-16,6 0 4 0,0 0 34 15,0 0 22-15,-9 3-13 0</inkml:trace>
  <inkml:trace contextRef="#ctx0" brushRef="#br0" timeOffset="38743.12">31785 1855 655 0,'0'6'372'0,"0"0"16"0,0 1-51 15,0 0-29-15,0 13-6 0,0-11-23 0,0 4-19 16,0 3-10-16,0-1-26 0,11 14-20 0,-5-15-13 15,-2-5-13-15,5 2-6 0,-1-3-7 16,2-4-13-16,-1 1-18 0,-1-5-17 16,-1 3 2-16,3-2-23 0,-2-1-14 0,-8 0-7 15,13 0-2-15,14-12-14 0,-11 3-5 16,-5-3-13-16,-1-3-22 0,-3 3-5 0,-3 2-18 16,-2-2-13-16,-2 1-28 0,0 3-23 0,0-5 0 15,-18-15 8-15,11 13-112 0,-2-2-21 16,-1 5-66-16,2-2 26 0,2 4-172 0,1 3-96 15,3-1 43-15,0 4 22 0,2 4 40 16,11-6 27-16,5 2 51 0,4 2 21 16,-4 2 14-16,1-1-24 0</inkml:trace>
  <inkml:trace contextRef="#ctx0" brushRef="#br0" timeOffset="39164.75">32049 1833 507 0,'8'14'303'0,"-1"1"28"0,2 0-23 0,2 3-4 16,-6 0-40-16,-1-4 19 0,-4 0 3 15,2-4-27-15,-2-2-26 0,0 1-17 0,0-1 6 16,0-3-31-16,0-5-8 0,0 0-26 0,0 7-9 15,0-7-16-15,0 8 3 0,0-8-4 0,0 6-5 16,0-6-5-16,0 0-2 0,-11 12 12 0,9-12-8 16,0-1-9-16,0-2-2 0,0 0-22 15,2-2-5-15,0 0-17 0,0-2 5 0,8-10-5 16,-4 0-11-16,3-2-3 0,5 1-21 16,-1 0 12-16,5 1-28 0,1 4 13 0,0 1-22 15,4 4 13-15,0-1-16 0,-2 9 10 16,-9 0-1-16,22 10-2 0,-12 1-22 0,-2 2 11 15,0 7-11-15,-5-3 3 0,1 2 11 16,-3-1-2-16,-2 0 5 0,2-1-3 0,-4-1-11 16,1 0 11-16,0-2 5 0,-1 0 9 15,-1-2-21-15,1-1 6 0,-1 1 13 0,6-1-7 16,6 2 0-16,2 3-8 0,3-3 13 16,2-3 1-16,4 2-4 0,2-3 0 0,-1-2-14 15,6 1 16-15,-5-2-28 0,5-1-15 16,-1 0-23-16,-3-4-20 0,-1 1-19 0,-4-1-1 15,-2 1-12-15,-4-2 1 0,-14 0 0 0,3 0 9 16,2 0-49-16,1 0 12 0,-4 0-42 16,1 3-36-16,-15-9-48 0,5 4 26 0,-7 1-124 15,-2-7-150-15,2 2 54 0,-9-1 29 0,3-3 4 16,-5 3 35-16,5 0 24 0,-1 1 39 16,-3-1 6-16,2-3 0 0</inkml:trace>
  <inkml:trace contextRef="#ctx0" brushRef="#br0" timeOffset="39593.42">33165 2011 277 0,'2'-2'333'0,"-11"2"-68"0,-4 1-36 16,2 2-21-16,0 1-22 0,0 1-28 0,-2-1-10 15,-2 7-5-15,5-3-17 0,-3-2-20 16,3-1-12-16,0 1 8 0,8 5-30 0,-4-7-2 16,3 1-7-16,3 2 17 0,0-4-10 0,0 5 6 15,0-8 23-15,0 0-27 0,11 13-1 16,1-7 12-16,3 6-14 0,-6-5-13 0,7 0 0 15,5 0 2-15,-9 1 13 0,1 3 20 0,-3-1-27 16,-1-2 12-16,0 1-8 0,-6 3-6 0,2-5 20 16,-4-2-2-16,-1-5-16 0,0 8 30 0,-11 4-6 15,2-8-1-15,-4 1 1 0,-1-2-3 16,-8-1-29-16,10-2 14 0,-6 0-57 0,-4 0-1 16,-3 0-105-16,-34-10-66 0,22 3-101 15,1-2 25-15,-5 0 20 0,1 0 20 0,-1-1-258 16,-6-1 40-16,15 1 22 0,3 3 27 0,5-3-29 15,-6 2 28-15,-2-1 12 0,1-3 4 16</inkml:trace>
  <inkml:trace contextRef="#ctx0" brushRef="#br0" timeOffset="40122.9">33691 2181 486 0,'4'0'454'0,"-6"0"-75"0,-2 3-52 0,-1 1-23 16,-2 4-37-16,-8-1-4 0,7 4-49 0,-9 2-12 15,4-1-9-15,-1 5-12 0,-2-2-24 16,-2-1-45-16,5 3-13 0,-3-5-107 0,0 0-47 15,-6-7-102-15,2-1 13 0,-3 0-292 0,1-2 31 16,0 1 29-16,9-3 26 0,-9 0 4 16,-5 0 22-16,-29-13 19 0,17 7 56 0</inkml:trace>
  <inkml:trace contextRef="#ctx0" brushRef="#br0" timeOffset="41210.32">2060 2939 605 0,'0'0'397'0,"0"0"-47"0,0 0-48 0,0 0-37 16,0 14 57-16,0-14-38 0,1 27-34 15,-1-20-25-15,-2 11-12 0,-2-2-36 0,1 0-22 16,1-3-5-16,-1-4-27 0,3-9-46 0,0 5-8 16,0 2-112-16,0-7-54 0,0 7-49 0,0-7 13 15,0 0-267-15,0 0-19 0,5 6-2 16,-3-6 62-16,1-3 2 0,-3 1 18 0,3-1 18 15,-2-2 13-15,1 3 1 0</inkml:trace>
  <inkml:trace contextRef="#ctx0" brushRef="#br0" timeOffset="41357.21">2076 2784 244 0,'-4'-5'333'0,"0"-2"-41"0,0 5-61 0,0-1-55 16,1 2-45-16,1-1-24 0,-2 2-57 15,1 0-56-15,2 2 1 0,-1-1-241 0,2 3 18 16,0-2 14-16,0 2-107 0,3-1 16 0</inkml:trace>
  <inkml:trace contextRef="#ctx0" brushRef="#br0" timeOffset="41719.69">2248 2973 301 0,'12'16'309'0,"-3"-1"-57"0,1-3-27 16,-2 1-3-16,-2-5-19 0,0-2-1 15,-3 1-9-15,-1-5-16 0,2 1 1 0,-3 1 12 16,1-1 17-16,-1-2-22 0,0 0 19 0,1 2-33 16,-2-3-24-16,0 0 6 0,-1-3-21 0,0 3-13 15,0-1 3-15,0 0-13 0,-1-2-13 16,1-1 8-16,-3-1-13 0,2 3-12 16,2-3 4-16,-2 0-1 0,2 0-12 0,-1-2-23 15,1 2 20-15,0 5-14 0,0-9-14 0,10-18 0 16,-2 14-14-16,4 1 6 0,0 4 0 0,5-1 3 15,0 0-3-15,2 5-3 0,3 0 3 16,-1 1 6-16,-10 3-8 0,4 0 2 0,19 14-8 16,-18-8 1-16,-2 1-6 0,2 2-8 15,-7 2-5-15,-2-4 15 0,-4 0-17 0,1 1-6 16,-3-3-42-16,-1 2 5 0,0-7-78 0,0 0-5 16,0 8-51-16,0-1-32 0,-11 3-48 0,7-6 23 15,-2 0-274-15,3-2 23 0,0 1 55 16,-1-1 18-16,0-1 36 0,3 0 16 15,1-1 51-15,0 0 26 0,14 2-29 0</inkml:trace>
  <inkml:trace contextRef="#ctx0" brushRef="#br0" timeOffset="42206.5">3659 3019 788 0,'6'-3'343'16,"-2"1"-43"-16,-1 0-1 0,1 0-14 0,-2 1-21 15,1-2-30-15,-1 0 14 0,0 1-61 0,0 0-2 16,1 0 2-16,-2-1-3 15,-1 1-6-15,1-1-19 0,0 2-23 0,-1-1-19 16,-1 0-2-16,2-1-9 0,-1 2-14 0,0-2-7 16,-2 1-5-16,2 2-16 0,-1-3 15 0,0 2-13 15,-1 0-14-15,2 1-3 0,0 0-2 16,0 0-4-16,0 0-5 0,0 0-4 0,0 0-10 16,-6-7 2-16,5 4 8 0,1 3-9 0,0-1-6 15,-1 1 7-15,1-1-4 0,0 1 3 16,0-1-14-16,0 1-1 0,0-1 5 0,0 0 7 15,0 1-14-15,0 0 7 0,0-2 1 0,0 4-5 16,0-3-2-16,0 0 0 0,0 1-6 0,2-1-9 16,-3 0-20-16,0 1 9 0,1-1-37 15,2 1 4-15,-2 0-31 0,0 0-40 16,0-2-4-16,0 2-11 0,-1-2-12 0,-1 2-24 16,1 0-34-16,0-2-25 0,-1 0 21 0,0-1-274 15,1 1 33-15,-1-1 32 0,0 0 33 16,0 3 25-16,0-2 24 0,0 0 22 0,0 1 16 15,-2 1-21-15</inkml:trace>
  <inkml:trace contextRef="#ctx0" brushRef="#br0" timeOffset="42724.39">3681 2966 470 0,'4'-3'427'0,"1"0"-66"0,-2-1-15 0,1-1-44 15,-2 0-36-15,-1 0 11 0,-1-2-49 0,-1 2-16 16,1-3-41-16,0-2-14 0,-16-14 6 16,7 10-16-16,-1 5-22 0,-3 0-16 0,-1 3-23 15,-2 2-13-15,7 4 3 0,-7 0 15 0,-2 0-33 16,-23 15 14-16,20-4-24 0,0 1 2 15,1 2-5-15,4 0-7 0,0 0-25 0,3-1-3 16,4 0 11-16,-1-1 4 0,3 5-15 0,3-8-9 16,4-1 1-16,0-8-1 0,0 0 2 0,0 8 6 15,10 5 14-15,4-6-3 0,0-2-1 16,1 0-22-16,1-2-1 0,3 2 20 0,1 4-21 16,-1 2 5-16,4-7 1 0,-4 1-15 0,3 5-15 15,-3 1 4-15,-5-2 1 0,-1 5 4 16,-2-5 1-16,-8 0 3 0,3-1 46 0,-1-1 15 15,-2-2-1-15,-3 1 15 0,0-6-9 16,0 0 13-16,-16 18-11 0,3-8-1 16,-2-3-14-16,-4 0-1 0,-2-1 4 0,-3-1-2 15,0-1-7-15,-2 0-32 0,0-4-6 16,-1 3-9-16,-1-3 1 0,5 0-64 0,11 0-19 16,-7 0-36-16,-18-15-43 0,20 6-32 0,10 4 18 15,4-3-141-15,1-2-84 0,2 10-22 16,11-21 9-16,3 6 39 0,5-1 39 15,3 4 24-15,1 2 24 0,5-2-41 0,1 0 6 16</inkml:trace>
  <inkml:trace contextRef="#ctx0" brushRef="#br0" timeOffset="43085.36">3727 2994 486 0,'26'-6'352'0,"-9"2"-49"16,-2 1-37-16,-5 2-3 0,-10 1-5 16,7 0 11-16,0 0-33 0,4 15 30 0,-5-1-8 15,-2-4-6-15,0 6-27 0,-1-1-14 0,1 2-19 16,-3-3-10-16,4 1-12 0,-4-1-31 0,3 1-3 15,-1-5-11-15,-1-1-23 0,1-4 3 16,-1-2-23-16,1 1 0 0,1 0 0 0,1-1-22 16,-5-3 2-16,0 0-14 0,7 0-21 0,3 0-6 15,13-14-33-15,-10 4-1 0,-1 1-26 16,-1-2-7-16,2-3 2 0,0 1 5 0,-3-2-30 16,2-1 4-16,-3 2 5 0,-1 2-12 0,0 4 4 15,-2 0 23-15,-2 2 10 0,0 2-15 16,-1 1-3-16,0 3 41 0,-2-1 1 0,-1 1 29 15,0 0 6-15,0 0 0 0,11 14 27 16,-5 0 1-16,1 0-8 0,-2 0-8 0,0-1-3 16,1 0 3-16,0 0-8 0,-1-3-31 0,-2-2-4 15,2-4-25-15,2 1 4 0,1-2-64 16,0-3-14-16,0 0-37 0,-1 0-4 0,4 0-12 16,5 0-26-16,24-18-32 0,-20 9 18 15,1-1-94-15,0-5-58 0,-2 1-46 0,1 2 8 16,-1 1 28-16,-2 1 22 0,-2-2 14 0,-2 2 31 15,-2-2 124-15</inkml:trace>
  <inkml:trace contextRef="#ctx0" brushRef="#br0" timeOffset="43589.71">4403 2977 957 0,'1'-2'201'0,"-2"0"-5"16,0 0 8-16,-1 1 12 0,0 1 4 0,-2 1-2 15,-1 0 7-15,-2 2-27 0,-5 2 42 16,-3 7-18-16,2-2 2 0,2 2-16 0,-3 2-24 16,3 5-6-16,1-4-1 0,2 1-24 15,3 1-12-15,1-2-17 0,4-2-13 0,0-6-1 0,0 2-26 16,0 2 4-16,19 10-7 0,-6-14-15 15,1 3-15-15,3-10-13 0,2 3-37 0,-9-3-9 16,4 0-27-16,5 0 3 0,20-13-50 0,-18 6-30 16,-2-2-23-16,-3-4-3 0,1-1-32 15,-2-4-7-15,1-1 5 0,-4-1-9 0,0-3-5 16,1 5 30-16,-4-7-16 0,1 2 22 16,0-3 20-16,-2 1 57 0,-2 4 31 0,1 2 56 15,-2 4 18-15,-1 1 30 0,-3 4 3 0,1 3-5 16,-1 2-9-16,-1 5 18 0,-1 1-7 15,-1 3 78-15,2 3-6 0,-4 7 22 0,-1 4 7 16,1 1-8-16,-2 2-1 0,2-1-20 16,2 1 2-16,0-1-11 0,0 2-2 0,0-2-12 15,2-4-18-15,0-16-15 0,0 10 4 16,0-1-3-16,0-1-12 0,0-1 0 0,0-7 1 16,0 7-11-16,0-7-3 0,0 0-25 15,0 0-1-15,10 7-25 0,-6-9-4 0,0 0 3 16,0-1-4-16,0 1-8 0,9-6 2 0,-3 3-10 15,-2-1 9-15,4 0 1 0,-1 2-3 0,-2-1-12 16,-1 2 19-16,-1 1-2 0,1 2-1 0,-8 0 0 16,7 0 2-16,3 0-3 0,14 19-1 15,-15-14 3-15,0 1-8 0,1 3-11 0,-1-2-24 16,1 5-31-16,0-4 7 0,-2-2-75 16,-3-1-36-16,3 0-40 0,5 2-35 0,1-2 27 15,1-3-221-15,6 2-18 0,2-3 12 0,2 0 49 16,2 1 26-16,-12-2 26 0,7 0 17 0,8 0 34 15,0 0 10-15,33-12 10 0</inkml:trace>
  <inkml:trace contextRef="#ctx0" brushRef="#br0" timeOffset="43955.7">5574 3034 422 0,'1'-4'453'15,"-1"0"-83"-15,-2 1 22 0,-2 1-40 0,1 1 8 16,-2 1-30-16,-2 0-27 0,-10 4-4 0,0 6-16 15,0-2-37-15,0 3-19 0,0 3-2 16,3 3-16-16,-1-1-21 0,4 1-21 0,3 1-15 16,-2 0-25-16,6-3-14 0,0-3-3 15,4-3-12-15,0-9-4 0,0 8-29 0,0-8 10 0,11 13-34 16,-4-12-2-16,-2 0-15 0,1-2-22 16,9-5-6-16,0 1-16 0,-1-2 6 0,1-1-16 15,-2-4 0-15,2 1-15 0,-1-2 9 0,1-1-2 16,-2 1-7-16,1 1 13 0,-3 2 7 15,-3 2 6-15,-2 3-7 0,2 2 1 0,-4-1 11 16,0 3-8-16,-4 1 17 0,0 0 24 16,0 0-2-16,20 19-12 0,-12-8 11 0,0 3-10 15,0 1 8-15,-1-2-13 0,2-1-20 0,1 1-34 16,2-1 5-16,-3-7-94 0,3 5-40 0,3-4-64 16,1-1 24-16,-4-5-216 0,-2 0-43 15,0 0-9-15,6 0 60 0,19-14 34 0,-13 9 30 16,0-9 17-16,6 6 24 0,-3-2 19 15,6 1 20-15</inkml:trace>
  <inkml:trace contextRef="#ctx0" brushRef="#br0" timeOffset="44553.81">6788 3113 643 0,'-6'0'342'0,"3"0"-31"0,-2 0-23 15,-1 0-18-15,1 4 7 0,-7 4-36 0,4 4 2 16,-2-3 9-16,0 1-21 0,3 2-12 0,1 3-21 15,3-1-14-15,2-2-11 0,-1-2-24 0,2-10-4 16,0 7-19-16,0-1-8 0,0-6-15 0,13 16-6 16,-8-13-5-16,1-2-8 0,1 0-14 15,0-1-2-15,2 0-18 0,4 0-2 0,16-11-20 16,-13 7-1-16,-2-5-32 0,0-1-9 16,-2 1 4-16,0-1-3 0,-4 2-14 0,1-3 13 15,-4 5-11-15,0 0 4 0,0 3-2 0,-2 0 5 16,0 2-13-16,-1 1 25 0,-2 0 1 15,0 0 0-15,0 0 14 0,14 13 10 0,-4-1 19 16,2 1-7-16,-2 4 14 0,3-4 1 0,3 0 7 16,-2 0-9-16,2-3 1 0,-1-3 2 15,1 0 14-15,-3-1-11 0,6-3 18 0,-5-3-4 16,0 2-3-16,-5-2-13 0,4 0-2 0,15-16-3 16,-11 3-11-16,-1 2 17 0,-5-1-7 15,1 0-8-15,1-3-8 0,-3 1-28 0,-2-1-9 16,0 0 0-16,-1 1-3 0,-1-1-4 0,-5 6-12 15,0 0 0-15,0 1-17 0,-1 8-7 16,0 0-16-16,0 0-30 0,-12-13 12 0,7 13 10 16,-2 0-41-16,-10 3-39 0,17-3-26 0,-13 0-29 15,2 0-38-15,-10 9 24 0,13-8-209 0,0 2-49 16,4-2 20-16,-1 0 65 0,3 2 26 16,2-1 26-16,5 0 21 0,0 0 27 0,2 1-32 15,15 2 8-15</inkml:trace>
  <inkml:trace contextRef="#ctx0" brushRef="#br0" timeOffset="45464.25">7466 3123 413 0,'5'-7'382'0,"-4"1"-24"0,3 2-18 16,-2-1-42-16,-1 0 59 0,1 2-21 0,-1-1-17 16,1-1-30-16,-2 2-21 0,-2 1-26 0,0 0-22 15,-1 0-2-15,-1 3-25 0,-1 0-7 16,-8 6-10-16,-1 2-21 0,1 3-16 0,-1 5-1 15,1-1-10-15,2-1-27 0,0 3 5 0,3-1-11 16,1-3-6-16,2-2 1 0,1 6-30 0,3-5 14 16,1-3-23-16,0-10 10 0,0 8-19 15,0-8-13-15,0 6-7 0,13 2-13 0,-9-5-18 16,2-3 4-16,-1 0-19 0,2 0-10 16,0-3 1-16,1 3-17 0,17-17 6 0,-10 7-4 15,-1-1-29-15,-1-2 8 0,2 1 13 0,-1-2-5 16,-4-1 13-16,2 1 5 0,-4-1-27 0,-1 1 26 15,0 5-21-15,-3 1 29 0,0 3 16 16,-2 1-5-16,1 1-9 0,-2 0 17 0,2 2 13 16,-3 1 12-16,0 0 13 0,0 0 0 0,4 10 4 15,-4-4-2-15,2-1 6 0,-1 0-5 16,1 2-7-16,4 6 11 0,-2-2 3 0,2 1-11 16,-1-5 2-16,-1 0 3 0,-1-3-2 15,1 0 2-15,3-2-9 0,-2-2 0 0,0 0 4 16,-5 0-4-16,0 0-8 0,12 0 9 0,14-13-3 15,-11 4 2-15,-2 0-11 0,2 1-6 0,-2-4 8 16,1-1 0-16,-1 0-6 0,1 0-8 16,-2 2 5-16,-5 4-3 0,-2 1 0 0,-1 2 1 15,1 1-4-15,-3 2 3 0,1 1-8 0,-3 0 5 16,0 0 4-16,0 0-8 0,7 11 17 16,-4-6-2-16,-2-1 9 0,2 1-7 0,0 0-10 15,6 6 0-15,-5-4 7 0,5 6 6 0,-1-8-3 16,-1-1 1-16,0-2-3 0,1 1-7 15,-1-3 7-15,0 0 0 0,0 1-4 0,-7-1-7 16,11 0 13-16,1 0 1 0,3 0 1 0,12-14 3 16,-11 9-6-16,2-2-6 0,-1 2 6 15,1-4 2-15,0 1-8 0,-2-4-4 0,1 1 11 16,-1-1-5-16,0 2 7 0,0-1 10 0,-2 1-2 16,-2 1 13-16,1 1-2 0,-6 2-4 0,-2-1 3 15,0 4-12-15,-2 0 1 0,0 2-10 16,2 1 5-16,-5 0-5 0,0 0 2 0,2 13 8 15,-2 4-5-15,0-7 1 0,0 6-3 0,0 4 21 16,0 7 0-16,0 2-2 0,0 3 8 0,0-1 7 16,0 3 0-16,0 2 10 0,0-1-12 15,0 1 3-15,0-3-21 0,-16 35 18 0,10-39-20 16,-1 3 13-16,-3-4 1 0,-1-4-2 0,0-2-11 16,-3 0 0-16,0-3 12 0,-5-2-16 15,0 0 12-15,-2-2 11 0,0-6-13 0,-2-1 12 16,2-4-3-16,3-1 16 0,9-3-6 0,-4 0-5 15,-12-20-4-15,14 6-5 0,5-8-8 0,3 3 1 16,3 7-1-16,0-8-14 0,18-23-14 16,-4 19 1-16,4 0-9 0,5 2-24 0,-1 0-15 15,2 0-12-15,-1 3-27 0,2 2-12 0,-2 0-26 16,-3 1 12-16,5 4-122 0,-2-1-49 16,-1-3-49-16,0 4 31 0,-3-1-260 0,5 3 25 15,0-2 42-15,0 4 40 0,4-2 32 16,-5 2 30-16,2-1 26 0,2 2 35 0,0 0 3 15,3 0 59-15,2 5-57 0</inkml:trace>
  <inkml:trace contextRef="#ctx0" brushRef="#br0" timeOffset="46545.17">9343 3110 1144 0,'0'0'360'0,"0"0"-46"0,0 0-11 0,0-14-28 16,0 14-42-16,13 0-5 0,-13 0-18 0,0 0 8 16,0 0 3-16,14 32-21 0,-14-19-3 0,0 8-26 15,-11 30-2-15,8-21-24 0,2 0-11 0,0-1-15 16,0-1-15-16,1-16-7 0,0 6-8 15,10 20-21-15,-3-19 4 0,2-6-28 0,1-1-9 16,2-4-43-16,3-3-20 0,-1-4 1 16,-2 2-116-16,-4-3-44 0,4 0-63 0,14-16 26 15,-12 9-267-15,-9-1-5 0,1 1 49 16,-3-1 21-16,3 3 35 0,-4-4 21 0,-1 2 45 16,-1-1 15-16,0 3 3 0,0 5 2 0</inkml:trace>
  <inkml:trace contextRef="#ctx0" brushRef="#br0" timeOffset="46761.25">9229 3305 275 0,'-13'-1'452'0,"2"1"-31"0,4 0-81 16,0-3-46-16,2 3 34 0,0 1-21 16,1-1-57-16,4 0-12 0,0 0-33 0,0 0-19 15,0 0-25-15,-5-3-21 0,10 1-19 0,-1 2-35 16,13-3-8-16,2-2-63 0,1 1-17 15,2-1-37-15,3 0-23 0,2 0-45 0,1 1-25 16,2-3-32-16,-1 1 14 0,1-1-172 16,-4 2-111-16,2-4 49 0,-2-1 25 0,3 5 34 15,-6-4-8-15,3 1 7 0,-6-1 44 0</inkml:trace>
  <inkml:trace contextRef="#ctx0" brushRef="#br0" timeOffset="47626.58">9661 3106 283 0,'-4'-2'363'0,"1"1"-31"0,-2 1-23 16,0 0-23-16,0 2-14 0,-7 6-22 0,2 4-30 16,0 0 50-16,3 3-19 0,2 4-28 15,2 3 23-15,0 2-32 0,3 3-14 0,0-15-16 16,0 7-4-16,0 2-16 0,11 21-16 0,-7-18-19 16,2-5-12-16,-2-2-7 0,1 1-2 0,0-7-20 15,-1-1 3-15,0-4-16 0,0 0-6 16,1-3-18-16,0-3-11 0,-2 0-18 0,-3 0-18 15,0 0-3-15,13 0-14 0,15-14-5 0,-14 8-15 16,-1-3-9-16,1-1-2 0,-4-1-1 0,2 3 17 16,1-1 6-16,-5 5-18 0,0-1-6 15,-1 0 20-15,0 4-13 0,-1 0 0 0,1-1 9 16,-7 2-2-16,0 0 20 0,9 0 2 16,5 0-41-16,17 14-26 0,-15-8 12 0,1-1-3 15,-1 1-17-15,-2-1-8 0,-3-2 0 0,2-2 3 16,-4-1-19-16,5 0 2 0,1 0-5 0,2 0-6 15,0 0 8-15,1 0 16 0,14-11 16 0,-19 6 20 16,-2 1 14-16,-3-2 2 0,-4 1 28 16,1 0 13-16,-3 1 12 0,0-1-15 15,-1 0 19-15,-1 0 25 0,0 5-11 0,0 0 24 16,0-7-7-16,0 7-11 0,0-7 13 0,-15 0 21 16,12 6 18-16,-3 1-8 0,-1 0 6 0,1 2-21 15,-7 4 7-15,2 0 2 0,3 0 8 16,3-1-8-16,0 0-6 0,2-1-23 15,1 2 6-15,-1-2-10 0,2 0-4 0,1-4-16 16,0 0 12-16,0 0-28 0,0 0 27 0,13 13-4 16,-8-13-20-16,1 0 4 0,0-1-2 15,2 0-38-15,0 1-15 0,15-11 0 0,-12 7-20 16,1-3 8-16,2 0 5 0,-5 2 11 0,1 0-6 16,-4 1 7-16,-1 1-14 0,0 1 12 0,-1-1 6 15,-1 3 9-15,2-1 17 0,-1 1-16 16,-4 0 0-16,0 0 5 0,8 0 18 0,-1 0 7 15,5 0-3-15,2 0-2 0,-1 0 6 0,19 11 28 16,-18-11-27-16,-2 2-18 0,-3-2 28 16,3 0-3-16,3 0-7 0,15-12-16 0,-17 7 37 15,0-2-41-15,-3 4 8 0,-2-3 4 0,1-2-6 16,-2-1-11-16,-2-6-5 0,0 5 4 16,-1 2-3-16,-4-2 26 0,1-1-18 0,0 3-4 15,0-10 4-15,-1 8 26 0,0-6-25 0,0-3 25 16,0-1-22-16,0-1 31 0,0 0 1 15,0 1 25-15,0 4-6 0,0 2 50 0,0 3-11 16,0 2-1-16,0 9-10 0,0-5-6 0,-7 0 30 16,7 7 4-16,2 3 7 0,0 13-2 15,2 1 17-15,0 5-16 0,1 2 7 0,2 2-4 16,-1 0 5-16,1 1-3 0,1 0-25 16,1-2 5-16,-1 1-24 0,1-3 1 0,1 1-29 15,1-7-38-15,-1-1-27 0,0-6-44 0,3-1 8 16,-3-8-148-16,-10-3-58 0,8 0-55 0,14-11 27 15,-14 1-241-15,1-5 45 0,1-4 37 16,-6-2 31-16,-1 3-1 0,1-6 63 16,-4 12-3-16,0-2 34 0,0-6 39 0,0 3 10 15</inkml:trace>
  <inkml:trace contextRef="#ctx0" brushRef="#br0" timeOffset="47809.57">10527 3152 1040 0,'-4'0'346'15,"1"1"34"-15,-3 0-25 0,3-1-55 0,0 0-13 16,1 0-46-16,0 2-18 0,3-2-29 16,1 0-13-16,1 0-32 0,3-2-45 0,14 2-11 15,-9 0-99-15,7 0-67 0,4 0-55 16,6 0-45-16,4 0 16 0,1 0-254 0,1 0-18 16,3 0 25-16,3 0 61 0,4 0-16 0,46 3 28 15,-40-1 14-15,-2 2 32 0</inkml:trace>
  <inkml:trace contextRef="#ctx0" brushRef="#br0" timeOffset="48155">11694 3144 503 0,'-1'-2'458'0,"0"2"-4"16,-2 0-47-16,1 0-33 0,-1 0-39 0,0 3-14 15,-4 8-14-15,-2 6-17 0,2-2-26 16,3 6 4-16,1-1-25 0,3 1-27 15,0-9-15-15,0 3-20 0,16 24-15 0,-5-17-7 16,1-5-16-16,4 2-13 0,-3-5-15 16,3-3 1-16,1-2-35 0,1-4-9 0,0-2 12 15,0-2-9-15,-10-1-32 0,6 0-17 0,16-15-18 16,-15 7-2-16,-1-4-15 0,-1 0-2 16,-3-3-26-16,0 1 0 0,-1-6-12 0,-4 4-20 15,-2-4 16-15,-3 12-10 0,0-3-7 0,0-3-8 16,-13-13 11-16,3 16-8 0,-1 2 9 15,2 4-45-15,-7 0-22 0,4 2 3 0,-6-1-9 16,6 1-11-16,4 2-39 0,-8-3-25 16,7 4 20-16,0-5-185 0,3 4-104 0,2 0 36 15,1 1 54-15,3-2 21 0,0 2 17 0,0 0-4 16,16 0 33-16,3-1 37 0,-7 1 8 16</inkml:trace>
  <inkml:trace contextRef="#ctx0" brushRef="#br0" timeOffset="49157.18">11965 3191 550 0,'12'9'369'0,"-3"3"26"15,2 4-56-15,-1-2 29 0,-5 2-32 16,3 0-22-16,-1-4-32 0,-1 3-15 16,1-2-31-16,-3-2-21 0,-2-2-18 0,-2-2-24 15,2-1-12-15,0-3-21 0,-1 2 2 16,0-1-5-16,0-1-10 0,-1-2-14 0,0-1-7 16,0 0-6-16,0 0-22 0,-3 1-4 15,2-2-6-15,0-1-4 0,-1-2-15 0,2 2-24 0,0-5-16 16,0 2-15-16,1-1-13 0,2-12-1 15,-3 18 9-15,7-27-28 0,-3 15 21 0,4-2-6 16,1 3 3-16,0 6-9 0,3 1 16 0,-3 4-14 16,-9 0 9-16,13 0 6 0,17 13 13 15,-13-5-10-15,-1 5 20 0,1-1-13 0,-1 0 5 16,1 1 9-16,0-1 7 0,0 0-2 0,-2-1 4 16,-2-2-10-16,1 0 10 0,-4-5 3 0,1 2 0 15,-1-2-13-15,-10-4 6 0,9 0-6 16,-2 0 1-16,-1 0-15 0,15-17-23 0,-10 2-6 15,1 4-14-15,-1-4 3 0,4-2-49 16,-3 0-24-16,-5-3 11 0,1-2-25 0,1-1 20 16,-3-4-17-16,-1 4 17 0,-2 0 18 0,-1 1-16 15,-2 0 33-15,0 13 11 0,0-5 11 16,0-2 29-16,0 3-19 0,0 1 31 0,0 1-1 16,0 3-3-16,0 1 34 0,-9-6-15 15,6 8 16-15,0 2 8 0,0 0-9 16,1 1 1-16,-3 3 6 0,0 0 0 0,0 4 34 0,-5 6 15 15,2 7 15-15,-3 2-6 0,4 9 14 16,2-3 12-16,1 1-8 0,3 3 12 0,1-16-4 16,0 8 2-16,10 26 9 0,-1-25-32 15,1 2 18-15,1-3-19 0,-1-5-11 0,3-3 3 16,-1-3-4-16,1-2-5 0,1-4 0 0,-1-3-9 16,0-2-5-16,-5 0-20 0,5 0-19 15,15-15-16-15,-11 6-29 0,-1-6-8 0,-2 1-18 16,2-2-6-16,-4 5-2 0,0-3-16 15,-2 1 23-15,-1 1 5 0,-2 3 5 0,-2 5-14 16,-1-1 24-16,1 3-4 0,-3 1 3 0,-2 1 7 16,0 0 4-16,0 0 10 0,5 14 15 15,-5-9 13-15,2 1-5 0,-2 1 9 0,2-1 3 16,0-1 8-16,0 2 4 0,4 5 2 0,-2 1-2 16,3-7-5-16,-1 0 8 0,0-2-3 15,-1-1 5-15,1 0-15 0,1-1 3 0,0-1 0 16,0-1-13-16,-7 0 8 0,7 0-8 15,6 0-3-15,19-11 7 0,-15 5-5 0,0-1-3 0,1-1 11 16,-1 1-9-16,0-4 3 0,-6-1-3 0,6 0-1 16,-4 2-7-16,-2 5 6 0,0-6-7 15,-3 4 2-15,-2 2-3 0,-1 2 0 0,0 1-9 16,-2 2-1-16,-3 0 14 0,0 0-5 16,14 17-4-16,-8-3-3 0,1 4 15 0,-1 3-2 15,2 5 19-15,-1-1 11 0,0 4-11 0,0 0 16 16,-1 0 1-16,-1 1-13 0,-1 0-5 15,-1 2 0-15,-1-1 9 0,-2-19-7 16,0 8 17-16,0-2-3 0,-13 17 14 0,6-23-22 16,-4-2 19-16,2-3 0 0,1-3-24 0,-2-3 7 15,3-1 12-15,7 0-15 0,-8 0 13 16,-11-12-4-16,10 1-3 0,0-2-13 0,1-2-3 16,4-1 7-16,2-3-7 0,2-3-18 15,0 11 5-15,0-7-6 0,12-21-18 16,-3 18-25-16,2 2 2 0,1 0-34 0,0 0-21 0,1 4-11 15,-1 1-11-15,-3 2 9 0,3 0-100 0,-3 4-12 16,0 1-24-16,-1 0-51 0,6-1 28 16,0-1-265-16,2 4 19 0,4-2 28 0,-1 0 72 15,5-3 31-15,-2-2 28 0,2 0 23 16,1 2 25-16,5 0 5 0,2-4 31 0,5 1-4 16</inkml:trace>
  <inkml:trace contextRef="#ctx0" brushRef="#br0" timeOffset="49675.59">14263 2896 829 0,'4'-6'368'0,"0"1"-73"16,-2 2-20-16,-1 3-15 0,1 2-4 0,-2 2-32 15,2 3 18-15,-2 17 1 0,0-13 5 16,0 7-28-16,0 7-7 0,0 3-28 0,0 2-11 15,0 2-7-15,0 0-9 0,0-2-17 16,0 2-17-16,0-1-13 0,0 0-25 0,0-1-37 16,0-4-64-16,0-2-12 0,0-4 3 0,0-4-113 15,0-2-60-15,0-6-72 0,0-8 24 0,0 0-242 16,0 0 38-16,3 9 33 0,-4-13 9 16,1 0 29-16,-4-12 8 0,-3-1 47 0,1 1-4 15,-1-4 42-15</inkml:trace>
  <inkml:trace contextRef="#ctx0" brushRef="#br0" timeOffset="49932.78">14101 3142 991 0,'-5'0'380'0,"-1"-1"-42"16,2 1-44-16,1-2 23 0,-1 0-48 0,1 2-5 15,-1-1-23-15,1 0-22 0,3 0-21 0,0 0-30 16,5-1-13-16,12-1-18 0,7 2-17 15,9-5-12-15,-1 3-9 0,6-1-19 0,7 3-12 16,-3-2-46-16,3-1-1 0,-4 1-73 16,4 0-21-16,-7-1-15 0,2-3-29 0,-8 2-23 15,-3-3-22-15,-2 1-15 0,0-2 16 16,0-1-79-16,-12 1-33 0,-1-1-32 0,-3-1-39 16,-4-3-28-16,-7 14 8 0,0-11 45 0,0 0-1 15,-17-17 40-15,5 15 9 0</inkml:trace>
  <inkml:trace contextRef="#ctx0" brushRef="#br0" timeOffset="50421.59">14604 2891 244 0,'-15'-6'233'0,"-1"0"-18"0,5 3 13 16,1 0-37-16,1 1-6 0,3 2-21 0,6 0 17 16,-9 0-21-16,-9 10 17 0,11-2 4 0,-6 8-7 15,8 2 11-15,3 3 3 0,0 7-23 0,2-15 42 16,0 11-1-16,0 1 4 0,16 30-12 16,-10-24 3-16,3-1-20 0,0-3-13 15,-1-1-15-15,0 1-19 0,-1-5-5 0,1 1-17 16,-2-6-2-16,2-2-7 0,-6-4-24 15,1-4-1-15,1-2 6 0,0-5-27 0,-1 0-22 16,-3 0-30-16,0 0-20 0,22-15-13 0,-11 1-20 16,1-2-23-16,3-2 8 0,-3-1-4 0,1 1 5 15,-1 5 4-15,-1 3-5 0,-7 2 5 16,5 1 14-16,-2 7-22 0,0 0 37 0,-7 0-8 16,11 0 2-16,13 15 46 0,-7-5 1 0,-2 0 31 15,3 1-13-15,-5-3 3 0,2 2 0 0,0 1 15 16,1-1-17-16,-1-4 13 0,1-1-9 15,-1-1 3-15,-3-4-13 0,-12 0 13 16,13 0-1-16,-1 0-14 0,19-14 3 0,-19 7-7 16,1-4-16-16,1 0 10 0,-5-1-12 0,1 0 3 15,-3 4-2-15,0 0 8 0,-4 1-10 16,-2 2 17-16,0 1-29 0,-1 4 12 0,0 0-5 16,0 0 8-16,-5-5 6 0,1 8-9 0,-1-1 11 15,2 4 8-15,-5 7 1 0,1 1 8 16,1-2-9-16,1 0 1 0,4-2-2 0,-1 0 0 15,2-3 2-15,0-7 5 0,0 7-13 16,0-7-15-16,0 8-18 0,23 6-40 0,-3-8 6 16,0-3-93-16,3 1-27 0,4-4-64 0,6 2 23 15,-16-2-221-15,4 0-61 0,8 0 40 16,5 0 23-16,37-12 39 0,-29 7 43 0,1-2 19 16,4 4-10-16,5-5 33 0,0-3-10 0</inkml:trace>
  <inkml:trace contextRef="#ctx0" brushRef="#br0" timeOffset="50907.4">16409 3159 858 0,'9'-2'392'0,"-3"-1"-59"16,-1 1 17-16,1 0-46 0,-1-1-1 15,-2 0-48-15,-1 1-25 0,0-3-29 0,0 0-3 16,-4 0-32-16,0 0-5 0,-8-7-11 0,1 3-5 16,-4 2-18-16,-5 2-24 0,1 4 3 15,5 1-9-15,-4 0-8 0,-24 20-6 0,18-8-1 16,1 2-4-16,3 4-2 0,1 0-7 16,0 1-10-16,4 3 3 0,1 2-7 0,4 0-8 15,1-1-12-15,5-4 5 0,2-11-22 0,0 4-8 16,15 9 1-16,-5-14-21 0,-1-4-35 15,1 0-10-15,0-3-4 0,-1 0 5 0,4 0-88 16,14-14-15-16,-11 3-33 0,-3-2-18 16,1-5-33-16,1-4 22 0,-4 0-246 0,3 1-5 15,-5-4 25-15,1-1 63 0,-2-2 25 16,-3 1 16-16,-1 2 12 0,-2 3 36 0,0-2 11 16</inkml:trace>
  <inkml:trace contextRef="#ctx0" brushRef="#br0" timeOffset="51136.53">16359 2892 821 0,'-4'-8'319'0,"0"0"2"0,3 3-10 0,0 3-37 16,0-1-30-16,-2 0-24 0,1 3-25 0,2 1 37 16,0 4 10-16,-2-1-6 0,6 20 4 15,-4-12 4-15,0 8-19 0,12 28-6 0,-7-16-5 16,-1-6-27-16,3 6-8 0,0-5-13 16,-3 4-29-16,3-2 1 0,-3 0-36 0,3-1 8 15,0-2-46-15,-1-8-22 0,-3 1-55 16,-1-7-53-16,2-2-19 0,-1-2 8 0,3-3-124 0,-2-1-50 15,2-2-76-15,0-2 29 0,1 1-218 16,-1-1 21-16,4 0 47 0,1 0 26 0,5 0 30 16,24-11 29-16,-17 7 26 0,-1 2 25 15,1-2 7-15,1 3 31 0</inkml:trace>
  <inkml:trace contextRef="#ctx0" brushRef="#br0" timeOffset="51536.09">16615 3329 780 0,'-4'3'363'0,"0"-1"-23"15,1-1-14-15,1 2-42 0,-2-3 5 0,4 3-15 16,-1-1-25-16,1-1-5 0,0 0-13 0,3 1-9 16,-1-2-24-16,3 2-28 0,1-3-18 0,2 0-9 15,7-3-16-15,1-2-11 0,1-2-9 16,0 0-15-16,-2-3 0 0,-1-2-35 0,1 0-14 15,-1-1-23-15,-1-1 13 0,-4-2-5 16,1 1-15-16,-4-1 5 0,1 4-21 0,-5-1 13 16,-2 5-3-16,2 2-5 0,-2 7 6 0,0 0-5 15,0-7 1-15,-13 1-1 0,9 6-10 16,-4 2 5-16,-8 6 1 0,0 3 6 0,1 4 6 16,1 0 8-16,3 2 2 0,2 0 3 0,0 2-14 15,7-1 17-15,0 0-13 0,-3-1 1 0,5-11-7 16,0 5 17-16,0 0-18 0,19 10 7 15,-9-9-16-15,-1-6 5 0,5 1-30 0,1-2-28 16,-3-2 6-16,-12-3-103 0,11 0-44 0,0 0-50 16,5 0 26-16,18-10-230 0,-16 5-35 15,0-1 31-15,0 2 58 0,0-2-2 0,0-1 16 16,2-2 48-16,0 2-13 0,3 1 44 16,4 1 7-16</inkml:trace>
  <inkml:trace contextRef="#ctx0" brushRef="#br0" timeOffset="52581.45">16776 3076 244 0,'0'0'192'0,"0"0"-40"16,0 12-40-16,0-12 1 0,0 0-14 16,-23 20-14-16,18-18-3 0,1 1-33 0,-1-2-8 15,2 2-6-15,-3 0-47 0,4-1-12 0,-3 1-22 16,1-3-9-16,0 3-72 0,2-1-94 0,-2-2-55 15</inkml:trace>
  <inkml:trace contextRef="#ctx0" brushRef="#br0" timeOffset="53282.83">17403 3146 262 0,'0'-2'365'0,"0"0"-54"0,-2-1-28 16,1 0 4-16,-4 1-44 0,1-1-17 0,0 2-6 15,-13-6-21-15,6 4-16 0,-2 0-15 0,3 0 11 16,-7 2-49-16,1 0-13 0,3-1-13 16,-6 2-11-16,11 0-10 0,-6 0 17 0,-16 12-6 15,18-9-43-15,-5-1-7 0,6 1-2 16,-7 4-3-16,10-3-4 0,-1 0 30 0,5 0-7 16,-2 0-14-16,4-1-4 0,0 0-22 0,1 0 10 15,1-3-21-15,0 0 27 0,0 0-26 16,0 0-3-16,13 13 22 0,-7-12-9 0,1-1 9 15,1 2-9-15,0-2-20 0,12 2-2 0,0 1 2 16,-5-2 17-16,8 3 0 0,-2 2-10 16,-6 0 2-16,-1 3-9 0,-1-1-1 0,-4-4 26 15,0 6-2-15,-3-3-4 0,-3 1 0 0,1-1-22 16,-4 0 12-16,0 1-1 0,0-8 60 16,0 7-6-16,0-7 10 0,-13 21-13 0,3-11-15 15,-2 0 8-15,-2-1-5 0,-2-1-3 16,-1-3 10-16,0 0-18 0,-3 0-2 0,0-1-24 15,-2-1-7-15,1-3-30 0,3 0 4 0,-4 0-67 16,9 2-26-16,6-2-25 0,-2 0-26 0,0 0-28 16,4 0-31-16,5 0 20 0,-13-14-178 15,12 9-66-15,2 2 34 0,1 0 28 0,12-8 32 16,1 6 33-16,6-7 7 0,1 0 34 16,0 0-11-16</inkml:trace>
  <inkml:trace contextRef="#ctx0" brushRef="#br0" timeOffset="53548.55">17669 2968 795 0,'3'-5'335'0,"-1"5"-1"16,-2 2-21-16,0 1-39 0,0 1 29 0,-2 2-1 16,0 15-15-16,2-11-19 0,0 5-13 15,-7 23-18-15,7-13-24 0,-1-2-11 0,1-11-24 16,0 8-19-16,0 0-2 0,13 25-24 0,-4-24-20 15,-4-1-4-15,-2-2-17 0,0-7-34 16,0 0-35-16,-2-5-60 0,3 1 4 0,-4-7-94 16,0 0-46-16,0 0-59 0,0 6 23 15,0-6-254-15,0 0-34 0,-4 6 28 0,1-9 31 16,-1 2 30-16,-8-6 46 0,4-1 17 0,-3-1 43 16,-2-2 0-16,3 0 7 0</inkml:trace>
  <inkml:trace contextRef="#ctx0" brushRef="#br0" timeOffset="53848.86">17543 3197 526 0,'-4'0'430'16,"2"-2"-55"-16,0 1-35 0,2 0-61 0,0 0-9 15,0 0-40-15,4 1-26 0,0-3 16 0,3 3 4 16,1-1-52-16,15-5 15 0,1 2-23 0,3 0-12 16,-1 2-19-16,0-3-16 0,1 2-13 15,-13 3-12-15,7 0-14 0,1 0-23 16,27-9-17-16,-25 6-7 0,-5-2-4 0,2 1-3 15,-4 1-2-15,0-1 0 0,-6 3-6 0,0-3 4 16,-3 2-15-16,-1 1 0 0,0 1-29 0,-7 0 3 16,0 0 32-16,7 0-2 0,-7 0-1 15,14 11 0-15,-5 1 22 0,-2 0-10 0,-3 2-5 16,0 1 6-16,-1-4-2 0,0 1-9 16,-2-5-13-16,2 1-1 0,-2-3-88 0,-1 2-25 15,0-2-39-15,3-3-38 0,-2 1 19 0,-1-1-273 16,0-2-13-16,-4 1 17 0,7-4 21 15,-2 0 60-15,-1-1-12 0,0-2 75 0,2 2 22 16,-1-3-18-16</inkml:trace>
  <inkml:trace contextRef="#ctx0" brushRef="#br0" timeOffset="53979.71">18046 3021 750 0,'-9'-7'287'15,"1"2"-35"-15,-7-2-35 0,3 7-35 16,-1-1-31-16,13 1-64 0,-10 0-44 0,2 0-51 15,1 0-1-15,7 0-189 0,-10 0-131 0,10 0 4 16,-13 12-9-16,13-9 5 0</inkml:trace>
  <inkml:trace contextRef="#ctx0" brushRef="#br0" timeOffset="54314.61">18116 3134 519 0,'13'12'291'0,"-2"1"-38"0,-1 1-11 0,-1-3-25 15,1 2-9-15,-3 0-33 0,1-1-25 0,-2 0-4 16,-3-7-1-16,0 1-22 0,1-2 3 15,-3-2-6-15,1 2 24 0,-1-1-17 0,0-2 49 16,-1 0-16-16,0-1-5 0,1-1-15 0,-1 0-30 16,0-1 19-16,0-1-18 0,-1-2 3 15,1 1-18-15,0-2-7 0,1 0-16 0,-1 0 8 16,2-1-6-16,-2 0-16 0,10-17 11 16,-6 12-33-16,2 0 16 0,2 5-20 0,0 1 8 15,4-1-4-15,3 0-5 0,1 4 7 0,3-1 15 16,-11 4-8-16,6 0-4 0,17 11-9 15,-14-8-8-15,-1 4 4 0,-1 1-2 16,-4-1-4-16,1-2-2 0,-3 3-5 0,-1-2-12 0,-5 0-10 16,-1-1-25-16,0-1 2 0,-2-4-94 15,0 0-44-15,0 7-41 0,0-7-54 0,-11 12 28 16,7-7-254-16,0 0 5 0,2-2 29 0,0 2 70 16,2-3-5-16,0-2 14 0,0 0 24 15,21 17 57-15,-4-11-4 0,6-2 5 0</inkml:trace>
  <inkml:trace contextRef="#ctx0" brushRef="#br0" timeOffset="54909.21">18741 3185 301 0,'-5'-5'473'16,"-5"-4"-60"-16,-4 2-41 0,-1 2-49 0,-5 2 11 16,1 3-21-16,-1-1-21 0,11 1-27 0,-5 0-26 15,-17 15-21-15,15-9-29 0,2 1-11 16,0 2-33-16,3 4-8 0,2-1-17 0,7-5 6 15,0 1-22-15,0-1-1 0,2 0-20 16,0-7 1-16,0 0-10 0,0 7-11 0,11 3-3 0,-8-7-11 16,3-1-2-16,-1 0-24 0,1-1 2 15,1-1-30-15,0 0 2 0,1-1-9 0,0 1-12 16,17-11-21-16,-9 4 4 0,-1-1 4 16,-2-1 4-16,3 5-30 0,-4-3-12 0,-6 0 24 15,4 3-12-15,-5 0 3 0,2 2 16 0,-1 2 21 16,0-2 3-16,-6 2-22 0,0 0 25 15,9 0-26-15,-2 0 29 0,14 15-19 0,-8-8 12 16,-1 0 3-16,1 1 42 0,0-2-1 16,0 1-4-16,0 0-1 0,-2-3 13 0,-2-2-4 15,-2 0-19-15,1 0 8 0,-1 0-6 0,-7-2 16 16,7 0-29-16,-7 0-3 0,9 0 2 0,14-14-41 16,-11 6 16-16,-2-1-30 0,-2 0 15 15,-4 1-1-15,2-6-15 0,1 2 14 16,-3-1-19-16,0-5 10 0,-4 4-7 0,2-4 1 15,1-1 3-15,-2 1 13 0,0-1 20 0,-1 5 15 16,0 3 21-16,0 2 31 0,2 0 3 16,-2 9-4-16,0-7 50 0,0 7-5 0,0-8-45 0,0 8 11 15,0 0 29-15,0-9 25 0,0 15 14 16,2-1 8-16,-1 13 3 0,0-4-21 0,-1-4 16 16,0 7-12-16,0 3-17 0,10 23-2 15,-3-19 0-15,-3 4-10 0,5-8-1 0,0 3-21 16,2-5 13-16,4-1-28 0,-1-2 20 0,-1-2-46 15,4-4-18-15,-2-2-34 0,4-3-65 16,4 0 10-16,-4-3-159 0,-5 1-56 0,-3-2 26 16,14-11-292-16,-12 6 21 0,-3-2 61 15,-4 2 55-15,-2-2 28 0,-1-1 5 0,-2-1 27 16,-1 3 37-16,0 6 22 0,0-7 16 0,0 7-4 16</inkml:trace>
  <inkml:trace contextRef="#ctx0" brushRef="#br0" timeOffset="55089.18">19077 3171 209 0,'-7'-1'510'0,"1"-1"-9"16,0 2-61-16,2-2-14 0,-1 2-43 0,-1-2-38 15,3 0-32-15,0 2-30 0,1-3-42 0,0 3-17 16,2-2-46-16,1 1-66 0,2-2-66 0,2 1-3 16,13-4-157-16,3-4-55 0,4 5 15 15,1-3-251-15,2 2 32 0,-1-1 29 0,-2-1-56 16,-1 3 19-16,-2-2 39 0,-2 2 15 0,-1 1 17 15,-1 1 13-15,-8 3-10 0</inkml:trace>
  <inkml:trace contextRef="#ctx0" brushRef="#br0" timeOffset="55479.24">19355 3123 252 0,'-1'4'375'0,"0"-1"-25"15,1 2-15-15,2-2-17 0,0 3-8 16,0-3-41-16,3 1 34 0,1-3-42 0,10 9-21 15,1-5-24-15,3-3-22 0,2-2-26 0,-13 0-15 16,7 0-20-16,4 0-18 0,2 0-8 16,20-12-10-16,-18 9-22 0,1-5-7 0,-5 4-27 15,3-4-13-15,-2-1-2 0,-5 1-3 0,0 0-2 16,-2 0-27-16,-2 1 1 0,-5 0 0 16,-3 0 1-16,-2 3 11 0,-2-1-1 0,0 5-12 15,0 0-20-15,-11-4 13 0,5 0 7 0,-10 3 2 16,1 1-4-16,5 0-1 0,-4 0 28 0,-21 14-1 15,15-6 22-15,0 2-12 0,2-1-10 16,-1 4 29-16,1-1 2 0,6 6-26 0,1-2 23 16,1-2 1-16,3 4-17 0,2-3 7 0,4-3-19 15,1-12 14-15,0 10-14 0,10 17 12 16,-1-17-1-16,2-1-3 0,1 2-26 0,9-5-6 16,1 0-22-16,4-2 4 0,2 1-81 0,3-4-29 15,1-1-39-15,-17 0-17 0,10 0-55 16,5 0 22-16,33-9-218 0,-31 2-5 0,1 0 2 15,1 0 73-15,4-3 7 0,-1 2 35 0,5-3 20 16,-5 2 5-16,3 1 5 0</inkml:trace>
  <inkml:trace contextRef="#ctx0" brushRef="#br0" timeOffset="55913.91">20338 3150 307 0,'0'-6'350'0,"-2"1"-36"16,-4 0 5-16,1 1-4 0,-9-3-9 0,-2 4-38 15,-2 1 6-15,-2 2-11 0,0-1-3 0,9 1-19 16,-5 0-23-16,-16 16-13 0,11-7-29 15,3 0-17-15,2 3-7 0,2 1-25 0,2 2-3 16,3 4-14-16,3 0-15 0,3-7-11 0,3-12 5 16,0 12-10-16,14 13-15 0,-5-12 7 15,5-3-22-15,-1-2-21 0,4-5-7 0,-1 1-32 16,-9-4-33-16,6 0-2 0,3 0 4 0,21-13-57 16,-22 6-15-16,-3-4-27 0,3 0-28 0,0-4-20 15,1-2-35-15,-3 0 21 0,0-3-80 16,-4-2-60-16,-4-2-37 0,4 0-40 0,-4-1 29 15,0-1 37-15,-4 2 35 0,-1 11 143 16,0-6 197-16,0 0-3 0,-11-26 155 0,9 25-6 16,-5-1 19-16,-1 3-1 0,3 1 10 15,1 6 48-15,0 3-28 0,2 1-25 0,-1 1-21 16,1 2 39-16,-1 3-51 0,1 1 15 0,2 0 2 16,0 0 11-16,-11 20 7 0,6-4-3 0,2 4-17 15,-1 3 13-15,2 2-28 0,2-12 7 0,0 7-15 16,0 5-3-16,0 0-24 0,0 1-18 15,17 28-1-15,-11-30-5 0,0 0-42 0,3-3-48 16,-2-3-53-16,1-4 4 0,-1-2-143 16,3-1-44-16,1-3-73 0,5-3 27 0,0 2-242 15,3-3 4-15,-1-3 46 0,5-1 7 0,-10 0 55 16,5 0 21-16,29-10 58 0,-21 3-17 0,6 1 12 16,0 1 43-16</inkml:trace>
  <inkml:trace contextRef="#ctx0" brushRef="#br0" timeOffset="56160.58">21194 3168 1045 0,'4'1'405'0,"0"1"0"0,4 12-22 16,-3 0-12-16,-1 4-22 0,2 2-8 16,0 6 2-16,1 2-28 0,-1 0-30 0,-1 3-27 15,0 1-27-15,1-1-23 0,1 3-15 0,-2-3-9 16,2-2-64-16,-1-1-46 0,-1-3-43 15,-1-2-38-15,-1-4-46 0,2 0 7 0,-2-8-102 16,0-5-71-16,-2-2-68 0,-1-3 28 16,0-1-286-16,0 0 42 0,2-5 38 0,-1 1 37 15,1-2 37-15,-1-1 26 0,-2 0 24 0,4-11 21 16,-3 8-1-16,0-3 38 0</inkml:trace>
  <inkml:trace contextRef="#ctx0" brushRef="#br0" timeOffset="56443.83">21258 3192 1085 0,'-1'-12'458'0,"1"3"-34"15,-1-2-45-15,3-5-22 0,-2 9-42 0,10-14-37 16,-3 9-37-16,2 2-15 0,5 1-14 0,1 2-27 16,4 1-14-16,3 4-14 0,1 1-26 15,-11 1 3-15,3 0-19 0,21 15-16 0,-15-5-14 16,-4 4-8-16,-3 3-8 0,-3 0-5 0,-1 0-3 15,-5 4-12-15,-5-1-2 0,0-9 6 0,0 4-5 16,0 1-14-16,-17 16-7 0,8-14-27 16,-2-4-22-16,-2-3-40 0,0-3-24 0,-3 1 8 15,5-5-97-15,-3-4-30 0,14 0-56 16,-11 0 25-16,-2 0-212 0,0 0-56 0,-13-15 31 16,20 8 40-16,2-2 49 0,0-6-2 15,-3-2 36-15,4 5 24 0,3 12 31 0,0-12-22 16</inkml:trace>
  <inkml:trace contextRef="#ctx0" brushRef="#br0" timeOffset="57077.04">21536 3200 1077 0,'16'5'436'0,"1"-3"-17"0,0 3-56 0,2-1-12 16,-1-1-18-16,2-1-39 0,1 1-9 15,-2-1-30-15,-3-2-32 0,4 4-20 0,-10-4-16 16,5 0-20-16,22-10-26 0,-16 3-12 15,-2 1-18-15,-3-1 4 0,1-5-20 0,-3 3-17 16,0 1-6-16,-4 0 2 0,-3 1-26 16,0 2 11-16,-4-2-18 0,0 1-15 0,-3 6-21 15,0 0-16-15,0 0 1 0,-20-18-15 0,5 14 0 16,-3 1 0-16,9 3-5 0,-6 0 13 0,-1 0-11 16,-20 17 1-16,17-8 14 0,1 5-1 15,4 0-3-15,8 0 2 0,-5 3-5 0,4-1 14 16,2 4 15-16,5-6-21 0,0-4 9 15,0 2 10-15,15 13-14 0,-4-14 7 0,1-1 11 16,2-1-13-16,-1-3 7 0,2-2-8 0,-8-4 5 16,3 0-15-16,5 0-9 0,1 0-13 15,19-14 3-15,-15 6-66 0,0-2-41 16,-1-1-14-16,-1-6-19 0,-3 2-8 0,0-1-4 16,-6-2 8-16,1 1 9 0,-1 0 9 0,-2-2 25 15,-2 5 3-15,0 1 36 0,-2 3 0 16,0 1 37-16,2 3 9 0,-4 2 22 0,0 0 18 15,-1 0 16-15,1 3 16 0,0-1 3 0,0 1-3 16,0 1-3-16,-1 0 35 0,0 0 18 16,0 0 0-16,18 18-3 0,-10-5 6 0,1 3 1 15,-3 2-7-15,4 0-6 0,-2-1 25 0,-1 4 18 16,0-4-23-16,-2 0 12 0,2 0-10 0,-4-2-4 16,1-5-1-16,-2-2-18 0,0-1 4 15,-1-1 5-15,1-1 4 0,-1-1 31 0,-1-1 1 16,1-3-15-16,0 3-15 0,-1-3 6 15,0 0-3-15,0 0-16 0,-1-8-11 0,1 3 0 16,0 0 1-16,1-1-11 0,3-9-15 16,-4 15 3-16,9-29-10 0,-4 10-26 0,3 2-27 15,-1 0-9-15,2 2-31 0,1 1-29 0,2 1 9 16,0 0-109-16,2 3-22 0,3 0-67 16,2 3 28-16,0-1-147 0,-2 2-69 0,1 2-11 15,5 3 53-15,-12 1 40 0,8 0 28 0,3 0 23 16,0 0 3-16,3 0 52 0,-2 0-9 0</inkml:trace>
  <inkml:trace contextRef="#ctx0" brushRef="#br0" timeOffset="57425.47">22607 3101 716 0,'0'-5'311'0,"-1"2"-18"0,-3-1 11 16,-2 2 6-16,0-1-35 0,-11 1-34 0,-2 1 8 16,9 1-19-16,-5 0-36 0,-2 0-7 15,-2 0-19-15,-16 13-23 0,18-7 1 0,2 0-45 16,3-2 9-16,3 0-56 0,2 0 21 15,3 0-25-15,1 1-6 0,1-2-4 0,2-1-3 16,0-2-55-16,0 0 31 0,0 6-13 0,20 8 6 16,-7-9-24-16,3 1 13 0,2-1 1 15,-1 0-9-15,1-2 13 0,2 4-8 0,0-2 4 16,5 2 22-16,-3 0-48 0,-3-1 12 16,1 3 19-16,-4-4-13 0,0 3 26 0,-3 0 6 15,-2 0-2-15,-5 0-2 0,-1-2 41 0,-3 2-6 16,-2-8 10-16,0 0 11 0,0 7 0 0,-23 7 6 15,4-8-28-15,-1 0 1 0,-1-2-7 16,-5-3-14-16,1 2-39 0,-1-3-13 16,1 0 3-16,13 0-68 0,-6 0-29 0,-2 0-48 15,-22-10-65-15,25 5 21 0,-2-2-262 0,8 2 7 16,2 0 27-16,5 3 32 0,4-1 19 16,3-1 28-16,5 3 37 0,13 0-7 0,7-2 10 15</inkml:trace>
  <inkml:trace contextRef="#ctx0" brushRef="#br0" timeOffset="57729.78">22811 3169 351 0,'11'-2'462'0,"-6"-1"-57"0,0 3-58 0,-1 3 21 15,-3 1-9-15,1 0-13 0,-2 1-11 16,0 0-27-16,1 3-34 0,-1-1-4 16,-1 2-21-16,1-1-18 0,0 5-24 0,0 1-7 15,0-2-31-15,0-1 0 0,0-1-15 0,12 7-36 16,-5-2 2-16,2-5-3 0,3-1-26 0,-2-2-17 15,-1-1-3-15,2-3-1 0,-2-2-13 0,1 1-7 16,-10-2-6-16,14 0-16 0,0 0-26 16,2 0-17-16,17-16-1 0,-18 6-9 0,-1 2-8 15,-5-4-13-15,0 3-21 0,-2-1-9 0,-3 2 13 16,-4-4-24-16,0 12-4 0,0-9-4 0,0-2 10 16,-17-12-84-16,6 9-23 0,-2 3-16 15,1 1-24-15,2 4-37 0,1-1 25 0,1-5-137 16,0 8-87-16,2-2 13 0,4 4 52 15,1-1 30-15,1 3 7 0,0 0 13 0,0 0 29 16,14-5 3-16,-8 5 22 0</inkml:trace>
  <inkml:trace contextRef="#ctx0" brushRef="#br0" timeOffset="58060.2">23031 3145 374 0,'17'5'288'15,"-4"-4"1"-15,4 5-18 0,0 0-15 0,-2 2 9 16,0 2-35-16,-2 1 4 0,1 2 6 16,-2-1-31-16,-3 0-23 0,0 0 13 0,-3-3 0 15,-1-4-46-15,-1 3 11 0,-1-1-31 16,-1-2-12-16,1-2-12 0,-2 1-21 0,1-1 5 15,-2-1 14-15,0-2-20 0,0 0 9 0,-3 2-11 16,2 0-11-16,0-4 11 0,0 1-11 16,-1-1-3-16,2-1 8 0,-2 0-18 0,2-2 7 15,0 0-9-15,1 1 7 0,0-2-12 0,5-8 6 16,2 2-7-16,1-3-8 0,3 3 2 0,0-1-6 16,2 3-7-16,2 1 3 0,0 3-9 0,1 0-6 15,-1 5-1-15,-1-1-1 0,-6 2-18 16,6 0 6-16,17 15 4 0,-17-5-2 0,2 2 0 15,-3 3 2-15,1 0-7 0,-6 3 8 16,-2-1 2-16,0-1-10 0,-5 2-11 0,-2-11-20 16,0 2-41-16,0 0 6 0,0 5-96 0,-14 6-30 15,8-12-52-15,0-2-78 0,1-4 31 16,-1-1-254-16,2 1 58 0,1-2 39 0,1-3 20 16,5-1 42-16,15-3 13 0,-3-3 50 0,10-2 21 15,3-5 5-15,11 2 14 0</inkml:trace>
  <inkml:trace contextRef="#ctx0" brushRef="#br0" timeOffset="58606.16">24680 2910 380 0,'-1'-5'399'0,"-3"0"-41"0,1 3-42 16,2-1-43-16,-1 2-41 0,3 1 7 15,-2 2-12-15,-1 2-27 0,-2 10 78 16,2 7-8-16,2-10 1 0,0 10-7 0,0 4-29 16,0 4 7-16,0 2-43 0,0 4-11 0,0-3-10 15,9 34-23-15,-8-32-17 0,-1-4-12 16,1 1-16-16,-1-17-37 0,0 5-42 0,0 2-66 16,0-5-32-16,0 0 7 0,0-5-125 0,0-4-50 15,0-7-60-15,0 7 30 0,0-7-231 16,-5 5 19-16,7-7 23 0,-1-2 34 0,2-1 26 15,4-8 28-15,2-2 24 0,1 0 37 16,-1-6 29-16,0 0-18 0</inkml:trace>
  <inkml:trace contextRef="#ctx0" brushRef="#br0" timeOffset="58905.98">24844 3127 689 0,'10'-7'435'0,"-4"0"-71"0,-2 2-10 0,1 0-46 16,-2 2-39-16,0 1-30 0,-2 0-20 15,1 2-25-15,-4 0 18 0,2 2-33 0,-2 0-5 16,-1 1-3-16,-3 0-16 0,-6 4-30 15,-4 0-2-15,0 0-19 0,-2 0-10 0,-1 1-13 16,1-1-3-16,-2-1-15 0,2-1-16 0,-1-1-14 16,5 2 9-16,2-3-13 0,4 0 0 15,0-3-20-15,2 2 18 0,3 0-29 0,0 1 9 16,1-2 0-16,2 2-16 0,-2-2 6 16,2-1-4-16,0 0-10 0,11 8 30 0,5-1 0 15,2 0-6-15,-3 2-11 0,6-1 6 0,1-1-2 16,4 0 6-16,1 2-16 0,0-4 9 0,1-2-22 15,1-1 3-15,1 1-84 0,1 0-14 16,-18-3-35-16,7 0-33 0,3 0-34 0,0 0 21 16,-3 0-141-16,19-18-69 0,-25 9-26 0,-1 1 16 15,-1-2 28-15,-5-1 43 0,1 1 13 16,1-2 47-16,-4 1-19 0</inkml:trace>
  <inkml:trace contextRef="#ctx0" brushRef="#br0" timeOffset="59268.45">25176 3137 722 0,'2'-3'259'0,"-1"-1"-28"16,-1 4 3-16,0-3-10 0,0 3 16 0,0 1-17 15,-2 2-14-15,1 1-24 0,0 3 46 16,-1 8 17-16,-1 2-23 0,1 2-6 0,0 2-7 16,1-6-28-16,1 4-2 0,0 3-18 0,-1-4-18 15,1-5-9-15,0-2-7 0,0-11-18 16,0 8 0-16,0-1-23 0,0 0 2 0,0-7 9 16,0 7-7-16,0-7-6 0,0 0-17 15,0 0 0-15,3 6-17 0,-1-8-17 0,-1-1-7 16,0-1-11-16,0 0-7 0,0-2-22 0,3-10-9 15,3-4 9-15,0 3-12 0,0-1 11 16,1-2-11-16,1 7 9 0,-1-2 2 0,1 1-6 16,1 2-1-16,-1 0 10 0,3 4-1 0,1 1-8 15,-2 4 14-15,1 2-6 0,-3 1-3 16,3 0 6-16,17 14 7 0,-10-5 7 0,-6 1 0 16,3 3 10-16,-6 2-1 0,1-1 7 0,-1 3 2 15,-1-1-1-15,-5-1-6 0,-3-3 0 16,1-3-18-16,-2-9-32 0,0 8-28 0,0 0 4 15,0-8-106-15,0 7-56 0,-12 2-69 16,9-7 27-16,0-2-233 0,1 1 3 0,0-1 33 16,2 1 27-16,3-3 52 0,0-1 11 15,2 1 35-15,12-7 3 0,-3-1 21 0,0-2-18 16</inkml:trace>
  <inkml:trace contextRef="#ctx0" brushRef="#br0" timeOffset="59547.2">25570 3191 998 0,'2'-3'341'0,"-2"3"5"0,-2 0-59 0,1 0-36 15,-2 5 41-15,2-1-9 0,-2 1-38 16,0 2 11-16,-1 8-32 0,4-5-7 0,0-10-19 16,0 10-15-16,0-2-17 0,0 0-7 0,0-1-22 15,14 10-4-15,-4-9-16 0,2 0-11 16,0-2-1-16,0 0-5 0,-5-4-8 0,3 0-16 16,0-2-1-16,-2 0-10 0,1 0-6 0,0 0-13 15,14-11-14-15,-6 0-12 0,-3 2-12 0,-2 1-11 16,-1-6-16-16,-3 2-19 0,-2 3-8 15,-4-3-4-15,-1 3-34 0,-1 9 10 0,0-8 7 16,0 2-35-16,-21-10-27 0,6 5-8 16,1 6-18-16,-7-2-16 0,4 3-3 0,3 2-25 15,-3-4-52-15,3 6 20 0,4-1-156 0,1-1-57 16,1 1 31-16,2 1 30 0,3-1 16 16,0-1 6-16,3 2 47 0,0 0 18 0,0 0-8 15</inkml:trace>
  <inkml:trace contextRef="#ctx0" brushRef="#br0" timeOffset="59995.41">25674 3127 212 0,'7'-2'443'0,"-1"0"-85"16,-2 1-19-16,3 0-8 0,-1 2-54 16,-1 0-34-16,2 1 15 0,7 4-41 0,-1 5-5 15,-3-2 7-15,3-1-25 0,0-1-23 0,0 3-8 16,-1-1-12-16,0-2-32 0,0 1-13 0,1 1-5 16,-1-1 12-16,-3-3-27 0,-1 0-1 15,2-5-7-15,-3 2-14 0,0-2-12 0,2 0 9 16,-9 0-5-16,13 0-8 0,-2 0-7 15,2 0-16-15,14-15-15 0,-13 10 3 0,0-4-10 16,1 2-2-16,-2-1-10 0,0-1 0 0,-2 1 0 16,-3 2 9-16,0 3-4 0,-2 0-2 0,-2 2-19 15,0-1-3-15,-4 2 34 0,0 0-4 16,0 0-2-16,6 0 23 0,-6 0 1 0,17 11-8 16,-4-2 19-16,-4-2-1 0,1 1 0 15,1 4 11-15,2-5 0 0,-4-1 13 0,-1-2-3 16,0-1 5-16,0-1-3 0,-1-2-2 0,-1 3-4 15,1-2-4-15,1 0-10 0,-1 0-7 16,-7-1 2-16,0 0 3 0,9 0-12 0,-1 0 15 16,-1 0-8-16,-7 0-8 0,8 0 4 15,5-11-7-15,-8 5-3 0,-3 2-8 0,-1-1-11 16,-1-1-9-16,0-1-10 0,-2 2-20 0,2-3 9 16,-16-13-18-16,5 8-14 0,-2 1-21 0,0 2 8 15,-1 2-54-15,1-1-3 0,-1 2-35 0,3 4-17 16,2-2-12-16,-1 2-22 0,4 2 20 15,0-1-85-15,3 0-68 0,-1 1-88 0,1 0 14 16,1 1 2-16,0 0 40 0,2 0 33 16,0 0 16-16,0 0 31 0,0 0 18 0</inkml:trace>
  <inkml:trace contextRef="#ctx0" brushRef="#br0" timeOffset="60443.61">26565 3109 564 0,'5'-8'443'0,"1"3"-60"16,-2-3-53-16,-1 4 13 0,-2-2-55 15,0 1-38-15,-2 1-12 0,-1 2-25 16,-1 2-31-16,-3-3-24 0,0 2-29 0,0 2 1 15,-1-1-8-15,-11 5-19 0,2-1-38 16,1 2-6-16,2 7-44 0,-2-4-3 0,8-1-2 16,2-1 5-16,2-1 7 0,1-3 1 0,2-3-20 15,0 0 0-15,0 9-8 0,0-9 19 16,22 19-15-16,-10-15-10 0,2 2 3 0,3 1 7 16,0-3 13-16,2 2-6 0,-1-2-9 0,-1 3 0 15,2 2 6-15,-3-1-21 0,0-4 14 16,-3 5 2-16,-6 0 6 0,1-2-6 0,-3-3 36 15,-2 1-7-15,-2 0 4 0,0-3-3 0,-1-2 3 16,0 0 25-16,0 0-16 0,-13 14-17 16,-1-6-4-16,0-5-2 0,-5 4 13 0,0-3-4 15,0-2-47-15,0 1-28 0,-1 0-35 16,-4 1-17-16,12-4-53 0,-3 0-79 0,-4 0 20 16,1 0-246-16,-1 0-3 0,-10-10 53 15,20 6 34-15,5-1 37 0,4-2 14 16,3 2 21-16,13-3-2 0</inkml:trace>
  <inkml:trace contextRef="#ctx0" brushRef="#br0" timeOffset="61513.49">27790 3113 727 0,'10'-7'357'0,"1"-1"-6"0,-2-1-20 16,-1 1-43-16,-2 4-14 0,-3-3-13 0,0 1-22 15,-2 2-1-15,-1 4-24 0,0 0-24 0,0 0-32 16,-11-10-13-16,1 10-27 0,-13 5 3 15,10-5-21-15,-22 14-9 0,10-3-12 0,2 0-15 16,0-1-4-16,0 2 4 0,5 0-8 16,5 0-1-16,1 0-36 0,1-2 14 0,5-3-11 15,4 1-4-15,2-1 12 0,0-7-38 16,0 0 27-16,0 0-1 0,11 8-2 0,-5-8-29 16,0 0-1-16,1 0 12 0,11-2-1 0,-10 2 2 15,19-13-15-15,-11 8 8 0,0-2 6 0,0-3 10 16,0 0-23-16,-2 2 9 0,0-1-3 15,-3 2 22-15,-2 2-18 0,-2 1 9 0,-2 1-8 16,0 2 2-16,-1 1-2 0,-4 0 1 0,0 0-33 16,0 0 1-16,6 0 6 0,5 13 2 15,-2-1 2-15,2-4 9 0,3 0 1 0,-1 1 2 16,4-2 1-16,-2 0 29 0,3 0 6 0,-2-2 0 16,3-2-19-16,2 1-1 0,-2-4 0 15,-9 0-1-15,4 0 7 0,23-10 15 0,-17 5-4 16,0-4-64-16,-2-1 7 0,1 2-28 15,-3-1 5-15,0-3-41 0,-3-4-2 0,-2 0-7 16,-3-2-12-16,1-2 2 0,-5-2-24 0,0-1 10 16,-4 0-3-16,0 11 13 0,0-8 3 15,-11-23 19-15,1 18 13 0,5 0 25 0,-4 5 5 16,0 5 15-16,6 1 18 0,-3 3 12 16,-4 2 5-16,5 3 13 0,0 3 32 0,5 3 16 15,0 0 4-15,0 0 21 0,-21 21 4 0,18-4-3 16,1 5 2-16,1 2 26 0,1-12-9 15,0 8 36-15,0 6 9 0,0-1-26 0,13 31 22 16,-7-28-2-16,1-1-10 0,1-2-7 0,0 0-15 16,0-6-8-16,0 1-9 0,-3-8-3 0,-1 3-4 15,2-8-2-15,-3 2 0 0,0-3-15 16,1-1-9-16,0-5-4 0,0 3-8 0,0-3 2 16,-4 0-26-16,0 0-2 0,0 0-11 0,8 0-12 15,3-11-11-15,-1-1-5 0,0 0-14 16,1 1-9-16,0-1 5 0,0 0 4 0,-1 1 7 15,2 2-6-15,2 1-11 0,2 1 18 16,-1 3 1-16,-1 1-7 0,-2 3 5 16,-4 0 2-16,6 0 3 0,13 12-12 0,-16-7 4 15,2 1 4-15,-3 0 2 0,-2 0 27 0,-2 1 0 16,-2-3 0-16,0 1 8 0,-3 1 7 16,0 0-16-16,-1-1 29 0,0-5-9 0,0 0 9 15,0 7-16-15,-16 13 18 0,4-13-13 0,-3-3-1 16,-1 1-41-16,-2-3 16 0,6-1 2 0,5-1-85 15,-6 0-21-15,-3 0-32 0,-17-10-29 16,16 4-43-16,2 0 21 0,0-2-192 0,2 1 30 16,2-2 30-16,-1 1-101 0,6 4 38 0,3-3 31 15,2 1 11-15,1 6 60 0,0 0-18 0</inkml:trace>
  <inkml:trace contextRef="#ctx0" brushRef="#br0" timeOffset="61823.32">28617 3024 951 0,'4'2'339'0,"0"3"-17"0,-3 2-41 16,1-2 37-16,2 12-4 0,-3-4-41 0,0 7-8 15,1-7-10-15,1 6-17 0,3-2-30 16,0-3-10-16,0 3-18 0,3-6-12 0,0 0-2 16,2-4-9-16,1 1-28 0,2-1-10 15,2-3-3-15,1 2-18 0,-1-3-16 0,3-2-5 16,-11-1 4-16,3 0-15 0,2 0-9 0,1 0-15 15,15-14-12-15,-15 7-11 0,-1-1-19 0,-1-1 2 16,-2 0-17-16,1-4-17 0,-6 4-9 16,-3-3-25-16,-1 3 9 0,-1 9-6 0,0-13 6 15,-15-13-51-15,7 13-10 0,-10 1-32 0,3 2-6 16,-2 0-34-16,-3 1-17 0,4 2-50 0,1 1 23 16,-3 0-152-16,3 0-79 0,4 2 33 15,3-1 33-15,1 0 50 0,3 2 18 0,2 1 1 16,2 2 24-16,0 0 13 0</inkml:trace>
  <inkml:trace contextRef="#ctx0" brushRef="#br0" timeOffset="62375.31">28933 2997 852 0,'3'5'351'0,"3"7"-11"0,0 4-60 0,-4-4-35 16,4 5 54-16,-2-2-27 0,1 0-15 15,1-1-11-15,2 0-33 0,-3-1-17 0,3-1-17 16,-3-4-16-16,4-4-14 0,-1 5 1 0,5-1-20 15,0 1-20-15,0-8-10 0,-2 1-13 16,1-2 1-16,-1 0-23 0,-3 0-14 0,4 0-2 16,15-12-22-16,-10 4-1 0,-2 2-22 0,0-2-3 15,0-2-3-15,-3 1-6 0,1 0 18 16,-1 1-26-16,-4 1 23 0,0 2 13 0,-3 2 1 16,-1 1 3-16,0 0-13 0,0 2 5 0,-4 0-6 15,0 0-4-15,0 0-4 0,25 12-8 16,-12-2 18-16,0-5 8 0,-1 4-11 0,2-2 14 15,-1 0-6-15,-2-4 20 0,4 4-15 16,-2-2 12-16,0-5 1 0,-6 3 4 0,2-2 0 16,0-1-4-16,-2 0-2 0,-7 0-7 15,7 0-5-15,-1 0 1 0,16-11-14 0,-10 1-4 16,1-2-15-16,-2 1-12 0,-3-3-27 0,1-2-5 16,-3 1 5-16,0-3-30 0,-2 0-4 15,-3-2 19-15,3-4 0 0,-4 13 5 0,0-8 5 16,0-1-17-16,0-2 33 0,0 2 4 0,0 0 30 15,0 4-12-15,0 2 22 0,0 3 22 16,-10-8-20-16,9 15-2 0,-1 3-4 0,-2 1 35 16,1 1 3-16,-1 4 21 0,-3 8 1 0,1 3-3 15,1 5 10-15,2 6 0 0,2 0 4 0,1-15 17 16,0 9-2-16,14 25-2 0,-6-19-11 16,-2-4-15-16,1 0 6 0,-1-2-19 0,3-3 17 15,1-2-29-15,-2-4-26 0,1-1-59 16,-1-6-69-16,3 0 13 0,-6-2-189 0,4-2 27 15,-3-1-310-15,-6 0 26 0,0 0 51 0,7 0 40 16,3-12 57-16,-7 5 15 0,5-6 32 16,-2-1 8-16,-4 1 33 0,-2 3-12 0,0 10 6 15</inkml:trace>
  <inkml:trace contextRef="#ctx0" brushRef="#br0" timeOffset="62549.78">29463 3014 658 0,'-6'-1'409'0,"0"0"35"15,3-1-38-15,1 1-28 0,-2 1-39 0,3 0-33 16,0 0-39-16,2-3-31 0,0 2-40 0,4 0-39 16,3 1-52-16,1-1-11 0,16 0-137 0,3-1-63 15,2-2-65-15,4 0 14 0,0 0-297 16,-3 0 19-16,-1 0 39 0,3-1 10 16,-1 1 36-16,0 0 24 0,-2 0-1 0,0 0 30 15</inkml:trace>
  <inkml:trace contextRef="#ctx0" brushRef="#br0" timeOffset="62815.49">30500 2900 1005 0,'7'-2'457'0,"-1"-1"-45"0,-4 1-57 16,1 3-55-16,-1 2-18 0,0 2-6 15,-2 14-4-15,0 3-3 0,0-10-20 16,0 8-8-16,0 7-25 0,0 2-22 0,0 4-15 15,0-1-6-15,0 2-28 0,12 27 1 0,-8-33-22 16,3 1 3-16,-1-2-27 0,2-2-23 0,-1-2-37 16,-1-4-38-16,0-4-29 0,2-2 2 15,-2-5-166-15,1-2-82 0,-1-6-62 0,-6 0 29 16,0 0-252-16,0 0 52 0,15-12 51 16,-11 7 34-16,0-7 38 0,0-5 17 0,-1-2 20 15,-1-1 33-15,-2-2 20 0,0 14 3 16</inkml:trace>
  <inkml:trace contextRef="#ctx0" brushRef="#br0" timeOffset="63595.6">30370 3098 1048 0,'-5'-2'426'0,"0"2"-32"0,3 0-30 16,0 0-48-16,0 0-27 0,2 0-38 15,0 0-32-15,4 0-5 0,1 0-39 0,1 2-15 16,13 2-24-16,-9-4-10 0,25 4-17 15,-24-4-24-15,6 0-34 0,6 0-39 0,-2 0-1 16,23-12-85-16,-21 7-15 0,2-2-25 16,-4 0-14-16,2-1-24 0,-2-2 1 0,2 1-27 15,1-1-13-15,-6-2 18 0,2 3 7 0,-4 1 17 16,0-3 35-16,-5 5 3 0,-2 0 29 16,-4 0 21-16,-3 1 10 0,0 1 12 0,-2 4 30 15,0 0 14-15,0 0-1 0,0-8 7 16,-14-3 22-16,8 9 18 0,-6-4 6 0,1 0 11 15,4 2 0-15,-2 1 21 0,1 3-2 0,3-1-15 16,-2 1 22-16,7 0 4 0,0 0-4 0,-25 13 28 16,16-1-8-16,1-2-12 0,-1 5 32 15,1 6-26-15,2-1 13 0,1 1 11 0,4 0-10 16,1-7 3-16,0 5-11 0,0 4-6 16,0 2-10-16,18 27 1 0,-12-29-19 0,1 1-4 15,0-1-2-15,1-7-8 0,-3-6-9 16,2 5-5-16,-3-5-11 0,1-2 8 0,-1-3-1 15,0-1-21-15,1-1 4 0,-2-2-14 16,1 2 3-16,-1-3-15 0,1 0 3 0,-4 0-10 16,0 0-6-16,0 0 2 0,8 0-15 0,4-13 14 15,1 6-23-15,-1-5 3 0,-3 0-5 0,0 3 18 16,1 1-2-16,-2-2-3 0,-4 6-9 16,1 1-4-16,-1 0 20 0,0 2 5 0,-4 1 1 15,0 0-4-15,0 0 6 0,8 0-11 16,12 15 14-16,-14-9 18 0,6-2 0 0,3 4 20 15,-1 1-14-15,1-1 8 0,3-3-5 16,0 0 6-16,0-3-2 0,1 5-2 0,-2-5-2 0,-1-2-11 16,-3 0 8-16,-13 0 4 0,14 0-8 15,12-9-3-15,-11 4 5 0,-5-1-1 0,-2 1-5 16,-4-1-9-16,1 1 1 0,-3-1 4 0,-2 2-10 16,0 0-7-16,0 4-7 0,0 0 15 15,0 0-15-15,-11-8 7 0,4 9 1 0,4 0 4 16,-3 0 3-16,1 1 5 0,1 1 1 15,0 1 1-15,2 1 6 0,0 0 2 0,2 0 4 16,2-1 11-16,8 9 2 0,1 1-2 16,5 0 10-16,4-3 2 0,3 0-8 0,-3-1-5 15,1-2 2-15,1-1-6 0,0 0-8 0,-1-4-20 16,-2 1-33-16,2-3-29 0,0 1-29 16,-11-2 9-16,7 0-150 0,0 0-39 0,21-12-61 15,-26 10 31-15,-1-1-218 0,-3-1 19 0,0 1 33 16,-2 0 44-16,-5 2 44 0,-1 0 24 0,-1-2 40 15,-1 0-2-15,-4 0 40 0,-17-5-15 16</inkml:trace>
  <inkml:trace contextRef="#ctx0" brushRef="#br0" timeOffset="65111.17">2333 4357 865 0,'0'0'305'16,"14"0"-37"-16,-14 0 15 0,0 0-61 0,22-18-10 15,-22 12-21-15,0 0 26 0,2 0-40 16,-4-2-4-16,2 3-28 0,-10-14-14 0,3 10 40 16,2 1-27-16,0 3-43 0,-1 2 7 15,-1 2-11-15,2 1-9 0,5 0-11 0,0 0-7 16,-25 17-7-16,9-4-7 0,3 5-20 0,0 1-1 15,3 0 17-15,2 5 0 0,4-5-7 16,-3 1-3-16,2-1-6 0,5 0-2 0,0-6-18 16,0-13-2-16,0 9 0 0,0-1-3 0,14 4-20 15,-9-9 0-15,-1-2 37 0,0-1-11 16,2-1-9-16,1-2-3 0,0 3 0 0,13-12 16 16,-6 1-17-16,-1 0-5 0,-2-1-10 15,0 0 1-15,-1-2 1 0,0 1 1 0,-2-2 1 16,0 2 0-16,-1 0-16 0,-1 2 14 0,-3 3-1 15,0 2-22-15,-1 0 18 0,0 1-11 16,1 0 18-16,-2 3-24 0,-1 0 3 0,0 2 3 16,0 0 30-16,0 0-17 0,0 0 21 15,2 11-2-15,-2-6-23 0,2 0 2 0,-1 0 45 16,7 12-3-16,-2-4-4 0,1 2-2 16,2-2-2-16,0-1-1 0,-1-2-53 0,0 3-15 15,0-7-31-15,-1-1-34 0,-1-1-30 0,0-2-27 16,0 0-46-16,1-2 17 0,0 1-242 0,0-1 11 15,-7 0 37-15,7 0 15 0,6 0 43 16,6 0 18-16,1 0 9 0,3 0 15 16</inkml:trace>
  <inkml:trace contextRef="#ctx0" brushRef="#br0" timeOffset="65515.75">2840 4288 763 0,'0'-1'264'0,"0"0"-26"0,-3-1-21 16,3 2-20-16,-1 0 4 0,0 0-30 15,0 0-25-15,-1-2-8 0,0 2 1 0,0 0 16 16,0 0-30-16,0 0 0 0,-1-1 2 0,-1 2-19 15,-1-1 24-15,-2 0-12 0,1 0-13 0,1 0 1 16,0 2 12-16,5-2-5 0,-10 0-11 0,-16 12-5 16,12-7-7-16,-5 3 0 0,5 1-6 15,1 4-7-15,2-1-15 0,0 2 10 0,3 0-13 16,3 3-3-16,-2-5-10 0,6 4-7 16,1-3-7-16,0-13 6 0,0 12-8 0,16 17 3 15,-6-14-12-15,4-7-19 0,0 1-2 0,2-2-31 16,1-3 3-16,2-1-52 0,2-2-4 15,-8-1-18-15,3 0-19 0,4 0-43 0,1 0-20 16,22-15-24-16,-20 10 20 0,0-8-165 0,-2 4-112 16,0 0 60-16,-1-3 13 0,0 0 21 15,0 1 24-15,0-3 24 0,-4 2 20 0,2-4 8 16</inkml:trace>
  <inkml:trace contextRef="#ctx0" brushRef="#br0" timeOffset="65769.43">3180 4159 556 0,'-2'-3'329'0,"-3"0"-21"0,0 0-47 0,1 2-18 15,1-2-8-15,1 2-26 0,-2 1-5 16,2 1 0-16,0 2-37 0,-1 3-19 0,1-1 60 16,1 15-5-16,1 0-35 0,-1 3-13 0,1-12 2 15,0 10-13-15,0-1-13 0,11 27-22 16,-8-22-15-16,0-1-15 0,-1-4-18 0,-1-3-30 15,3 1-2-15,-1-2-102 0,1-7-38 0,-3-2-43 16,-1-7-65-16,0 0 19 0,0 0-282 16,0 0 26-16,0 0 40 0,-6 9 64 0,4-9-10 15,-2-1 45-15,1-2-10 0,0 1 38 16,0 0-12-16</inkml:trace>
  <inkml:trace contextRef="#ctx0" brushRef="#br0" timeOffset="66411.16">3026 4355 442 0,'0'0'390'0,"1"0"-46"0,1 2-29 16,2-2-13-16,-2 0-38 0,3-1-1 0,0 1-31 16,2-2-27-16,15-2-23 0,-5-4-20 0,2 4 16 15,2-2-24-15,-1 1-11 0,-1 0-12 16,0 1-31-16,-4 2-6 0,2-1-20 15,-4 1 4-15,-2 2-10 0,-11 0-30 0,9 0 16 16,-1 0-19-16,15 11 15 0,-12-6-3 0,-3 0-8 16,-2 1-4-16,-1-2 3 0,0 3-19 0,4 4-7 15,0 0 9-15,-4-3 1 0,-1 1-13 16,0-3-2-16,1 0-12 0,-1-1 1 0,-1-2-1 16,0 1 16-16,1 0-1 0,-1-3-32 15,-1 2 8-15,2-1 4 0,-4-2-4 0,0 0-9 16,7 0-6-16,-7 0-11 0,7 0 9 0,-7 0 22 15,8 0-49-15,3-12 20 0,-9 8-24 0,3 0-13 16,5-6 3-16,-2-1 18 0,-2 1 4 16,0 2 6-16,-2 2 1 0,-1-1-7 0,0 2 3 15,-1 1 22-15,0 0-6 0,0 1 1 16,0 1-2-16,-1 0 2 0,1 2 16 0,-1-2 17 16,-1 2 15-16,0 0 2 0,0 0 8 0,0 0 4 15,15 10-12-15,-11-6 27 0,4 6-14 0,2 1-7 16,0 0 27-16,-1-5-4 0,2 2-6 15,-3 0-18-15,3-1 19 0,1-3-5 0,-3 1-27 16,1-5 16-16,-3 1-11 0,1-1 5 16,-1 1 0-16,-7-1-11 0,0 0-2 0,9 0 2 15,4 0 13-15,9-11-1 0,-12 8-4 0,-3 0-19 16,0-1-8-16,-2-1-10 0,-1 1 9 16,2 0-18-16,-2 0-8 0,-2-1 29 15,1 0-22-15,0-1 10 0,0 2 4 0,-1-2-24 16,-1-1 7-16,0 2 0 0,1-1 8 0,-1-1 19 15,0 3-10-15,0-1 10 0,0 0-13 0,2 0-11 16,-3 1-26-16,1 1-10 0,0 0-23 16,-1 3-15-16,0 0-19 0,0 0-28 0,-3 0-15 15,3 2 14-15,-3 0-226 0,2 2-39 16,0 0 35-16,-1-1 36 0,4 2 9 0,0 0 51 16,2-1 2-16</inkml:trace>
  <inkml:trace contextRef="#ctx0" brushRef="#br0" timeOffset="67389.8">3968 4341 625 0,'-2'-2'317'0,"-1"2"-36"16,-1-2-6-16,2 0-30 0,-1 0-24 0,0 0-4 16,-1-1-34-16,0 0-5 0,-7-4-20 0,2 2-18 15,1 0-15-15,0 1 42 0,-1 0-10 16,-6 0-17-16,5 1-20 0,-1 3 5 0,2 0-28 16,-6 0 10-16,0 0-1 0,-17 11-24 0,15-2-8 15,0 1 10-15,0 0-8 0,2 4-11 16,1-2 10-16,3 3-22 0,2-1 2 0,1-2-3 15,3-2-11-15,3 0-2 0,2-3-8 0,0-7 4 16,0 0-5-16,0 8-16 0,0-8 16 0,14 14-7 16,-8-13-1-16,0 0-10 0,0-1 10 15,0 0-12-15,2-1 19 0,-1 0-22 0,0 1-13 16,16-11 4-16,-10 5-16 0,-3-1-2 0,1-1-13 16,-3 0 10-16,3-1 1 0,-5 2-31 15,0 0-12-15,-1 0 18 0,-2-1-4 0,0 4-2 16,7-6 9-16,-6 2-12 0,0 2 12 15,-2 2 12-15,0 2 26 0,0 0-2 0,0 2 11 16,-2 0 0-16,0 0 14 0,0 0 33 0,8 11 3 16,1 2 15-16,-1-1-1 0,0 3-2 0,3-3-8 15,-1 0 4-15,2-1 19 0,-4-3-18 16,8 0 2-16,-5-3 3 0,4 1 4 0,-3-4-17 16,1-1-2-16,-13-1-13 0,11 0 9 0,4 0-11 15,18-14-8-15,-16 7 0 0,-2-6 3 0,2 5-3 16,-2-3-13-16,1-2-11 0,-1-1-14 15,-3-1-10-15,2-2-4 0,-2 1-14 0,-1 0-10 16,-2-1-7-16,-1-2 12 0,-2 1-10 0,-1 3 4 16,1-5 5-16,-4 1 0 0,-1 3-10 15,-1 7 33-15,0-5 0 0,0 0-3 0,0 2 2 16,0 0 2-16,-14-10-10 0,11 16 27 0,1 0 5 16,0 1-11-16,0 0 25 0,-1 1 15 0,1 1-2 15,0-1 1-15,1 2-12 0,-1 1 23 16,0 1 1-16,0 2 11 0,-2 0-2 0,4 5 18 15,-1 10-7-15,-1 1 9 0,2-8 1 16,0 7 12-16,0 3-13 0,0 3-18 0,12 26 16 16,-5-23-16-16,2 1-8 0,2-3-9 0,-4 0 16 15,4-3-13-15,1-1-11 0,-2 0 9 16,2-6-17-16,-2-5 3 0,-1 2-7 0,-1-6-1 16,0-3 12-16,0 0-18 0,-2-2-29 15,-6 0-20-15,0 0-18 0,7 0-9 0,-7 0-35 16,17-12 0-16,-13 10 9 0,-1-1-105 15,0-1-42-15,-1-1-43 0,1 2 28 0,0-3-224 16,-1 1-39-16,-2 0 13 0,2-1 81 0,-1 2-10 16,1-1 52-16,0 2 32 0,1-1 7 0,1 1 48 15,1 0 3-15,8-3 6 0</inkml:trace>
  <inkml:trace contextRef="#ctx0" brushRef="#br0" timeOffset="68488.25">5195 4441 563 0,'0'-14'368'16,"0"14"-35"-16,0 0-12 0,0 0-20 0,0-13-24 16,-22-3-36-16,20 14-27 0,2 0-25 15,1 2 13-15,-1 2-10 0,2 2-17 0,-1 2 2 16,4 10-1-16,-3 1-23 0,-1-5-16 0,0 1-9 16,1 6-5-16,-1-2-36 0,1-6-21 15,-2-1-59-15,2 0 1 0,0-3-96 0,-2-2-30 16,2-2-47-16,-1-1-76 0,1-3 21 15,0 0-231-15,0-2 18 0,0-1 6 0,-1 0 51 16,2-2 24-16,-3-2 8 0,-1-8 50 0,1 6-19 16</inkml:trace>
  <inkml:trace contextRef="#ctx0" brushRef="#br0" timeOffset="68600.55">5134 4224 623 0,'-5'0'178'0,"-1"0"-30"15,0 1-61-15,1 0-9 0,0 0-244 16,0 1-103-16,2 1-22 0</inkml:trace>
  <inkml:trace contextRef="#ctx0" brushRef="#br0" timeOffset="68961.52">5345 4439 547 0,'9'11'322'15,"-1"-2"-25"-15,-4 0-31 0,-1-2-14 0,0-1-7 16,0 1-21-16,-2-3-36 0,0 1 18 0,-1 0-29 16,1 0-24-16,-1-5 12 0,0 0-28 15,0 0-16-15,0 7 18 0,0-7 16 0,0 7-1 16,-12 3-20-16,9-9-6 0,0 0-21 16,-1-1 0-16,1-2-17 0,1 0-19 0,0-2-1 15,0 0 0-15,0-3-13 0,2 0 0 0,0 0-22 16,2-1 6-16,-2 0-6 0,13-17-1 0,-5 9 1 15,3 5 1-15,2 0-21 0,2 2 18 16,3 2-10-16,-1 2-5 0,2 5-6 0,-10 0 4 16,5 0 1-16,19 13-2 0,-16-6 1 0,-3 4 5 15,1-1 3-15,-3 2-12 0,-1 2-22 0,-3-1-11 16,3-1 2-16,-6-2-70 0,-1-2-30 16,-1 0-50-16,1-2-43 0,-3-1-44 0,0-1 22 15,-1-4-177-15,0 0-56 0,0 0 15 0,0 0 43 16,0 0 32-16,0 0 6 0,0 0 56 15,-2 9 40-15,2-12-39 0</inkml:trace>
  <inkml:trace contextRef="#ctx0" brushRef="#br0" timeOffset="69279.38">5896 4224 1036 0,'-1'-14'385'0,"-1"4"-51"16,-5-2-57-16,2 4-15 0,0 0-31 0,-3 4-16 15,1 2 14-15,0-1-11 0,1 3-27 0,-2 0-20 16,-2 0-27-16,-13 17 7 0,10-9-6 16,1 6-10-16,2 2-4 0,2 4 4 0,1 2-5 15,3 2-13-15,1 6 0 0,3-14-10 16,0 8 2-16,0 3-16 0,13 34 6 0,-7-26-8 16,2 0-9-16,0 0-5 0,0-1-25 0,0-2 0 15,1 0 8-15,-2-2-20 0,0 0 5 0,-1-4-5 16,0 2-24-16,-1-7-30 0,-1-1-26 15,0-3-23-15,-2-4-45 0,-2-2 10 0,0-11-81 16,0 5-38-16,0-5-35 0,0 0-29 0,-12 10 29 16,8-11-252-16,0-1 28 0,-8-8 34 15,2 5 61-15,-1-5 11 0,0-3 40 0,-2-3-2 16,2 2 14-16,1-1 32 0,-1 0-8 0</inkml:trace>
  <inkml:trace contextRef="#ctx0" brushRef="#br0" timeOffset="69729.59">5655 4621 445 0,'-2'-4'359'0,"0"0"-41"16,0 0-12-16,1 0 0 0,0 0-42 16,0-1-30-16,1 2-29 0,0-1-17 0,2-1 4 15,-1 1-20-15,10-5-21 0,-2 1-37 16,-4 1-26-16,8-2 9 0,2 0-2 0,2 2-7 16,2 0-21-16,-2-1 4 0,-2 2-39 0,4 0 8 15,0-1-4-15,0 2-26 0,3-2 0 0,-4 2-1 16,1 0-15-16,-5 1-15 0,2-1-3 0,-4 2-1 15,-3 1 24-15,-2 0-17 0,0 1-5 16,-2 0 15-16,-2 1-6 0,-3 0-9 0,0 0 14 16,0 0 30-16,0 0 0 0,18 14-10 0,-15-10 4 15,3 10 33-15,0-2 7 0,-1-4-6 16,-3 0-5-16,6 6-3 0,-5-6 2 0,3-1-3 16,-1-1 34-16,1-2 7 0,0-1 20 15,-1 0-16-15,-1-1-2 0,2-1-13 16,-1-1-2-16,3 0-11 0,-8 0 5 0,6 0-21 15,6 0 11-15,17-10-17 0,-15 3 12 0,-1 0-18 16,-3-4-25-16,1-1-7 0,-3 0-27 16,0-2 18-16,-2 2 1 0,-1-5 0 0,-3 6-33 15,-2 2 15-15,0 9 6 0,0-7 3 0,0 1 2 16,0 6 2-16,-13-13-23 0,7 12 5 16,0 2 3-16,-2-1-32 0,-10 5-7 0,-3 2-31 0,5-1-7 15,-2 1-10-15,2 2-32 0,1-1-39 16,2-1 18-16,2-2-139 0,5-1-105 0,-1-2-12 15,4 1 22-15,0-1 33 0,3-2 11 16,2 0 62-16,0 0 9 0,3-1 28 0</inkml:trace>
  <inkml:trace contextRef="#ctx0" brushRef="#br0" timeOffset="70052.95">6183 4427 640 0,'7'-1'371'0,"-1"1"-24"15,0 1-50-15,2 1-4 0,10 1-37 16,-12-3 2-16,19 7-37 0,-7-3 4 0,-1 4-12 15,0 0-17-15,-1 1-9 0,0 1-19 0,-2-3 2 16,-1 5-33-16,-1-5-8 0,-3 0-14 16,-4-1-6-16,0 0-12 0,-1-3-18 0,-1 2 5 15,-1-2 2-15,0 1 0 0,-2-1 5 16,0-3 2-16,0 0-14 0,0 0 9 0,0 0-10 16,0 0-9-16,0 0 1 0,-9 8 1 0,7-9-17 15,1-1-6-15,-1 1-1 0,0-3-2 0,0 1-6 16,2-4 3-16,-1 1-19 0,2-1 3 15,1-9-23-15,-2 9-10 0,0-6-9 0,13-15-28 16,-5 11-5-16,1 4-38 0,-1 2 10 16,2 3-76-16,2-2-38 0,-3 3-22 0,-1 3-40 15,1 1 25-15,-2 0-154 0,-1 2-107 0,1 0 24 16,-1 1 30-16,-6 0 31 0,0 0 29 16,9 0 41-16,-2 0 20 0,0 0 28 0,0 0 19 15</inkml:trace>
  <inkml:trace contextRef="#ctx0" brushRef="#br0" timeOffset="70600.92">6625 4393 873 0,'2'3'354'0,"0"-1"0"0,-1 0-46 15,1 3 4-15,0 0-32 0,-1 2-7 0,1-1-10 16,-2 2-24-16,3 9-7 0,-1-4-30 0,1-2-27 16,-1-1-6-16,0-1-20 0,-2-1-20 15,1 0-7-15,0-4-12 0,-1 2-13 16,2 0-3-16,-2-3-13 0,1 1 10 0,1-1-16 15,-2 0 0-15,0-1-2 0,0 1-9 0,0-3-4 16,0 0-16-16,-3 1-4 0,3-2 0 0,-1-2-21 16,1 0-2-16,-1-1-24 0,2-1 5 0,-1 0-9 15,1-2-18-15,1 0 23 0,-2 0-5 16,10-13-4-16,-5 9 7 0,3 1-16 0,-1 1 30 16,2 5-16-16,-1 0-7 0,0 2 13 0,1 1-19 15,-9 1 10-15,13 0 9 0,16 12-1 16,-15-4 5-16,1 1 3 0,-3 0-3 0,-1 1 11 15,-1-5-2-15,0 7 6 0,-4-5-4 0,-1-1-11 16,0 0 7-16,0-3-5 0,-3 1 5 16,0-1 3-16,1-1 9 0,-2 1 13 0,-1 0-4 15,0-3-6-15,0 0 6 0,0 0 6 0,0 0-4 16,-4 2-5-16,2-2-8 0,1-1 7 16,-1-2-6-16,0 0-3 0,2 0-3 0,-2-2 7 15,2 0-6-15,-1-1 6 0,2 1-2 0,-1-2-1 16,0-1-9-16,10-9-1 0,-5 6 2 15,-2 3-3-15,3 2 1 0,5-6-2 0,0 3-4 16,2 1 0-16,2 3-8 0,1 0 12 0,0 2 0 16,2 2-16-16,-11 1 5 0,2 0 3 0,1 0-9 15,13 11 1-15,-9-3-7 0,-5-5-13 0,-1 2-14 16,-5-1-23-16,2 2 6 0,-2-1-57 16,-4-1-29-16,1-4-31 0,0 0-34 15,0 0-70-15,0 6 30 0,0-6-230 16,0 0 16-16,0 7 11 0,0-7 61 0,0 7 30 0,5 2 12 15,10-4 13-15,2-1 49 0,2-1-13 16,1-1 12-16</inkml:trace>
  <inkml:trace contextRef="#ctx0" brushRef="#br0" timeOffset="71218.6">7300 4405 716 0,'-3'-5'342'0,"1"1"-12"0,-1 1-21 16,-1 1-14-16,-1-1-37 0,-1 3 15 0,-2 0-6 15,-10 5-13-15,-2 2-14 0,1 2-32 0,1 2-6 16,1 1-31-16,3-1-10 0,5 4-19 0,-4 0-15 16,4-3-10-16,1 0-23 0,4-2-8 15,0-2-7-15,3 0-19 0,1-8 1 0,0 0-22 16,0 6-1-16,0-6-31 0,0 0-4 0,14 12-18 16,-10-12 1-16,1 0 2 0,-1 0-16 15,4-2 2-15,-3-1-25 0,7-4-11 0,1-1 7 16,-2-1-19-16,-1-1 19 0,0-1 10 15,-4 1 11-15,2-1-4 0,-2-2-8 0,0 5 4 16,-1 2 30-16,0 2-17 0,-2 1-8 0,0 1 25 16,-1 0-16-16,2 2 36 0,-4 0-2 15,0 0 0-15,0 0 0 0,10 11 58 0,-6-6-19 16,0-2 1-16,5 9 1 0,-2-4 11 0,4 2-2 16,0-2-18-16,2 0-5 0,2-1-21 15,2-4 29-15,0-1-14 0,2 1-19 0,-10-3 23 16,2 0-19-16,5 0-13 0,-2 0 5 15,0 0-5-15,-3 0-2 0,15-16-11 0,-13 8 5 16,-1 0 2-16,0-3-44 0,-6-1-3 0,5-2-15 16,-3-2 1-16,-4 1-8 0,0-5-16 0,-1 2 12 15,-3-1-11-15,0-1 14 0,0 1 6 16,0 10-13-16,0-5 32 0,0 3 7 0,-11-14 14 16,4 13 23-16,2 5-8 0,3 0 19 15,-1 1 16-15,2 2-1 0,-2 1 23 0,0 3 7 16,0 0-5-16,0 0 34 0,1 3 2 0,0 0 13 15,0 2 15-15,1 1 0 0,-2 12 7 16,2 2-12-16,0 0-5 0,1-7 8 0,0 4-25 16,0 3 7-16,11 25-9 0,-6-23 4 0,0 0-16 15,2-1-5-15,-2-2-13 0,1-2-20 16,-3-5-30-16,1-3-45 0,-1-2-4 0,0 0 5 16,0-2-100-16,-2-1-70 0,2-3-41 15,-3-1 27-15,0 0-261 0,0 0 12 0,0 0 38 16,3-3 33-16,-6-3 25 0,3 2 23 0,-1 0 24 15,-7-8 41-15,1-2-32 0,-1 0 6 16</inkml:trace>
  <inkml:trace contextRef="#ctx0" brushRef="#br0" timeOffset="71552">7430 4388 219 0,'-3'0'352'15,"0"-2"-65"-15,0 4-24 0,2-2-8 0,-1 0-14 16,3 1-15-16,0 1-9 0,2-2 4 0,0 0-2 15,1 0-26-15,1 1 12 0,2-1-19 0,16 0-20 16,-15 0-11-16,6 0-2 0,3 0-31 16,3 0 3-16,1 0-31 0,20-10 7 0,-19 6-8 15,-1 1 1-15,3 1-20 0,-1-3-4 0,-2 3-7 16,-2-1-2-16,-1-1-32 0,-3 2 9 16,-2 1-4-16,-2 0-23 0,-2 1 16 0,-9 0 12 15,9 0-25-15,-3 0 20 0,16 11-20 0,-13 2 4 16,-2 0-19-16,1 0-11 0,-1 2 41 15,-2 1-40-15,-2 0 28 0,-3-2 1 0,2-2-11 16,-2-2-7-16,0-1-10 0,0-1 1 0,2-1-49 16,-2-1-44-16,1 0-11 0,-1-2-26 15,0-1-63-15,0-3-40 0,0 0 20 0,0 0-221 16,0 0 1-16,0 0 43 0,-3 7 39 0,1-9-28 16,2-1 50-16,0-1 45 0,-1 0 13 15,2 0 0-15</inkml:trace>
  <inkml:trace contextRef="#ctx0" brushRef="#br0" timeOffset="71698.39">7871 4322 586 0,'-5'-15'371'0,"1"1"-65"15,0 3-3-15,-1 3-64 0,-5-2-21 0,5 2-29 16,-1 2-41-16,2 1-36 0,-2 4-33 0,0 0-39 16,1 0-51-16,-1 0-70 0,1 1 6 0,0 0-214 15,5 0-45-15,0 0-19 0,-2 6 33 16,5-3 8-16,10 2 19 0</inkml:trace>
  <inkml:trace contextRef="#ctx0" brushRef="#br0" timeOffset="71967.72">7953 4318 789 0,'2'6'301'0,"6"9"-21"16,-4 1 25-16,2 0-42 0,-2-1-10 0,1-1-17 16,2 2-25-16,1-2 22 0,2-1-9 15,-2-2-30-15,3 1-9 0,2-3-8 0,0-4-23 16,-1 0-1-16,-2-1-23 0,0-4-8 0,1 0-15 15,-3 0-6-15,-8 0-10 0,12 0-8 16,18-9-20-16,-15 0 6 0,-1 1-11 16,-1 0 4-16,-3-1-17 0,-3 0-9 0,-4 2 2 15,2-1-3-15,-2 0-11 0,-2 2 1 0,-1 0-16 16,0 6-8-16,0-10-9 0,-16-11-42 0,6 9 4 16,-1 2-84-16,1 2-26 0,-3-1-44 15,-2 2-45-15,7 0 23 0,0 2-257 0,-1 0 1 16,4-1 54-16,1 3 32 0,1-3 16 0,3 4 31 15,0 2 31-15,0 0 37 0,11-9-21 16</inkml:trace>
  <inkml:trace contextRef="#ctx0" brushRef="#br0" timeOffset="72296.61">8336 4363 813 0,'16'17'302'0,"-4"-1"-37"16,-1-2-3-16,-3 0-34 0,0-2-9 0,-3-2-29 15,-3-1-2-15,0-1-4 0,-1-4-34 16,1 0-20-16,-1 0 12 0,-1-4-11 0,0 0-15 15,0 0-11-15,0 0-13 0,0 0 17 0,-12 8-9 16,9-8 11-16,0-1-12 0,-1-1 1 16,1 0-23-16,-1-2 8 0,2-2-13 0,1 1-17 15,0-12 4-15,-4 2-21 0,5 6-3 0,0-4 24 16,11-16-15-16,-6 13-4 0,1 2-12 16,4 2-1-16,0-1-8 0,2 4 9 0,1 2-18 15,-2 3 24-15,2 2-12 0,-13 2 1 16,13 0-1-16,3 0 4 0,18 15 3 0,-16-3-12 15,-2-3 5-15,-3 3 19 0,-1 1-21 0,-2-1 4 16,-3 1-28-16,-1 1-18 0,0-3 2 16,-4-4-71-16,-2 2-8 0,0-9-64 0,0 0-31 0,0 7-64 15,0-7 22-15,-14 13-249 0,11-11 41 16,-1 0 10-16,1 1 39 0,1-1 29 0,1 0 35 16,1-2 28-16,0 0-17 0,0 0 51 0</inkml:trace>
  <inkml:trace contextRef="#ctx0" brushRef="#br0" timeOffset="72553.3">8895 4451 1011 0,'1'5'384'0,"0"2"5"0,1-3-28 0,0 2-40 16,-2-1-36-16,0 0-44 0,1 0-17 16,-2-1-34-16,-1 2-43 0,2-6-47 0,0 0-10 15,0 7-162-15,-7 4-72 0,5-10 14 0,-1 2-305 16,1-2 5-16,-2-1 53 0,-1 2 5 0,3-2 34 16,0-2 43-16,3 2-24 0,-1 0 32 15</inkml:trace>
  <inkml:trace contextRef="#ctx0" brushRef="#br0" timeOffset="73417.63">9432 4316 719 0,'0'0'411'0,"0"0"-65"0,0 0 27 16,-6 5-33-16,11 12-6 0,-1 6-36 15,0 2-31-15,-1-1-18 0,-1 0-40 0,0 0-13 16,-1 0-29-16,1-4-55 0,-2 1-57 16,0-2-5-16,1-3-133 0,-1-2-55 0,0-14-52 15,0 7 19-15,0-7-263 0,0 5-3 0,0-5 39 16,0 0 26-16,5 9 25 0,-5-10 51 0,0-3 0 16,0 0-2-16,-1 0 5 0</inkml:trace>
  <inkml:trace contextRef="#ctx0" brushRef="#br0" timeOffset="73669.3">9147 4524 217 0,'-3'0'493'0,"1"0"-115"0,1 1-33 15,1-2-66-15,2 1-33 0,2-3-25 16,11-4-26-16,3 2-11 0,2-2-31 0,7 2-29 15,4 0-3-15,1-2 15 0,2 2-39 0,0 0 2 16,2 3-34-16,2-2-22 0,-3 2-41 16,-1-2-43-16,-1-1-18 0,-1 0-25 0,-3 1-17 15,-2-3-44-15,2-1 4 0,-2 1 14 16,-5-2-123-16,-3-1-59 0,-1 1-46 0,-3 1 22 16,-3-5 30-16,-1 2 10 0,-2 1 25 0</inkml:trace>
  <inkml:trace contextRef="#ctx0" brushRef="#br0" timeOffset="74026.81">9804 4300 526 0,'-2'-4'228'0,"-2"-1"-12"0,-8-4-26 0,1 4 4 16,-3 1-3-16,0 3-8 0,1 0-3 0,13 1-2 16,-15 0 0-16,-1 0-15 0,-14 13-5 15,17-6 22-15,2 2-15 0,3 4-18 0,2-1 44 16,2 5-18-16,4-7-12 0,0 6 4 0,0 4-10 16,18 24 10-16,-9-23-1 0,2 1-13 15,3-1-11-15,-5-2-20 0,3 0-20 0,-2-3-8 16,0 1-7-16,-2-4-4 0,-2-6-4 0,-1-1-9 15,-1 0-4-15,-1-2-4 0,0-2-16 0,0-1-24 16,2-1-5-16,-5 0-14 0,0 0-19 0,0 0 9 16,23-18-24-16,-10 6-18 0,-2 1 11 15,0 1-3-15,0-2 12 0,-1 2-11 0,1 1 10 16,-2 2 10-16,-2 3-2 0,-1 1-17 16,1 2 17-16,-1 1 12 0,2 0 4 0,-8 0 7 15,10 0-12-15,1 0-6 0,10 12-17 16,-5-8 3-16,-7-1-47 0,8 2-25 0,-4-4-19 15,-1-1-8-15,6 2-25 0,2-2-15 0,-1 0-1 16,-9 0-6-16,5 0 17 0,4 0-114 16,-1 0-41-16,19-15-30 0,-21 11-16 0,-1-3 2 15,-2 2 26-15,-2-4 71 0,-3 1 104 16,-4 0 118-16,0 3 6 0</inkml:trace>
  <inkml:trace contextRef="#ctx0" brushRef="#br0" timeOffset="74544.17">10234 4461 1312 0,'1'-7'160'0,"-1"-1"40"0,-1 3-28 0,-1-1 18 15,0 2 19-15,0 0-8 0,-2 1 8 16,-2 2-23-16,-1 1 18 0,-9 4 18 0,-1 3-10 15,2 1-13-15,-1 1-14 0,2 3-18 0,2 2-15 16,1-2-10-16,-1-1-27 0,5 2-11 16,4-3-6-16,-1-2 10 0,4-8-22 0,0 7-8 15,0-7-1-15,0 5-20 0,13 7-20 0,-9-12-11 16,1 0-28-16,1 0-6 0,1 0-26 0,0 0 3 16,-1-2-39-16,-1-1 7 0,9-5-34 15,3-1-7-15,0 0 28 0,-2-3-21 0,-1-1-9 16,0 3 20-16,-2-4-12 0,1 2 21 0,-1 2-8 15,-1 0 24-15,-5 2-1 0,1 5 4 16,0 2 23-16,-2-1 12 0,2 2 12 0,-7 0 16 16,0 0-10-16,6 0 16 0,-6 0 10 0,25 14-2 15,-12-6-20-15,-1 0 20 0,4 1-1 16,-1-2-11-16,2-2 0 0,4 2 12 0,-2-2 15 16,3 0-25-16,1-2 2 0,-3-1 11 0,-12-2-18 15,2 0 6-15,-1 0-11 0,1 0-10 16,11-14 8-16,-13 7-17 0,4-3 2 0,-6-3-18 15,0 1 4-15,-1-5-15 0,-1 1 1 0,-1-1-17 16,0-4 2-16,-2 1 12 0,0-3 18 0,-1 0-13 16,0 10 18-16,0-3-3 0,0-4 14 15,0 1 29-15,0 1 6 0,0 2-9 0,0 5 27 16,-12-5 11-16,7 14-3 0,2-1-5 16,-1 8 74-16,1-3-19 0,-3 11 15 0,2 1-6 15,1 6 8-15,2 1-6 0,-1 5 3 16,2-1-12-16,0-12 0 0,0 6-27 0,0 3 6 15,14 23-10-15,-9-24 0 0,2-1-10 0,-1-4-39 16,-2-2-26-16,0-5-41 0,1-2 3 16,-2-3-84-16,2-3-51 0,-5-1-69 0,0 0 26 0,0 0-285 15,9-11 39-15,-8 5 35 0,-1 1 48 16,1-1-5-16,-1-1 30 0,-1-1 52 16,1 0 3-16,0-3 12 0,-10-14-36 0</inkml:trace>
  <inkml:trace contextRef="#ctx0" brushRef="#br0" timeOffset="74739.7">10566 4347 379 0,'-5'0'504'0,"1"-1"-98"0,1 0-38 15,-1-2-11-15,-1 3-25 0,2-3-27 0,1 3-26 16,0 0-38-16,1 0-21 0,1 0-24 16,1 0-10-16,3 0-28 0,0-1-14 0,3 0-59 15,0-1-31-15,15 2-6 0,1-3-111 0,4 1-57 16,-1-3-39-16,6 3 14 0,-3-1-226 0,1-1-80 15,2 1 29-15,1 0 35 0,-1-1 25 16,-3-1 36-16,2 0 6 0,0 2 37 0,4 1 14 16</inkml:trace>
  <inkml:trace contextRef="#ctx0" brushRef="#br0" timeOffset="75012.92">11502 4303 879 0,'4'14'395'16,"2"2"-57"-16,0-2 46 0,-2 3-36 15,-2-4-35-15,1 3-32 0,-3-1-12 0,0-2-51 16,1-3-11-16,0 0-25 0,-1-10-58 15,0 8-48-15,0-1-9 0,0 0-140 0,0-7-49 16,0 8-85-16,0-8 19 0,0 7-283 0,0-7 28 16,0 0 54-16,0 5 51 0,0-5-4 0,-8 6-5 15,4-6 64-15,5-2-9 0</inkml:trace>
  <inkml:trace contextRef="#ctx0" brushRef="#br0" timeOffset="75168.35">11547 4224 851 0,'0'-6'348'16,"-1"1"-34"-16,2 1-74 0,-1 1-47 15,-2-1-66-15,0 2-65 0,-1 1-51 0,2 1-2 16,-1 0-253-16,1 0-91 0,0 3 18 0,1-1 6 16,1 1 13-16,1-1 2 0</inkml:trace>
  <inkml:trace contextRef="#ctx0" brushRef="#br0" timeOffset="75525.31">11758 4260 489 0,'4'0'432'0,"0"-1"-59"0,0 0-36 15,-4 1-43-15,1-1-15 0,-1 0-5 0,-2 1 7 16,-2 0-20-16,-1 1-41 0,-1 0-23 0,-1 2-23 16,-9 6-1-16,2-2-29 0,-3 0-16 15,3 0-14-15,-1-2-30 0,2 3-39 0,4 1-2 16,-1-1-47-16,4-2-35 0,3-1 0 0,0 1-16 15,1-2 10-15,0 0-11 0,2-1 20 0,0-3-23 16,0 0 15-16,0 0-8 0,13 13 16 0,4-7-10 16,-2 1 18-16,0 2 12 0,1-2-16 15,1 0 1-15,3 0 6 0,-7 0 5 0,-2 2-2 16,5 0 10-16,-10-2 18 0,0-1 18 16,1 1 27-16,3 1-24 0,-7 0 32 0,-3-8 6 15,0 0-8-15,0 8 8 0,0-2-8 0,0-6-4 16,-11 16 2-16,6-13-3 0,-10 4-6 0,-4-1-53 15,0-2-11-15,-3 1-53 0,-3-5-33 16,13 0-90-16,-5 0 18 0,-1 0-243 16,-21-12-29-16,24 4 27 0,1-1 42 0,3-3-7 15,6 0 36-15,3 3 42 0,2 1 23 16,25-12-20-16</inkml:trace>
  <inkml:trace contextRef="#ctx0" brushRef="#br0" timeOffset="75924.38">12773 4214 592 0,'4'-15'342'0,"1"-1"-29"0,-1 6-50 15,-1 0 3-15,-2 3 18 0,1 1-59 0,-1 2-17 16,2 1-45-16,-3 3 2 0,0-1-2 16,0 5-18-16,0 1 49 0,-2 12-6 0,0 4-5 15,2-10-8-15,0 9-4 0,0 4-10 16,0 3-8-16,0 1-11 0,0-2-10 0,0 1-12 15,0-1-15-15,14 23-9 0,-9-28-14 0,-3-3-21 16,1-3-39-16,-2-4-40 0,1-3-31 0,-1-1 5 16,1-2-106-16,-2 0-50 0,2-4-93 15,-2-1 28-15,0 0-237 0,0 0 18 0,-7 3 53 16,4-6 36-16,0 1-6 0,0-2 56 16,-1 1 31-16,-6-9-7 0,2 0 51 0</inkml:trace>
  <inkml:trace contextRef="#ctx0" brushRef="#br0" timeOffset="76123.42">12632 4367 842 0,'-3'-1'404'15,"0"-1"-60"-15,1 0 24 0,0-1-37 0,1 1-35 16,-1 1-31-16,3-1-23 0,0-1-35 0,3 0-24 16,-1 1-17-16,14-3-25 0,0 0-10 15,2 2-28-15,3 0-8 0,3-2-31 16,3 2-5-16,1-2-125 0,0 1-45 0,0 0-51 15,2 1 16-15,-1 0-252 0,-4 0-49 0,0-1 40 16,-4 1 12-16,-3 1 48 0,-1-1 19 16,-3-1 34-16,-3 4-6 0,-4-3 9 0</inkml:trace>
  <inkml:trace contextRef="#ctx0" brushRef="#br0" timeOffset="76442.78">13032 4235 943 0,'-2'0'334'15,"-1"0"-29"-15,1 0-33 0,-1 3-33 0,1 0 39 16,2 2-11-16,0-1-23 0,0 5-6 16,2 14-21-16,-2-14-15 0,9 25-14 0,-1-12-6 15,-1-1-16-15,1 2-22 0,-1-1-6 16,1-3-13-16,-2-2-17 0,-1 0-1 0,-1-8-11 16,-1 0-7-16,-1-1-17 0,0-3 3 15,-1 0 0-15,1-2-4 0,-2-1 0 0,0 0-10 16,0-2-6-16,-1 0-9 0,-1-2-3 0,1-1-2 15,0-1-9-15,-1-1-9 0,0-2-9 16,-1-10-18-16,-1 0-24 0,2-3-3 0,1 2-23 16,1 2-12-16,0 7-20 0,0-4 8 15,10-16-76-15,-3 15-14 0,2-1-28 0,0 5-26 16,2-1-16-16,5 3 21 0,-5-1-173 0,3 6-73 16,3 0 34-16,-2-2 30 0,-2 5 20 0,-4 0 21 15,6 0 25-15,0 0 37 0,24 11 16 16,-21-7-52-16</inkml:trace>
  <inkml:trace contextRef="#ctx0" brushRef="#br0" timeOffset="77172.73">13427 4325 547 0,'-1'-2'346'16,"-2"1"-21"-16,2-1-21 0,-4 0 18 16,0 0-43-16,0 0 21 0,-3 1-12 0,1 1-19 15,-1 0-10-15,-1 0-25 0,-5 0-15 16,0 0-30-16,-18 15-19 0,15-6-11 0,4 2-8 15,-1 3-14-15,3 1-19 0,2 1-6 16,2 1-11-16,4-2-17 0,2 3 8 0,1-10-14 16,0 1-17-16,0-1-4 0,0 1-5 0,14 6-16 15,-7-3-7-15,-1-7-17 0,1 0-17 0,2-3-1 16,-2-2-28-16,-7 0-6 0,7 0-32 16,4 0 18-16,1 0 6 0,15-16-65 0,-17 5 15 15,3 2-14-15,-1-3 7 0,-1-2 6 0,0 0 17 16,-3 1-12-16,0 3 20 0,-1-2-5 15,2-1 7-15,-4 5 4 0,-2 1 12 0,2 1 29 16,-4 2-4-16,0 2 25 0,2 0 2 0,-2 2 19 16,-1 0-7-16,0 0-1 0,0 0-2 0,0 0 4 15,0 0 0-15,9 12 35 0,-7-8-4 16,1 1-5-16,2 0-24 0,-3 0 21 0,0 0-4 16,3-1 19-16,7 5-6 0,-4-4-5 15,3-1-3-15,-5-1-3 0,1-2-31 0,-1 0-48 16,-6-1-11-16,0 0 9 0,7 0-8 0,0 0-7 15,6-10-3-15,-1 1-21 0,-1 2-5 16,1-4 5-16,-5 4 10 0,-1 0-7 0,5-5 10 16,-4 6-9-16,-2 0 20 0,0 4 3 0,1 0 28 15,-2 1 1-15,-4 1 29 0,0 0 17 16,0 0 15-16,8 0 25 0,1 13 0 0,-2 2 19 16,1-1-6-16,-2 0 15 0,0 0-2 0,0 0-12 15,0-1-6-15,-3-2-8 0,0-4 26 0,-1 0-17 16,-1-2 1-16,1 0 1 0,0-3 10 0,0 1-17 15,-2-1 32-15,2 0-24 0,-2-2 2 16,2 0-10-16,-2 0-6 0,0 0-9 16,0-7 5-16,1 2-18 0,-1 2-23 0,2-3-2 15,2-9 7-15,2 1-16 0,-1-2-1 0,2-2 0 16,-1 3-4-16,1 2 7 0,2 2-8 16,-2 3 1-16,4-1 2 0,1 4 0 0,-5 2-17 15,2 2 4-15,-1 1 19 0,-8 0 5 0,11 0 9 16,14 14 14-16,-15-7-7 0,0 2-18 15,-1 1 28-15,0 3 5 0,-4-4-20 0,0-1 1 16,-2 0 4-16,0-3-20 0,-1-1-20 16,0 2 2-16,-2-3-94 0,1-1-21 0,-1 0-33 15,2 0-50-15,-1 0 20 0,0-2-190 0,0 1-51 16,3-1-14-16,0 0 67 0,-4 0 19 16,0 0-5-16,14 0 40 0,19-11 47 0,-17 4 12 15</inkml:trace>
  <inkml:trace contextRef="#ctx0" brushRef="#br0" timeOffset="77527.69">14164 4282 730 0,'1'-6'339'16,"1"2"-7"-16,-1-1-15 0,-1 5-52 0,-2-3-34 15,0 3-35-15,-3 0-8 0,-1 3-9 16,-7 2-17-16,-4 2-17 0,4 1-17 16,-3 1-13-16,3 1-17 0,1 0-2 0,-1-2-40 15,4-2 18-15,3 1-34 0,1-2-13 0,2 0-8 16,-1 0-4-16,2-1-17 0,2-1 1 15,0 0 8-15,0-3 2 0,0 0-19 0,0 0 3 16,0 0 3-16,16 13-10 0,-12-10 10 0,11 4 5 16,4-1 4-16,-4 1-11 0,2 0 6 15,5 0-1-15,-5 1-13 0,4-1 14 0,-4 0 1 16,-1 2 27-16,-4-1 17 0,-3 0-8 0,2-1-7 16,-5-2 31-16,-1-1-5 0,-3 1-6 15,3-3 22-15,-5-2-34 0,0 0 35 0,0 0-5 16,-14 11-12-16,10-8-11 0,-14 1 3 15,2 1-19-15,0-1-2 0,1-4-70 0,9 0-37 16,-7 0-49-16,-1 0-55 0,-1 0-31 16,-18-14 20-16,24 10-245 0,2-2 17 0,3 1 18 15,1 0 31-15,3 1 40 0,3 0 7 0,0 0 36 16,9-2-9-16,0-1 13 0</inkml:trace>
  <inkml:trace contextRef="#ctx0" brushRef="#br0" timeOffset="78376.48">14425 4317 315 0,'-1'-1'440'0,"-1"2"-74"15,2 0 5-15,-2 2-48 0,2 1 53 0,0 3-16 16,2 13-30-16,-2-10-24 0,0 3-24 0,0 1-18 16,0 0-39-16,0-1-21 0,0-2-16 0,0-1-16 15,0-1-17-15,0-1-1 0,0-1-25 0,0-1-17 16,0-6-8-16,0 8 1 15,0-2-17-15,0-6-4 0,0 0-17 0,0 0-3 16,0 0-25-16,7 11 5 0,-7-12-26 0,0-2-2 16,0-2-29-16,0 0 6 0,0-2-13 0,2 0-12 15,0-11 1-15,-2 9-20 0,0-4 14 0,10-19-10 16,-4 16 20-16,-2 3-10 0,3-2 5 16,-4 6 4-16,4 3-18 0,-3 3 25 0,0-2-3 15,1 4 2-15,1 1 4 0,-6 0 10 0,0 0-8 16,14 0 11-16,12 15 16 0,-12-4 6 15,2 0-15-15,-4 1 11 0,4-1 18 0,-5 1 5 16,1-1-3-16,-2-1-1 0,-5 0 8 0,2-3-15 16,-1-2 9-16,-2-1-1 0,-2-1-10 15,2 0 3-15,-2-1 6 0,0-1 6 0,0 1-8 16,-2-1 5-16,2 0-11 0,-4-2 5 0,2 0-16 16,0-2 12-16,-2 1-16 0,0-1 4 0,0-1-9 15,2-1-2-15,-3 0-12 0,2-2-3 16,1 0-3-16,0 1-8 0,-2-1 6 0,2-2-5 15,0-2 3-15,0 0-1 0,14-8 9 16,-8 9-10-16,4-1 12 0,3 2-3 0,-4 4 10 16,7 1-11-16,-7-2 3 0,2 5-7 0,-11 1 6 15,7 0 1-15,6 0 1 0,12 9 1 16,-12 1 10-16,-1-2-4 0,-3 2 5 0,0 1-7 16,-3-3 5-16,-3 1-5 0,0-2-10 0,-1 0-22 15,-2-3-23-15,0 1-8 0,0-2 5 16,0-3-97-16,0 0-37 0,0 0-27 0,0 8-47 15,0-8 27-15,-12 12-177 0,12-11-47 0,-2 0 23 16,2-1 36-16,0 0 53 0,4 0 1 16,0 0 29-16,2-2 39 0,0-1 9 0,-1 0-15 15</inkml:trace>
  <inkml:trace contextRef="#ctx0" brushRef="#br0" timeOffset="78553.45">14964 4339 756 0,'4'-1'342'15,"-1"1"-35"-15,1-2-2 0,-2 1-18 16,0 2-34-16,1 1 34 0,0 1-5 0,-1 1-19 15,0 0-18-15,4 10-20 0,-3 0-17 16,-1 0-34-16,2-5-17 0,-4 4-18 0,2-4-30 16,0-1-32-16,-2-2-34 0,1 1-4 0,0 0-136 15,-1-1-50-15,0-6-47 0,0 0 20 0,0 7-247 16,0-7-36-16,0 0 33 0,0 0 49 16,0 0-2-16,-8 9 33 0,8-11 36 0,-2-1 12 15,1-1-15-15</inkml:trace>
  <inkml:trace contextRef="#ctx0" brushRef="#br0" timeOffset="78692.33">15008 4263 832 0,'-2'-6'346'0,"0"-1"-58"0,0 3-30 16,0-1-26-16,-1-1-69 0,3 2-34 16,-2-1-73-16,-2 3-68 0,4-5 2 0,-2 3-335 15,0 0-25-15,2 4 43 0,0 0-1 0,13-20 39 16,-1 11 20-16</inkml:trace>
  <inkml:trace contextRef="#ctx0" brushRef="#br0" timeOffset="78906.39">15182 4117 512 0,'4'1'422'16,"0"1"-37"-16,-2 0-56 0,2 0 59 0,-4 4-30 16,6 10-8-16,1 1-1 0,-3 4-25 15,0 2-17-15,4-1-48 0,-2 4-22 0,-1-1-31 16,4-1-15-16,-5-3-23 0,3 3-16 0,2-5-36 15,-5-1-41-15,1-4-58 0,-3-1-50 0,0-3 2 16,0-1-114-16,-2-9-68 0,0 0-51 16,0 7 28-16,0-7-266 0,0 0 22 0,0 7 45 15,-11-2 35-15,11-5 5 0,-2 0 46 0,0-2 1 16,0-1 52-16,0-2-12 0,0 1 43 16</inkml:trace>
  <inkml:trace contextRef="#ctx0" brushRef="#br0" timeOffset="79091.89">15171 4318 371 0,'-4'-1'517'0,"3"0"-35"16,-1-1-76-16,-1 1-38 0,1 1-15 15,0-3-41-15,2 2-39 0,0 0-26 0,4 0-34 16,1 0-26-16,11-3-29 0,2 1-56 16,0 3-12-16,6-3-130 0,1-2-37 0,-4 2-53 15,1-3-52-15,2 6 15 0,-3-8-226 16,-4 1-52-16,4 2 14 0,-5-2 66 0,-3-2-5 15,-2 1 39-15,3 1 35 0,-3-3 30 0</inkml:trace>
  <inkml:trace contextRef="#ctx0" brushRef="#br0" timeOffset="79307.98">15499 4138 683 0,'0'0'352'16,"0"0"31"-16,0 1-56 0,-3 1-43 0,1 3 42 15,0 0 8-15,-1 12-27 0,1 1-5 16,0 1-32-16,0 2-7 0,2 1-34 0,0-12-16 15,0 8-28-15,0 2 2 0,0 2-34 0,0 2-12 16,13 19-22-16,-8-23-6 0,-3-8-41 0,-2 1-43 16,1-4-65-16,1 1 4 0,-2-3-137 15,0-2-62-15,0-5-68 0,0 0 30 0,0 0-241 16,0 6 3-16,0-6 77 0,-10 8 23 16,6-8 30-16,1-1 25 0,-1-2 31 0,2 0 29 15,-3-2 8-15,-5-4 5 0</inkml:trace>
  <inkml:trace contextRef="#ctx0" brushRef="#br0" timeOffset="79486.97">15380 4357 789 0,'0'-2'499'0,"-2"1"-59"0,2-2-56 16,-2 1-37-16,2 0-56 0,2 1-28 16,0-2-30-16,0-1-27 0,2 4-28 0,9-6-39 15,2 3-48-15,4-2-9 0,-5 1-98 0,7 0-47 16,-2 0-53-16,2 2-58 0,1-1 16 15,-2 0-274-15,-4 2 32 0,-5 0 29 0,-2 0 27 16,1 0-2-16,-2 0 51 0,-3 1-15 0,-1 0-5 16</inkml:trace>
  <inkml:trace contextRef="#ctx0" brushRef="#br0" timeOffset="80366.33">15627 4341 571 0,'-2'2'317'0,"2"1"-6"0,0 0 1 15,0-2-20-15,0 3-37 0,2-1 44 0,2-1-16 16,-1-2-6-16,1 4-13 0,4-4-14 16,11 3-18-16,1-2-13 0,-6-1-29 15,-6 0-14-15,6 0-20 0,1 0-10 0,22-10-13 16,-22 5-18-16,2 0-17 0,-2 0 3 16,-1-3-16-16,1 2-19 0,-4-2 2 0,-3 1-8 15,2-2-3-15,-1 1-13 0,-4 3-2 0,0-1-5 16,-1 3-9-16,-2-2-5 0,-2 2-5 15,0 3-4-15,0 0-4 0,0 0 1 0,-11-3-8 16,6 4 10-16,-1 1-13 0,-8 6 0 0,-2 0-5 16,-1 3 11-16,1 1-9 0,3 5 3 15,1-2-2-15,1 2 11 0,2 1 2 0,2 0 3 16,2-2-3-16,5 2-2 0,0-4-8 0,0-6 4 16,0 4-2-16,14 9 7 0,-7-15-23 15,2 3-13-15,2-4-23 0,0-2-38 0,2 3 11 16,6-4-57-16,3 1-18 0,-2-3-35 0,-8 0-13 15,3 0-8-15,6 0-12 0,25-14-16 0,-21 7 8 16,0 3 20-16,-2-3-122 0,-3-2-18 16,0-5-40-16,0 2 9 0,1-1-3 0,-3 2 100 15,-2-2 106-15,-1 4 16 0,1 1 254 16,-5-4 60-16,-3 7 16 0,0-1 29 0,-4 2 0 16,-1-1-22-16,-1 1-15 0,0-1 11 15,-2 3-12-15,0 2 4 0,0 0-18 0,0 0 39 16,-14-15-1-16,5 7 3 0,-4 2 5 0,-1 2-17 15,3 2-4-15,2 0-14 0,-2 2-5 0,11 0-1 16,-13 0-25-16,-17 10-5 0,14-5-1 0,1 3-20 16,3 4-2-16,-1-1-13 0,5 2-19 15,3 1-5-15,0-2 3 0,5-12-8 16,0 12-15-16,0 1 1 0,12 15-4 0,-4-17-2 16,-3 0-12-16,4-6-4 0,-4 1-10 0,1-2-13 15,1-2-27-15,-1-1-9 0,-1 0-8 0,-5-1-4 16,12 0-26-16,1 0-12 0,16-14 10 0,-13 7-60 15,-1-4 3-15,-1-1-16 0,-1-2-1 16,1 0-22-16,-1-3-8 0,-2 0-2 0,-1 0 6 16,3-2-13-16,-6-1 31 0,0-1 5 0,0-4 27 15,-3 1 44-15,2 0 5 0,-3-3 41 16,-1 0 25-16,-2 13 1 0,0-3 26 0,0-4 25 16,0 1 20-16,0 1 8 0,-13-15 8 15,10 19 11-15,-1 4-9 0,0 3 49 0,1 1 6 16,2 2-1-16,-3 3-18 0,2 2 19 0,0 0 14 15,0 2 15-15,-1 4 8 0,-3 11 1 16,0 1 9-16,5 3-14 0,-2 4-14 0,1 2 14 16,2-2-21-16,0 1-13 0,0 2-15 0,0-13-11 15,0 7-12-15,12 26 4 0,-10-21-9 0,5-3-5 16,-1 0-9-16,2-4-40 0,-2-2-44 16,1-1-34-16,1-4-37 0,-3 0-60 0,4-4 15 15,-2-4-124-15,-3-4-51 0,1 0 27 0,-1-1-243 16,-4 0-55-16,0 0 41 0,10 0 60 15,12-10 9-15,-4 1 59 0,2 1 41 16,0-1 14-16,3 2 26 0,2-1 19 0,0 1 21 0,1 2-31 16</inkml:trace>
  <inkml:trace contextRef="#ctx0" brushRef="#br0" timeOffset="80713.77">16824 4400 609 0,'3'3'408'16,"0"-1"-45"-16,-2 0-45 0,-1 0-41 0,3 1 26 15,-3-2-14-15,2 0-6 0,-2-1-20 16,2 3-9-16,0-3-27 0,-2 0 0 0,1 1-9 16,-1-1-17-16,0 0-22 0,1 0-15 15,0 0-15-15,0-1-33 0,0 1 5 0,3 0-25 16,-2 0 0-16,-2 0-12 0,2 0-17 0,-1-1-18 15,0 2 4-15,0-1-22 0,1 3 0 0,-2 0 2 16,2 0-13-16,-2 1 5 0,0 0-2 0,0 0-1 16,0 1-2-16,-2 1 3 0,0-3-8 15,2 3-5-15,-1-1 5 0,1-5-12 0,-6 7-37 16,4-5-44-16,-2 0 8 0,-1-2-185 16,1-1-96-16,-2-1 32 0,0 0-235 0,-7-4 62 15,1-1 40-15,6 1 43 0,-3 2 7 16,3-1 62-16,0 1-22 0,4 1 58 0,0 1 12 15,0 0 16-15,1 1 23 0</inkml:trace>
  <inkml:trace contextRef="#ctx0" brushRef="#br0" timeOffset="80834.09">16811 4451 406 0,'4'1'479'0,"-1"1"-94"0,1-1-75 15,2-2-100-15,-3-1-89 0,0 0-106 0,1 0-1 16,-4 0-394-16,0-3 44 0,0 1 41 0,0-1 0 15,0 0 4-15</inkml:trace>
  <inkml:trace contextRef="#ctx0" brushRef="#br0" timeOffset="108861.51">2171 8835 277 0,'0'0'209'15,"0"0"-31"-15,0 0-12 0,-14 0 7 16,14 0-28-16,-14-28 13 0,14 23-8 0,-1 0 17 16,1 2-14-16,1-3-4 0,-1 1 2 15,0 5 5-15,0 0-18 0,0-7-3 16,0 1 11-16,0 6 5 0,0-8 11 0,0 8-29 16,0-8-36-16,0 8-9 0,0-6-13 0,0 6-15 15,9-7 30-15,-9 10-10 0,0 2 20 0,1 13-4 16,1 0 8-16,-1 4 10 0,0 4-15 15,-1-10 6-15,0 7-23 0,0 5 13 0,0 1-10 16,0 1 4-16,0-1-9 0,0 2-17 16,0-4-2-16,0-2 2 0,0-2-20 0,0 1 0 15,0-5-4-15,0-3 1 0,0-2-12 0,0-4 6 16,0-1-14-16,0-2-6 0,0-7-21 16,0 8-6-16,0-8 1 0,0 5-86 0,0-5-31 15,0 0-30-15,-5 4-35 0,5-6-24 0,0 0 20 16,1-3-143-16,0 0-60 0,0-2-42 15,-1 0 38-15,3-9 29 0,-3 10-7 0,0-4 66 16,0-2 12-16,0 0-3 0,0-3 22 16</inkml:trace>
  <inkml:trace contextRef="#ctx0" brushRef="#br0" timeOffset="109249.53">2119 8802 835 0,'1'-6'334'16,"1"-1"-17"-16,-2 1-43 0,0-1-35 0,3 1 12 15,3-10-46-15,1 1 0 0,1 1-21 0,0 1-6 16,1 3-18-16,2-2-3 0,0 1 0 16,9 1-18-16,-5 2-19 0,4 3-18 0,0 1 2 15,3 2-11-15,-12 2-25 0,8 0 17 0,21 11-42 16,-17-3 1-16,1 1 22 0,-1 2-8 0,-4 0-20 15,-1 3 16-15,-3-2-10 0,-1 3 2 16,-5 0-5-16,-2-1 1 0,-2-1-3 0,-3-2-5 16,1-1 0-16,-2-10 7 0,0 12-16 15,-13 12-2-15,8-14 5 0,-5 1-7 0,2-3 3 16,-4-1 7-16,-2 0-19 0,-2-1-7 0,0-2 7 16,3-1 2-16,-1-3-30 0,14 0-8 15,-16 0 1-15,1 0-67 0,4 0-35 0,0 0-16 16,-10-11-14-16,16 9-29 0,1-2-37 15,-1 2 20-15,2 0-174 0,2 1-73 0,0-1 50 16,2-1-5-16,2 1 45 0,0-3 16 16,3 3-9-16,11-1 59 0,3 3 6 0</inkml:trace>
  <inkml:trace contextRef="#ctx0" brushRef="#br0" timeOffset="109611.51">2812 8783 889 0,'-6'-3'316'16,"-1"-1"-22"-16,2 2-37 0,1-2 8 15,0 4-47-15,1-3-18 0,0 1 5 0,-1 0-24 16,1 0 1-16,1 0 1 0,0-1-19 15,1 3 4-15,0 0-31 0,0-2 13 0,2 2-6 16,1-1 8-16,2 1-3 0,5 1-6 16,10-1-7-16,-8 0-16 0,7 0 3 0,4 0-17 15,3 0-9-15,2 0-2 0,2 0-18 16,0 0-10-16,0 0-17 0,1 0 10 0,26 13-14 16,-29-12-23-16,-4 1-39 0,-4-2-53 0,-1 4 8 15,-6-3-135-15,-3 0-50 0,-1-1-45 0,-5 0 30 16,0 1-248-16,-4 2 59 0,-1-2 10 15,-2 0 60-15,-1-1-3 0,0-1 31 0,-2 1 14 16,-10 4 61-16,11-4-16 0,-3 0 21 16</inkml:trace>
  <inkml:trace contextRef="#ctx0" brushRef="#br0" timeOffset="109861.18">3014 8753 777 0,'-4'0'375'0,"3"0"-61"0,-1 0 9 0,0 0-42 15,2 1 11-15,-2 3 13 0,3 0-15 0,-1 2-28 16,1 0-1-16,3 14-26 0,-4-11-14 16,5 27-25-16,-1-7-9 0,-1 0-22 0,0 0-8 15,-3-3-17-15,2 3-22 0,-2-3-6 16,1-1-17-16,-1 0-1 0,0-14-18 0,0 6-37 16,0-1-22-16,0 1-52 0,0-2-26 0,0-3 6 15,0 0-134-15,0-2-22 0,0-3-58 16,0-7 28-16,-11 14-278 0,9-11 46 0,0-1 47 15,1 0 20-15,0-1 35 0,-1-1-6 0,1 0 63 16,-2-1 26-16,0 0 10 0,3 0-42 0</inkml:trace>
  <inkml:trace contextRef="#ctx0" brushRef="#br0" timeOffset="110464.8">1668 8614 687 0,'-2'-4'310'0,"4"0"-38"0,-2 1-8 16,0 3-42-16,0-2-20 0,0 2-1 0,3 2-11 15,-2 4 16-15,-1 0-9 0,2 15-25 0,-2-8-18 16,3 25 41-16,-1-6-2 0,0 0-7 16,3 0-7-16,-1 8-19 0,-1 2 2 0,2 0-25 15,-2 0-6-15,0 3-8 0,1-3-14 0,-2 1-21 16,1-1 2-16,0-3-15 0,-1-3-1 15,-2-2-15-15,2-3 3 0,-2 5-14 0,0-4 9 16,0-7-16-16,0 3 0 0,3-8-3 0,-3-11-14 16,0 3-16-16,0-3-14 0,0-1-16 15,0 1 1-15,0-2-36 0,0-7 5 0,0 6-63 16,0-6-49-16,0 0-10 0,-5 7-34 16,5-7-13-16,0-2 22 0,0-3-104 0,0 0-84 15,0 1-63-15,0-4 32 0,0 3 23 0,0-7 33 16,0-2 45-16,0-1 19 0,0-3 2 15,0-2 17-15</inkml:trace>
  <inkml:trace contextRef="#ctx0" brushRef="#br0" timeOffset="111914.7">1695 8448 845 0,'2'-9'275'0,"-2"3"-41"0,0 0-1 0,2 1-22 16,-2 0-37-16,1 1-2 0,-1 1-4 15,1-1-27-15,0 0-11 0,1 0-15 0,-2 4-38 16,4-6 15-16,-2 2 4 0,0 1-6 15,4-1-14-15,-2 1-2 0,7-5-24 0,0 3 36 16,0 3-26-16,2-5-9 0,-1 3-5 0,4-1 18 16,0 0-26-16,5 2 34 0,4 0-21 15,0 0 9-15,4 2-20 0,2-2 2 0,2 2 4 16,2 0-13-16,-1 0-7 0,2-3 20 16,-1 2-19-16,-18 2-19 0,14 0-1 0,5 0 44 15,6 0-6-15,2 0-31 0,4 0-14 0,4 0 0 16,2 0 0-16,3 0 0 0,3 0 0 0,2 0 0 15,63 8 41-15,-56-5-7 0,-3 2-26 16,0-1-16-16,0 1 26 0,-1 1-7 0,-1-1-4 16,0 0-19-16,0-2 17 0,-3 2-24 15,-2 0 25-15,-4-1 5 0,0 0-2 0,-3-2 1 16,-3-2 13-16,1 2-4 0,-2 0-17 0,-5-2-24 16,-24 0 2-16,9 0 2 0,4 0 4 0,0 0 1 15,-1 0 23-15,32-12 4 0,-36 9-1 16,-4-2-1-16,-5 2-2 0,0 1 1 15,-7-3 0-15,-1 2-2 0,-1 2-23 0,-3-1 18 16,-1 1 2-16,-3-1-8 0,2 2-14 0,-2-2 21 16,-1 2 3-16,2 0-25 0,-1 0 5 0,0-3 10 15,-1 3 5-15,0-2-1 0,-1 1 10 16,2 0-37-16,0 1 24 0,-2 0 1 0,0-2-1 16,1 2 1-16,-1 2-11 0,0-1 3 15,-1 0 28-15,-1 1-9 0,1-1-28 0,-2 1 19 16,1 0-1-16,-4 1-9 0,2 1-3 15,2 1-13-15,-8 7 24 0,2 0-8 0,-2 3 14 0,4-4-4 16,1 5-2-16,-4-1-6 0,-1 4 10 16,3-2-13-16,1 2-6 0,0 3 7 0,0 1 30 15,3-1-6-15,-1 2 4 0,2 2-8 0,2-15-2 16,0 8 6-16,0 4-17 0,0 3 5 16,0 3 1-16,0 0 0 0,0 1 16 0,-10 33-1 15,9-29-20-15,-1 1-16 0,1-1 27 0,-1 0-1 16,1-2-1-16,-2-1 2 0,3 0-8 15,-3 3 0-15,2-6 7 0,-1 1 2 0,2-6-1 16,-1-2-2-16,0 1 7 0,0-2-6 0,0-8-3 16,1 0 16-16,-2-5-3 0,2 0-4 0,-1-1-1 15,0 0-1-15,1-3-2 0,-1 2-11 16,0-3 0-16,1 2-10 0,-1-1-1 16,0 2 10-16,1-4 22 0,0 1-20 0,0 2 1 15,-1-2 0-15,1 1-4 0,0-3 20 0,-1 3-31 16,1-1 1-16,0 0 3 0,-1-1 13 15,1 0 10-15,0 0 7 0,0 1-28 0,0-2 27 16,-1 1-22-16,1 1 0 0,-1-2 12 0,1 0-20 16,-1 2 12-16,0-2-7 0,0 1 4 0,-1 1-5 15,0 0 11-15,-2 0-6 0,0-1 14 16,0 1-10-16,-1 0-7 0,-1 0 0 0,-1-1 1 16,0 0 0-16,-12 4 0 0,-1-2 18 0,-2 2-21 15,-1-4-2-15,-3 5-1 0,-1-3-11 0,-2-1 1 16,0 1 27-16,1-1-4 0,0 0 3 15,-1-1-9-15,0 0-5 0,0 0 3 0,14-1 0 16,-9 0 0-16,-3 0 0 0,-4 0 10 16,-1 0-3-16,-3 0 17 0,2 0-19 0,0 0 15 15,-1 0-1-15,0 0-3 0,0 0-5 16,-2 0-15-16,0 0 5 0,-1 0-2 0,-3 0 2 16,2 0 2-16,-2 0-2 0,0 0-2 15,0 0 5-15,0 0 1 0,2 0-1 0,-1 0-23 16,2 0 3-16,0 0 27 0,1 0 3 15,0 0-5-15,2 0-14 0,0 0 13 0,-1 0-2 0,-1 0 3 16,2 0 0-16,-2 0-2 0,4 0 2 16,-2 0-3-16,2 0 18 0,-1 0-8 0,3 0-15 15,-3 0-15-15,4 0 13 0,0 0 12 16,1 0-2-16,-22 2-2 0,38-2 0 16,-4 0 0-16,0 0 0 0,1 0 3 0,-1 0-7 0,1 0 23 15,1 0-20-15,1 0 14 0,3 0-24 16,-1 0-1-16,2 0 10 0,1 0 6 0,-2 0-12 15,4 0 30-15,-2 0-28 0,0 0-11 16,-1 0 24-16,1 0 1 0,-4 0-12 0,-2 0-7 16,1 0-8-16,3 0 17 0,0 0 14 0,2 0-8 15,-1 0-4-15,2 0-10 0,7 0 10 0,-9 0-24 16,1 0 42-16,1 0-16 0,0 0 7 0,1 0-13 16,6 0-5-16,-10 0 11 0,1 0-10 15,9 0 18-15,-8 0-17 0,8 0 23 16,-9 0-11-16,9 0-6 0,-7 0-6 0,7 0 17 15,-8 0-19-15,8 0 5 0,0 0 0 0,-8 0-59 16,8 0-22-16,0 0-1 0,0 0-42 16,0 0-18-16,0 0-54 0,-11-5-44 0,12 5 21 15,-1 1-234-15,2-2 25 0,0 2 32 0,2-1 19 16,0 1 37-16,1-2 19 0,2 1 14 16,2 0 13-16,3 0 44 0</inkml:trace>
  <inkml:trace contextRef="#ctx0" brushRef="#br0" timeOffset="112606.56">2528 9761 657 0,'0'-4'331'0,"0"2"-29"0,1-2 13 15,-1 1-52-15,0 1-24 0,-2-1-20 0,2 0-31 16,1 3-4-16,-2 3-15 0,1 2-18 15,0 2 42-15,2 15-17 0,-2-10-4 0,0 8-3 16,0 6-15-16,0 3-6 0,12 29-7 0,-10-27-22 16,0-3-7-16,0-1-22 0,0-1-11 0,1-3 2 15,-1 2-19-15,1-4 9 0,-1-2-19 0,0-5 8 16,-2-14-13-16,0 10-22 0,0-3-32 16,0-7-27-16,0 7 3 0,0-7-96 0,1 6-31 15,-1-8-45-15,2-1-30 0,-2-1 20 16,-2-2-229-16,1 2-14 0,1-2 46 0,-2 0 15 15,0 0 28-15,-4-8 32 0,1 5 35 16,-5-4-21-16,3 6 39 0,-1 2 7 0</inkml:trace>
  <inkml:trace contextRef="#ctx0" brushRef="#br0" timeOffset="112856.73">2379 10057 467 0,'-6'0'363'16,"2"-1"-29"-16,2 1 5 0,-2 0-53 0,1 0-27 15,-1 0-36-15,4 0-19 0,0 1-24 16,2 2 30-16,1-3 2 0,2 3-9 0,8 5-26 16,4-1 4-16,-1 1-8 0,4 3-36 0,-1-1-1 15,-3 1-7-15,1 3-22 0,-1-3-15 0,0 1-4 16,-3-2-7-16,-1 1-36 0,-2-2-13 16,-2-4-40-16,0 1-2 0,-3-2 0 0,-1 0-99 15,0-2-22-15,-2-1-46 0,0-1-53 0,-2 0 22 16,0 0-253-16,0 0 13 0,5 0 35 15,6-11 49-15,-8 8 13 0,-1-2-4 0,1 0 38 16,1-2 6-16,3-5 37 0</inkml:trace>
  <inkml:trace contextRef="#ctx0" brushRef="#br0" timeOffset="113057.27">2768 10014 800 0,'2'-3'383'0,"1"2"-32"16,-1 0-45-16,-1 0-11 0,0 2-23 15,-1 1-3-15,-2-1-40 0,0 4-41 0,-5 6 12 16,-3 4-32-16,-2-1-15 0,2 0-28 0,-2 4-19 16,0-1-36-16,0 0-8 0,-2 2-113 15,2-4-54-15,1-2-55 0,1 2 14 0,-3-3-273 16,3 1 9-16,0-1 28 0,0 2-6 16,-2-2 56-16,1-2 29 0,4-3 3 0,-4 2 26 15,-4 2-53-15</inkml:trace>
  <inkml:trace contextRef="#ctx0" brushRef="#br0" timeOffset="113980.75">1907 10456 337 0,'-1'-4'403'16,"1"4"-46"-16,1 0-35 0,-2 2 2 0,1 3-44 16,0 0 16-16,3 12-22 0,-1 2-21 15,-2-9-14-15,0 4-17 0,6 23-11 0,-5-13-26 16,1 0-10-16,-2-2-23 0,0 0-9 15,0-12-17-15,0 5-6 0,0-1-19 16,0-1-5-16,0-3-11 0,0 0-5 0,0-3-3 16,0 0-7-16,0-7-20 0,0 0 10 0,0 8-13 15,0-8 6-15,-11 7-14 0,9-10 4 0,-1-1-7 16,-3-8-15-16,-1-5 5 0,1 0 0 16,1-1-19-16,0-5 11 0,2-1-16 0,0-3 1 15,-1-3-14-15,4 13 14 0,0-9-5 0,0-5-15 16,0 2 3-16,15-28 13 0,-10 31-3 15,4 2-2-15,1 0-12 0,-1 5 21 0,4 0-14 16,1 4 1-16,5 5-7 0,-2 3 11 16,3 7-6-16,-5 0 19 0,-4 0-5 0,19 15-11 15,-14-8 14-15,0 8 5 0,-1 2-16 0,-1 1 23 16,-5-1-5-16,2 3 3 0,-5-1-1 16,0 0 1-16,-2-1-6 0,-4-4 4 0,2 5 6 15,-2-14-4-15,0 5-6 0,0-2 9 0,0 0-8 16,-16 13-4-16,10-13 8 0,-1-2 4 15,-4 2 1-15,-1 0-9 0,1-4-4 0,0 0 2 16,2-2-5-16,2 1 5 0,0-2-17 0,-2 0 16 16,4 1-5-16,0-1 2 0,0 0-3 15,2-1 5-15,-1 1-16 0,-1-1 5 0,3 0-8 16,0 2 5-16,0 1 6 0,0-1 4 0,1 1-4 16,1 2-12-16,0 2 5 0,0-7 8 0,0 12 2 15,15 18 3-15,-9-14-8 0,3 1 11 0,3 1 3 16,-1-2 7-16,0-2-4 0,3 1-1 15,1-3 10-15,-2-3-8 0,0-1 7 16,3-4-3-16,-4-1 1 0,-12-3-1 0,10 0 0 16,4 0-6-16,16-13-7 0,-17 4 6 0,0 0-3 15,-2-1-1-15,0-3 3 0,0-1 0 0,-1 1-15 16,-2 1 6-16,0 0-8 0,-3 3 14 16,-1 1-7-16,-2 2 3 0,1 2-7 15,-1-1 4-15,-1 2-8 0,0 0 3 0,-1 1-5 16,0 1 3-16,0 1-3 0,-2 0-2 0,0 1 9 15,0 1-7-15,-1 1 6 0,1 2 4 0,-3 8 8 16,1-2-14-16,-1 4 10 0,4 4-9 16,0-2 12-16,1-1 2 0,0-8-4 0,0 4 7 15,0 3-16-15,14 13 7 0,-7-13 11 16,1-1-7-16,4-6-2 0,-2-2-21 0,0-4-31 16,2-2-7-16,-12 0-54 0,15 0 11 0,3 0-93 15,18-16-54-15,-16 7-50 0,-1-1 28 0,-2-1-185 16,0 0-54-16,-1-3 48 0,-2 2 35 0,4 0 36 15,-5 2 28-15,0 2 9 0,0-3 51 16,-1 1-19-16,-2 1 53 0</inkml:trace>
  <inkml:trace contextRef="#ctx0" brushRef="#br0" timeOffset="114372.81">2635 10629 958 0,'-3'-4'380'0,"-1"-1"-53"0,1-1-42 0,-6-1 23 15,0 0-8-15,0 4-9 0,-2 0-35 0,2 1-20 16,9 2-20-16,-12 0-28 0,-16 16-1 15,13-4-18-15,3 1-8 0,-2 3-15 0,3 2-8 16,2 1-9-16,2-4-24 0,2 2 4 0,1 1-13 16,2 0-14-16,2-3-9 0,-1-4 1 15,1-3-8-15,0 1 1 0,0-1-8 0,14 2-6 16,-7-8-9-16,-2-3-22 0,2-1-6 0,7-5-16 16,0-2-17-16,0-1-9 0,-1-4-23 15,-2-2 8-15,1 0-21 0,-2-1 2 0,-2 0-11 16,3 1 19-16,-4 3 5 0,-1-1 18 0,-3 6-13 15,1 1-11-15,-3 1 36 0,1 2 1 16,0 3-10-16,-2 0 30 0,0 1 4 16,0 2 19-16,0 3 6 0,-1 0 16 0,0 0-19 15,0 15 1-15,1-10-7 0,0 1 1 0,0 1-2 16,0 3 3-16,0 0-6 0,0 0 1 16,14 11-5-16,-10-16-26 0,-1-3-20 0,2-3-29 15,1 1 5-15,1-5-62 0,-1 2-30 0,1-1-26 16,-7-1-33-16,12 0-40 0,17-14 21 0,-13 3-194 15,-1-1-51-15,-1-2 40 16,1 1 11-16,0 1 56 0,1 2 19 0,-3-1 19 16,0-1 29-16,-6 2 17 0,4 0 2 0</inkml:trace>
  <inkml:trace contextRef="#ctx0" brushRef="#br0" timeOffset="114807.49">2865 10655 524 0,'2'-5'318'16,"1"0"-24"-16,-1 0 13 0,-2 2-7 16,-1-1-39-16,0 1 64 0,-2 1-39 0,1-1-12 0,-2 1-15 15,1 2-9-15,-2 0-10 0,0 1-20 16,-9 5-18-16,4-2-27 0,-4 9-7 15,3-3-9-15,0 7-6 0,0 3-14 0,3-1-31 16,2 0-3-16,1-2-13 0,3 2-6 0,1 1 2 16,1-6-9-16,0-4-5 0,0-10-17 0,0 7 4 15,0 1-12-15,11 2-4 0,-8-8-28 16,1-1-19-16,2-2-13 0,0-2-39 0,8-4-5 16,-1-4-27-16,-1-2 7 0,-1-2-60 15,5-1-5-15,-7-4-15 0,-2 1-4 0,2-2-7 16,-4-1 0-16,1-2-3 0,-2-1 19 0,-1 1 9 15,-2-1-9-15,0-1 33 0,-1 2 31 16,0 1 23-16,0 12 39 0,0-3 22 16,0-1 22-16,0 2 5 0,-13-11 41 0,9 17 9 15,2 0-7-15,0 5 43 0,-1-3-24 16,1 2 22-16,-2 0-5 0,1 3 13 0,0 1 1 16,-1 3 9-16,-2 9 2 0,1 1-2 15,2 5-5-15,0-1 15 0,1 4-12 0,2-9 1 16,0 5-21-16,0 4-7 0,0 4-16 0,17 27 18 15,-8-29-12-15,-1 1-8 0,0-1-22 16,1-5-45-16,-1-2-29 0,2-2-51 16,-3-3-46-16,5-2 10 0,1-3-104 0,-2-4-43 15,-1-1-44-15,-10-2 26 0,10 0-267 0,-1 0 55 16,0 0 41-16,0 0 20 0,4 0 47 16,5 0 7-16,-3 0 22 0,-1 0 60 0,10-9-7 15,-13 7-17-15,3-3 51 0</inkml:trace>
  <inkml:trace contextRef="#ctx0" brushRef="#br0" timeOffset="115768.08">3092 10686 534 0,'1'-3'387'0,"1"-1"-46"15,-1 0-16-15,0 1-16 0,0-4-50 0,-1 2-32 16,0 0 32-16,-1 0-22 0,1 0 12 0,-2 0-36 15,0 3-14-15,2 2-31 0,-5-6-17 16,1 5-9-16,-2 3-22 0,0 1 2 0,-4 9-14 16,0 5-12-16,1 0-24 0,0 4 6 0,3-2-18 15,1 0 3-15,0 0-7 0,3-3 8 16,1-2-13-16,1-7-13 0,0 1 3 0,0-1-9 16,0-1 9-16,0-6-23 0,11 13-42 0,-7-12-1 15,1-2-4-15,0-1 2 0,0-1-36 16,10-5-16-16,-1-5 19 0,-2 0-16 0,0-3-8 15,-4 0 11-15,2-1 13 0,-1 1-6 0,-3 1 5 16,-2 4 1-16,0 2 3 0,0 2 16 16,-2 2 2-16,0 0 8 0,-1 2 11 0,0 3 20 15,-1 0 0-15,0 0-6 0,0 0 2 0,1 10 31 16,-1-3-3-16,1 0 9 0,2 15-1 0,-3-12-4 16,0 3-3-16,0 3-14 0,10 16-1 15,-3-18 29-15,1-2-11 0,-3-3 20 0,1-1-6 16,5-1 0-16,-2-1-2 0,0-3-39 0,-4-2 0 15,-5-1 1-15,6 0-2 0,15-13-22 0,-8 5-43 16,-2-5 20-16,-1-4-29 0,0-2-7 16,-1-3-33-16,-2-2 0 0,-1 2-23 0,-1-3 0 15,-2-3-15-15,1-2 12 0,-1 2 27 16,1 1 30-16,-2 3 27 0,-1-1 43 16,1 6 14-16,-2 9 21 0,0-1 10 0,0 1 15 15,0 2-6-15,0 1-6 0,0 7 16 16,0 0 14-16,0 0 2 0,-9-10-10 0,9 13 11 15,-1 1-9-15,0 1 35 0,0 1 12 0,1 2-8 16,3 13-11-16,-3-10 5 0,0 4-8 16,7 26 18-16,-3-17-22 0,2-2 14 0,0 0-17 15,-1 0-1-15,-1-1-7 0,0-3 2 0,0-4-23 16,-1-2 8-16,-2-3-7 0,0-4-12 16,0 2-6-16,0-3 19 0,0 0-10 0,0-2 20 15,-1 0-6-15,1-2-6 0,-1 0-19 16,0 0 4-16,0 0 4 0,8-10-7 0,-5 7-5 15,0-3-10-15,7-2 0 0,1-1 3 0,1 2-1 16,1 0-14-16,1 2 14 0,-2 3-12 16,-2 1-5-16,-1 1 2 0,-9 0-9 0,12 0 12 15,13 15-7-15,-14-6 10 0,-2-3-10 0,-1 8 10 16,-4-4-8-16,-3 0 9 0,1-2-6 16,-2-8 3-16,0 9-6 0,0-2 13 0,-13 16-10 15,4-8 1-15,-1-5 2 0,1-3-17 0,0-3-24 16,-1 0-17-16,2-2-30 0,0-1 9 15,-1 0-86-15,0-1-45 0,-3 0-40 0,-15-15-25 16,12 6 29-16,2-4-192 0,3-1-43 0,1-3 18 16,0-2 50-16,4-2-4 0,1 0 50 15,3-6 23-15,1 14 33 0,0-8 27 0,18-22 7 16</inkml:trace>
  <inkml:trace contextRef="#ctx0" brushRef="#br0" timeOffset="116207.77">3610 10340 759 0,'6'-4'323'0,"-1"4"-29"16,1 1 7-16,0 2-38 0,-3 0 64 0,7 11-35 16,-2 1 5-16,0 2-19 15,-3 1-21-15,2 5 3 0,-2-1-31 0,1 2 6 16,0 2-12-16,-1 1-15 0,-3 0-23 0,1 0-22 16,0 4-24-16,1-5 9 0,-1 0-20 0,0 0-15 15,0-4-24-15,1-1 17 0,1-2-22 16,-2-4 2-16,2-1-16 0,-1-4 8 15,3 2-22-15,0-5-1 0,0-4-16 0,1 0 19 0,-1-3-32 16,-7 0 20-16,13 0-7 0,15-13 5 16,-14 4-27-16,1-5 8 0,-3-3-20 0,1-1 3 15,0-1-10-15,-5-1 4 0,1 1-18 0,-2-1 4 16,-1 1-9-16,0 4 10 0,-4 4-5 0,0 1 17 16,0 2-22-16,-2 2 16 0,0 6-8 15,0 0 2-15,0 0 9 0,-9-1 6 0,6 5-7 16,0 2 25-16,-2 11-5 0,4 4-5 15,-4 1-4-15,4 1 2 0,0 0-3 0,1-11 15 16,0 4-19-16,0 2 20 0,14 21-25 16,-7-21 24-16,1-5-14 0,1 0-19 0,0-6-49 15,-3-3-35-15,0-3-40 0,12 1 12 16,-11-2-130-16,0 0-69 0,14-16 28 0,-13 9-286 16,6-6 41-16,-8 5 53 0,-2 1 33 0,-4 2 54 15,2 1 27-15,0 2 15 0,-1-2 1 16,-1 1 65-16,1 3-19 0,0-1-13 15,-2 2 66-15</inkml:trace>
  <inkml:trace contextRef="#ctx0" brushRef="#br0" timeOffset="117081.12">3086 11069 526 0,'6'-5'354'0,"-1"2"-43"15,-1-1-32-15,-2 1 13 0,1-1-46 0,-1-2 3 16,-2 1-28-16,2-2 4 0,-2 2-15 0,-1-1-26 16,1 6 8-16,0 0-27 0,0-7 9 15,0 7-28-15,0 0-6 0,-11-13-19 0,8 15 12 16,-1 0-19-16,-3 8-6 0,0 4-5 0,2 4 21 15,2 4-1-15,1-1-3 0,2 8-5 0,0 0-19 16,0-13 6-16,0 7-21 0,0 4-8 16,11 30 7-16,-7-28-13 0,-1 1-15 0,-1-4-8 15,0-1-1-15,-1-3 9 0,0-3-20 16,0-7-25-16,-1-12-19 0,0 8-33 0,0-8-57 16,0 8 10-16,0-8-65 0,-13 9-47 15,8-12-33-15,1 1-30 0,-8-7 26 0,0-1-113 0,1-3-43 16,-5-2-30-16,4 1 7 0,1 1 43 15,1 1 16-15,1-1 101 0,3 5 193 16,2 0 5-16,1-1 169 0,0 5 32 0,0-1 21 16,1-1-12-16,0 2 12 0,1 1-3 0,1 3 8 15,0 0-8-15,0 0-33 0,0-10 27 0,15-8-32 16,-11 7 3-16,3 2-13 0,3-4 32 0,4 2-24 16,-2 1 18-16,2 1-6 0,-2 1 0 15,2 1-17-15,-3 3-22 0,-2 2-10 0,0-1-3 16,1 2-2-16,-3 1-10 0,-1 0 2 0,-6 0 0 15,0 0-23-15,9 0 20 0,-2 0-2 16,13 19-6-16,-9-7 5 0,0 2-10 0,0-3 2 16,0 5-4-16,-2-1-9 0,4 0 8 15,-5 0-5-15,1-1-13 0,1 0 5 0,-2-1 0 16,0-2-7-16,2 1 13 0,-4-5-6 0,0-1 9 16,1-3-3-16,-1-2-16 0,-1 1 6 15,-5-2-2-15,0 0-7 0,13 0 11 0,12-17-15 16,-16 10 8-16,2-4-7 0,-1-7 5 0,-1 5-17 15,-2-2 9-15,-1 1-3 0,-1 3 0 16,-1 3-14-16,-3-2 3 0,0 2-8 16,-1 8-26-16,0-8-8 0,0 8-30 0,0-9 1 15,-12-3-22-15,6 11 8 0,2 0-85 0,-2 0-9 16,-12-1-13-16,18 2-36 0,-11 0-33 0,1 0 28 16,1 0-138-16,1 0-76 0,8 0-12 15,-7 0 41-15,7 0 25 0,-7 0 39 0,7 0-18 16,0 0 81-16,0 0-5 0,-9 7 2 0</inkml:trace>
  <inkml:trace contextRef="#ctx0" brushRef="#br0" timeOffset="117364.88">3309 11209 649 0,'6'-4'308'0,"-1"1"-33"0,10-2-23 15,-3 2 38-15,1 3-41 0,-13 0-5 0,13 0-19 16,2 0-22-16,18 17-23 0,-19-9 1 0,3 2 6 16,-4 1-11-16,2 0-5 0,-3 0-42 0,-2 2-7 15,0-2 4-15,-2 0-14 0,-3-2-29 0,-1-1 10 16,-2-3-6-16,0 1-9 0,0-3 10 15,0-1-3-15,-2 1 12 0,0-3 1 0,0 0-5 16,0 0 2-16,0 0-8 0,-10 3-19 16,6-4 7-16,1-4 5 0,-1 1-7 15,-5-7-13-15,2-1-7 0,4 1-13 0,0 1 10 0,2 3-21 16,-1-3 2-16,2 0-25 0,0-2-12 16,0-1-43-16,13-14 7 0,-2 13-44 0,-1 3 9 15,2 0-71-15,1 0-51 0,1 3-32 16,-1 0-53-16,-1 5 27 0,-2 0-197 0,0 1-23 15,-1 0 33-15,0 1 38 0,-1 1 17 0,-2 0 31 16,1 0 45-16,-2 0 33 0,-5 0-18 16,0 0-12-16</inkml:trace>
  <inkml:trace contextRef="#ctx0" brushRef="#br0" timeOffset="117874.25">3684 11147 692 0,'1'4'318'16,"-1"-2"6"-16,0 3 7 0,0 1-43 0,0-2 17 15,-1 2-37-15,1 0-19 0,-1 0-2 0,0 1-29 16,1-7-7-16,0 5-34 0,0 2-5 15,0-1-26-15,0 1-11 0,0-7-10 0,0 8-19 16,0-2-6-16,0-6-2 0,0 7-8 16,0-7-4-16,0 7-4 0,0-7 5 0,0 7-14 15,-7 0-15-15,6-7-6 0,1 0 1 0,0 0-6 16,-1-3-4-16,2 1-21 0,-1-3 12 0,2-1-7 16,0 1 2-16,1 0 2 0,0 0-8 15,6-5-7-15,0 1 3 0,-1 1-14 0,-1 3 4 16,1 0-3-16,-1 3 1 0,-7 2-9 0,0 0 9 15,8 0 2-15,-2 0-9 0,14 16 5 0,-9-5 4 16,-1-2 7-16,-4 1-13 0,-2 0 5 16,0-3 6-16,-2 0 0 0,1-2-3 0,-1-1 0 15,1 0 1-15,-2 1-3 0,1-3-1 16,-1 1 20-16,0-1-10 0,0-1 8 0,0-1-2 16,-1 0 0-16,0 0-7 0,0 0 8 0,0 0-7 15,1-9-1-15,0 4-5 0,0-2 9 16,1 0 5-16,2-8 2 0,1 1-13 15,0 2-12-15,2 1 18 0,-2 2-8 0,1 2 4 16,3-3-5-16,1 6-8 0,-2-1 1 0,0 2-2 16,-1 2 6-16,2-2-9 0,-9 3 10 15,9 0-14-15,18 14 10 0,-19-7 3 16,-2-3-12-16,-2 1 13 0,0 2-13 0,-1-1 3 16,-2-2-5-16,0 2-27 0,-1-2-28 0,0-4-42 15,0 0 10-15,0 7-118 0,0-7-42 16,0 6-30-16,0-6 25 0,0 6-128 0,0-6-97 15,0 0-13-15,9 15 51 0,-4-15 53 0,1 2 2 16,1-2 46-16,0 0 8 0,2 0 22 16,7 0 24-16,22-13 16 0</inkml:trace>
  <inkml:trace contextRef="#ctx0" brushRef="#br0" timeOffset="118389.63">4177 11151 1012 0,'2'-3'347'0,"-2"1"-47"15,-1 1 28-15,0 1 18 0,-1 1-19 0,-2 1-14 16,1 1-23-16,-1 1-21 0,-6 8-24 15,1-1-7-15,-2 4-38 0,8-4-7 0,-4 4-28 16,5-4-13-16,-2-2-12 0,2-2-19 16,0 0-19-16,2 0 6 0,-2-4-27 15,2 1-3-15,0-2-11 0,0-2-11 0,0 0-16 16,0 0-3-16,0 0-16 0,0 0-8 0,13 6-14 16,-11-9 1-16,0 0-7 0,2 1-19 0,-1-3-2 15,7-7-4-15,-3-2 12 0,-1 6-3 0,-1 3-7 16,0 0-2-16,-1 1 4 0,0 0 9 15,-1 1 3-15,0 2-14 0,0 1 10 0,-3 0-3 16,0 0 11-16,0 0-3 0,7 0 6 16,5 11 9-16,-8-9 2 0,1 1-3 0,-1 1 3 15,1-1 8-15,0-2-15 0,1 2 19 0,0-1-4 16,1 0-8-16,-1-1 4 0,-1 0-10 0,1-1 6 16,-6 0-2-16,0 0 4 0,9 0-8 0,-3 0 18 15,15-11-14-15,-12 2 8 0,-1 1 0 16,-3-1 3-16,0-6-3 0,0 0 3 0,-3-2-8 15,0-2-1-15,1 1 4 0,-1-1 0 16,0 2-4-16,-2 4 13 0,1 5 0 0,0 1 7 16,-1 0-7-16,1 4 7 0,-1 3 25 0,-3 0-1 15,3 3 14-15,-1 2 5 0,0 0-2 16,-1 14-16-16,2-9 20 0,-4 22-20 0,2-8 11 16,1-1-8-16,0-1-2 0,0 0-19 15,1-13-4-15,0 3-24 0,0 1-35 0,0-1-27 16,0-3-41-16,0-2 9 0,0-7-117 0,0 6-45 15,0-6-69-15,5 6 28 0,-4-8-224 16,0 0 24-16,-3-1 29 0,3-1 41 0,-3-1 12 16,1 0 2-16,-1 0 69 0,1 1 40 15,-4-1 4-15,3 0 16 0,-1 1 34 16</inkml:trace>
  <inkml:trace contextRef="#ctx0" brushRef="#br0" timeOffset="118570.62">4261 11185 1287 0,'-2'-3'410'0,"1"1"-36"16,1-3-22-16,2 2-44 0,2 2-29 0,1-2-25 16,0 0-36-16,13-4-8 0,-1 0-33 15,3 2-27-15,-4-2-58 0,1 3-9 0,0-1-121 16,-4 1-77-16,-5 0-63 0,-1 1 17 16,0 2-303-16,-2 0 13 0,-2 1 40 0,-3 0 34 15,0 0 29-15,1 2 24 0,-2 1 52 0,0-3-7 16,0 1-3-16</inkml:trace>
  <inkml:trace contextRef="#ctx0" brushRef="#br0" timeOffset="120908.43">1752 11907 439 0,'25'-47'219'0,"-19"24"-12"16,-1 0-8-16,0 2 0 0,-2 2 26 0,-3-1-3 16,2 2-6-16,-2 4-16 0,0 2-15 0,0 12-4 15,0-7 0-15,0 0-22 0,0 7-9 0,-15-10-27 16,10 11-31-16,-10 6 13 0,-1 4-3 16,-2 6-1-16,0 3-11 0,2-1 22 0,0 5 0 15,1 3-32-15,-1 5 24 0,1 1 1 0,0 2-16 16,2 1-4-16,3 1-13 0,-1 0-11 15,5-2-5-15,2-1-2 0,3 1-58 0,1-20 1 16,0 4-82-16,20 25-29 0,-5-22-27 16,5-5-56-16,1-3 20 0,2-5-202 0,5-3-62 15,-2-2 27-15,0-1 38 0,-1-2 6 0,-13-1 29 16,9 0 30-16,1 0 19 0,1 0-4 16</inkml:trace>
  <inkml:trace contextRef="#ctx0" brushRef="#br0" timeOffset="121743.18">2030 12224 689 0,'-6'1'322'0,"0"1"-4"16,0-1-31-16,-1 1-10 0,3 1-24 0,1-3-26 16,-3 2-26-16,4-2 29 0,-2 0-27 0,0 1-14 15,0-1-27-15,4 0-16 0,0 0-15 16,0 0-18-16,0-8-7 0,2 2-12 0,8-7-6 15,-1-1-18-15,3-1-17 0,2-3 3 16,1-1-4-16,-1-1-39 0,0 2-12 0,2-7-14 16,0-1-21-16,0-1-21 0,-3 0 10 0,1-2 17 15,-1 1-22-15,-5 3 12 0,4-2 1 0,-4 3 17 16,-1 0-2-16,-1 2 15 0,-3 3-16 16,0 7 21-16,-1 0-4 0,-2 12 0 0,0-9-9 15,-16-7 12-15,10 10-2 0,-3 3 42 0,-1 2-40 16,3 2 44-16,7-1-29 0,-24 10 20 15,11 1-3-15,-1 1 7 0,1 5-2 0,4 3-5 16,-2 0-3-16,3 4 42 0,0 0-3 0,3 3 7 16,4 1 5-16,1-14-26 0,0 6 5 0,0 5 3 15,12 23-15-15,-7-21-1 0,-1-8-6 16,4 3-17-16,-4-1 13 0,2-3 0 0,-1-2-2 16,-3-5-6-16,2-2-15 0,-1 1 9 15,-1-4 7-15,0-1-7 0,-2-1 2 0,3 0-6 16,-3-2 10-16,0-1 9 0,2 1-20 0,-2-1 19 15,1-1-12-15,-1 0-7 0,0 0 7 16,0 0-9-16,8-13-13 0,-2 2 1 0,-1-2 10 16,5-3-11-16,-1 2-4 0,2 2-2 15,0-2 4-15,-1 4-7 0,-2 5 10 0,-3 0-6 16,3 0 1-16,-1 5 0 0,-2 0-6 0,-5 0-12 16,0 0 22-16,27 10 1 0,-16-1-1 15,-2 2-15-15,1 3 26 0,-2-1-8 0,4 1 2 16,-2 0-3-16,1-2-5 0,1 3-10 15,-2-3 23-15,1-5-5 0,0 3 10 0,-4-3-8 16,2-2-4-16,0-2 1 0,-2-1 7 0,-1 0 6 16,0-2-7-16,-6 0-11 0,0 0 6 15,13 0-1-15,12-14 7 0,-12 6-7 0,-2-1 2 16,2 0-13-16,-1-2 23 0,-3-5-22 16,1 1 6-16,-3 0 2 0,1 1-2 15,-3 2-4-15,-1-3-4 0,1 3 5 0,-5 2 12 16,3 0-20-16,-3 4 13 0,1 1-17 0,-1 5 16 15,0 0-6-15,0 0 4 0,0-7-1 16,-6 2-14-16,3 6 17 0,0 1 8 16,0 2-4-16,0 1 12 0,-6 8 1 0,3 1 18 0,-1 1-12 15,2 1 3-15,2 0-1 0,0-1-2 0,2 2 0 16,-1 0 0-16,2-11-8 0,0 1 7 16,11 9-27-16,-2-6-2 0,1-5-22 0,3 1 1 15,4-3-89-15,-1-3-33 0,-6 0-32 0,5 0-27 16,24-14-43-16,-19 4 24 0,-3 0-294 0,5 0 63 15,-5-5 22-15,0 1 40 0,-1-2 36 16,0 0 23-16,-3 0 6 0,1-6 23 16,0 3 28-16,-5-5-20 0</inkml:trace>
  <inkml:trace contextRef="#ctx0" brushRef="#br0" timeOffset="121992.85">2819 11796 642 0,'-3'-7'383'16,"-1"1"-5"-16,2 1-52 0,-1 2-44 15,1-1-9-15,-1 2-16 0,1 4-17 0,-2 0 9 16,-2 12 0-16,-2 3-17 0,1 5 5 16,2 7-14-16,3 0 3 0,0 3-14 0,2-1-19 15,0 3-37-15,0-17 6 0,0 8-22 16,0 3-13-16,0 1-19 0,0 1-8 0,0-4-28 16,14 23-32-16,-11-30-24 0,-1-2-32 0,3-8-30 15,-1 0-50-15,1-5 10 0,1 0-119 16,2-4-24-16,-2-2-29 0,-6 2 25 0,22-10-136 15,-9-1-76-15,-1 2-4 0,1-5 15 0,-2 0 41 16,3-2 35-16,-5-1 0 0,2-1 34 16,-3 1 5-16,3-1 39 0</inkml:trace>
  <inkml:trace contextRef="#ctx0" brushRef="#br0" timeOffset="122205.42">2958 12058 992 0,'4'-5'285'0,"-2"0"-16"16,-1 2 12-16,1 1-24 0,-1 1-31 0,0 2 52 16,-1-1 9-16,0 3-12 0,0 2-11 15,-1 1-5-15,-3 13-13 0,4-9-27 0,-8 27-8 16,0-7-2-16,4-4-10 0,0 4-38 15,0 0-3-15,0 0-31 0,0 1-15 0,4-16-19 16,0 9 17-16,0 5-39 0,0 0-15 16,0-2-23-16,0-5-26 0,0-3-27 15,0-4-54-15,0-5 7 0,0-2-117 0,0-8-39 16,0 0-37-16,-2 6-47 0,2-9 31 0,-2-1-233 16,2-2 39-16,0 0 29 0,-1-14 9 0,1 8 52 15,0-7 8-15,0-3 34 0,0-5 14 16,0 1 43-16,0-2-10 0</inkml:trace>
  <inkml:trace contextRef="#ctx0" brushRef="#br0" timeOffset="122428.02">2964 12100 455 0,'3'-15'442'0,"-2"1"-81"0,0 3 69 0,2 2-9 15,-3 9-23-15,4-12-7 0,-3 7-33 16,1 0-45-16,1 1-21 0,2 1-48 16,1 0 8-16,9-1-31 0,3 1-1 0,-11 3-34 15,6 0 7-15,17 14-32 0,-14-6 8 16,-2 4-12-16,-2 1-27 0,-1 3-12 0,-3 2-27 15,-2-1 5-15,-4-1-17 0,-2-8 2 0,0 5-23 16,-13 17-46-16,1-15-44 0,-5-1-66 16,3 1-52-16,-7-3 14 0,-1-7-207 0,-2 2 29 15,0-2-277-15,1 0 52 0,1-3 37 16,3 0 40-16,9-2 42 0,-2 0 29 0,-10-12 21 0,12 8 18 16,5 1 35-16,1-2 7 0,5 2 10 15,-1-1 35-15</inkml:trace>
  <inkml:trace contextRef="#ctx0" brushRef="#br0" timeOffset="122543.33">3079 12141 556 0,'5'-2'388'0,"-1"-1"-76"0,-2 2-98 0,0-1-78 16,1 0-101-16,-1 0-3 0,-1-1-345 16,-2 2 3-16,-1-2-5 0,0 0 34 0</inkml:trace>
  <inkml:trace contextRef="#ctx0" brushRef="#br0" timeOffset="123122.89">3156 11727 577 0,'-1'-8'382'0,"0"1"-32"15,1 3-17-15,1-2-43 0,2 3 11 0,0 1 3 16,2 2-17-16,13 10 10 0,0 1-6 16,2 8 3-16,4 8-7 0,0 9-23 0,-2 0-7 15,4 6-22-15,-1 4-6 0,-1 1-30 16,-2 1-20-16,-5 1-19 0,-1 3-16 0,-8 1-9 16,-4-1-13-16,-4-26-14 0,0 12-44 15,-20 48-60-15,4-39-85 0,-5-2 9 0,-1-4-227 16,-3-3 28-16,1-4-337 0,-8-2 37 15,2-3 81-15,2-4 19 0,-4-7 29 0,0 0 30 16,0-2 0-16,4-2 96 0,2-3-6 0,0 0 9 16,1-2 54-16,-1-1-9 0</inkml:trace>
  <inkml:trace contextRef="#ctx0" brushRef="#br0" timeOffset="124966.88">4019 8758 293 0,'0'0'224'0,"0"0"-49"0,0 0 6 0,0 0-26 16,0 0-24-16,0 0 11 0,0 0-21 16,0 0-21-16,0 0 0 0,0 0 7 0,0 0-22 15,0 0-10-15,0 0 4 0,0 0-9 16,0 0 4-16,0 0-9 0,-13 0-1 0,13 0 12 16,0 0-27-16,0 0 5 0,0 0 3 0,0 0 2 15,0 0-9-15,0 0 13 0,0 0-12 16,0 0 15-16,0 0-24 0,0 0 16 0,0 0 9 15,0 0-6-15,0 0-9 0,0 0 0 16,0 0 4-16,0 0 7 0,0 0 18 0,0 0 1 16,0 0-22-16,0 0 21 0,0 0-28 0,0 0 3 15,0 0 2-15,0 0-6 0,0 0-6 0,0 0 17 16,0 0-6-16,0 0-6 0,0 0-6 0,0 0 19 16,0 0-6-16,0 0-34 0,0 0 0 15,0 0 20-15,0 0 0 0,0 0-9 16,0 0 1-16,0 0-4 0,0-13 10 0,0 13-3 15,0 0-11-15,0 0-4 0,0 0-3 0,0 0 3 16,0 0-3-16,0 0-3 0,0 0-17 16,0 0 26-16,0 0-17 0,0 0 0 15,5-15-26-15,-2 14 34 0,0 1-7 0,1-2 1 16,1 1-4-16,-1 1 5 0,1-1 0 0,-5 1 7 16,7 0-31-16,7 0-3 0,1 0 13 15,4 0 11-15,25-5 1 0,-21 5-6 0,-11 0 0 16,10 0-8-16,5 0-1 0,4 0 16 15,34 11 7-15,-27-8-12 0,8-1-4 0,-2 0 17 16,6 1-1-16,3 0-3 0,-1-3-7 0,4 1 12 16,2-1-15-16,2 1-2 0,2 4 4 0,0-5-7 15,2 2-12-15,-2-1 22 0,0 1-4 16,1 0-1-16,-4-1-9 0,0 1-1 16,-1 0 11-16,-3 0 6 0,-3 1-17 0,-27-3 12 15,13 0-2-15,2 0-16 0,1 0 17 0,-2 0-4 16,-2 0 7-16,-1 0-15 0,-4 0 7 0,-4 0 11 15,-7 0 0-15,-2 0-20 0,-5 0 18 0,-2 0-8 16,-2 0-4-16,-2 0-6 0,-2 0 12 16,-6 0-9-16,9 0-23 0,-9 0 17 15,7 0-1-15,-7 0-17 0,7 0-6 0,-7 0 3 16,0 0-44-16,0 0-7 0,10-1-21 0,-11 1-20 16,1 0-14-16,0 0-32 0,-1-2-22 0,1 2 17 15,-3 0-198-15,2-2-66 0,-1 0 27 16,0 0 7-16,0 2 69 0,-1-3-8 15,-2 1 35-15,2-1-31 0,0 0 64 0</inkml:trace>
  <inkml:trace contextRef="#ctx0" brushRef="#br0" timeOffset="125503.32">5657 8596 593 0,'-4'-4'276'16,"0"1"-34"-16,-1 0-8 0,2 1-29 0,0-2 9 16,0 1 15-16,0 0-29 0,-1 1-38 0,1 1-3 15,1-1 7-15,0-1-2 0,0 2-45 16,0-2 30-16,0 2-17 0,0 0-13 0,0-1 7 15,1 0 1-15,-1 1 3 0,1-1-22 16,1 2-1-16,-1 0-11 0,0-1-30 0,1 1 24 16,0 0-2-16,2 0-9 0,1 1-11 0,1 2 10 15,2-1 5-15,10 5-19 0,2 0 13 0,2 0-10 16,1 2-14-16,3-1 5 0,0 2-13 0,1-2-9 16,1 2 13-16,-1 1-11 0,3-3 0 15,-6 1 1-15,2 0-20 0,0 2 5 0,1-2 5 16,2 3-11-16,-3-1-5 0,-1-4 9 0,-2 4-1 15,-7 0 2-15,2 0-12 0,-5-2 8 0,1 1 0 16,-3 1-10-16,-4-2 5 0,-2 0 9 16,-3-9-7-16,0 9 9 0,0 3-8 15,-17 17 6-15,5-14-6 0,-3 2-5 0,-2 1-2 16,-4 0 9-16,3-5-9 0,-3 3-2 0,-3 0 5 16,0-1 2-16,-3 0-9 0,-1-1-1 0,-4 2 6 15,0-3-40-15,0 2-18 0,2-2-35 16,-2 0 7-16,6-3-96 0,-2-2-80 0,5 4 25 15,1-3-273-15,1-3-10 0,3-4 33 16,6-2 32-16,3 0 15 0,3 0 57 0,6 0 39 16,0 0-20-16,-5-2 61 0,6-1 12 0,3 1-7 15</inkml:trace>
  <inkml:trace contextRef="#ctx0" brushRef="#br0" timeOffset="127201.88">6828 8411 821 0,'19'0'283'15,"14"-26"-32"-15,-21 22-14 0,1-3-4 16,-3 3 12-16,-2 1-31 0,-4 0 9 0,1 0-23 16,0 0-36-16,-3 2-18 0,1-2 1 15,-2 0-17-15,-2 1-25 0,1 2-1 0,0 0-35 16,0 0 20-16,0-9-8 0,-24-8-2 0,9 12-9 15,-2 0-23-15,-4 0 4 0,-2 3-24 0,-1 0 13 16,-1 1-4-16,13 1-29 0,-6 0 20 0,-6 0-8 16,-2 0-7-16,-22 12-12 0,25-9 19 15,2 1 4-15,3 2-17 0,1-1 10 0,6-3 3 16,3 0-32-16,1 2 32 0,1 0-30 16,1 0 2-16,2 2 37 0,3 2 3 0,-1 10 22 15,1-10-13-15,0 9 14 0,11 23-14 16,-4-16 12-16,3 1-9 0,-1 1-6 15,0 0 0-15,3-2 16 0,-3-1-14 0,-1 4-10 16,1-1 13-16,0 2-15 0,-3-1-3 0,0 0 1 16,-3-2 1-16,-1 1-4 0,0-1 0 15,-2-2-4-15,0-1 18 0,3-3-21 0,-3-11-1 16,0 4-5-16,0-1 4 0,0-1-2 0,0-2 12 16,0 0-4-16,0-2 9 0,0-6 7 0,0 7 5 15,0-7-1-15,12 15-6 0,-7-14 12 16,13 2-5-16,1 0-17 0,1-3 6 0,-9 0-9 15,7 0 9-15,3 0 3 0,28-10-11 0,-20 8-2 16,-1 0-9-16,0-1 0 0,-1-2-7 16,-2 2-22-16,-4 2-31 0,-2-2-2 0,-4 3-19 15,2-5 7-15,-6 3-55 0,-2 0-38 0,-9 2-45 16,0 0-16-16,0 0-53 0,7 0 25 16,0-4-229-16,-8 4 6 0,-1-1 49 0,0-2 12 15,-2 3 43-15,-2-3-3 0,-10-3 53 16,1-2 35-16,-1 1 1 0,-2 2 28 0</inkml:trace>
  <inkml:trace contextRef="#ctx0" brushRef="#br0" timeOffset="127441.03">6657 8765 290 0,'-5'-2'412'15,"-2"1"-61"-15,1 0-37 0,-1 0-35 16,3 0 26-16,-1 0-38 0,1-1 5 0,0 2-33 15,0 0 2-15,1-2-40 0,0 2-17 0,2 0-16 16,1-1-48-16,3 1 8 0,2-2-35 0,2 2-1 16,12-4-12-16,2 1-32 0,1 0 10 15,3 0-6-15,-3 1-96 0,7-4-32 0,-2 3-41 16,3-2-40-16,2 1-42 0,0-2 19 16,-1 1-267-16,3 2 22 0,-8 0 29 0,-4 0 28 15,-3 1 46-15,-6 1 5 0,-13 1 7 0,8 0 42 16</inkml:trace>
  <inkml:trace contextRef="#ctx0" brushRef="#br0" timeOffset="127871.18">7046 8695 796 0,'2'0'350'0,"0"0"-54"0,0 2 14 15,9 8-11-15,-4-2-39 0,-1-1-30 0,3 7 28 16,2 3-18-16,0 0-9 0,1 4-26 15,-3-2-13-15,-3-3-34 0,2 3 3 0,-2-1-36 16,0-2-3-16,-2-4-15 0,-1-3-4 0,-1-1-12 16,0-1-4-16,0-2-3 0,-1 0-1 15,-1-1-16-15,1-1 3 0,-1-2-6 16,0-1-5-16,-2-1-9 0,1-1-6 0,0-1-9 16,0-1-7-16,0-1-17 0,1-1-5 0,0-2-14 15,0-11-28-15,0 8 21 0,0-3 11 0,0-3-27 16,14-17 15-16,-7 17-12 0,1 2 21 0,0 0-17 15,1 4-18-15,-1 0 15 0,1 5-9 16,0 3 19-16,0 1 18 0,-2 2 8 0,-7 0 12 16,11 0 7-16,12 14 11 0,-11-6-7 15,1 2 6-15,-1 2-9 0,-1 0 20 0,-2 0-11 16,0 2-10-16,-2-6-7 0,-3 1 13 16,0 1-7-16,1 2 5 0,-2-2 0 0,0-2-36 15,-1-2-31-15,-1-1-34 0,1 0 6 0,2-3-88 16,-3 2-46-16,-1-1-44 0,1 2 22 15,-1-3-179-15,1 1-89 0,0-2 31 0,2 1-1 16,1-1 54-16,0 2 45 0,-4-3-21 16,0 0 89-16,8 0 5 0,6 0-2 0</inkml:trace>
  <inkml:trace contextRef="#ctx0" brushRef="#br0" timeOffset="128147.93">7627 8740 939 0,'-4'-8'308'0,"0"1"24"0,0 1-56 16,1 2-22-16,-2 0-30 0,-2 3 17 16,2 1 7-16,-1 0-35 0,1 1-4 0,-2-1-16 15,-15 15-9-15,8-5-19 0,3 5-4 16,1 1-21-16,1 2-7 0,3 0 2 0,2 4-13 16,1-3-17-16,3 1 1 0,0-10-8 15,0 5-12-15,0-1-9 0,19 18-5 0,-8-18-14 16,1-7-3-16,2 2-14 0,2-6-46 0,0-2-17 15,-7-1 2-15,8 0-99 0,19-10-55 0,-15 5-20 16,0-5-40-16,0 1-35 0,-1-4 24 0,-6 1-237 16,5-2 45-16,-3-1 12 0,-2-1 62 15,-1 0 6-15,-1 2 13 0,-3 0 44 0,-3 6 8 16,1-6-33-16</inkml:trace>
  <inkml:trace contextRef="#ctx0" brushRef="#br0" timeOffset="128910.12">7830 8726 719 0,'-2'-2'348'0,"-1"0"-55"0,0-1-17 0,2 1-53 16,0 1 7-16,0 3 0 0,0-1-27 0,2 2 28 16,-1-1-17-16,2 3-6 0,5 9-6 15,-1-1-14-15,3 5-1 0,1-1-19 0,-1 2-7 16,0-3-16-16,-1 1-1 0,-1 0-25 16,1-1-8-16,-3-3-2 0,0-2-11 0,-3-3-7 15,2-1-15-15,-2-3 4 0,-1-1-3 0,0 2-10 16,0-2 19-16,-1-1-7 0,0-2 2 15,0 0-9-15,0 0-9 0,0 0-19 0,-9 0 11 16,6-2-24-16,2-2 0 0,-1-1 8 0,0 2-7 16,-2-12-14-16,2-2-2 0,0 0-4 15,2 8-4-15,0-6-11 0,0 1-8 0,11-18 0 16,-3 16 2-16,-2 1-7 0,4 1 4 0,1 4 0 16,2 0-17-16,0 1 20 0,-2 4-8 0,0 4 5 15,-2 0 5-15,1 1-1 0,-10 0 2 16,20 11-3-16,-7-1 2 0,-1 4 4 0,0 0 3 15,-1 2-3-15,2-2 11 0,-4 4-12 16,1-2-2-16,-1 2 12 0,2-2-1 0,-3-3-1 16,-1-1 6-16,-1-2-10 0,-1-4-9 0,0 0 17 15,-1-5-13-15,0 1 7 0,2 1 12 0,-2-3-9 16,-4 0 6-16,0 0 0 0,6 0 2 16,12-14-24-16,-7 3 9 0,-1 0-10 0,1 0-9 15,-2-5-1-15,5 0-1 0,-4 1 7 0,-1-4-10 16,0 1 7-16,-2 1-2 0,-1 1 2 15,-1 3 4-15,-1 2 2 0,-1 3-3 0,-1 2 7 16,0 1-7-16,-1 2 7 0,1 0-6 0,-2 2 14 16,0 1-6-16,0 0-1 0,-1 3-8 15,-1 0 17-15,2 1-2 0,0 4 1 0,2 11 18 16,-2-7-5-16,0 8 10 0,9 28 8 0,-3-19 4 16,-3 5 7-16,8 3 0 0,-5 3 4 0,2-1 5 15,0 3 0-15,0-2 7 0,0 4-16 0,-1-4-2 16,-3 0 9-16,2-6 2 0,-4 0 21 15,-2 0-24-15,0-18 6 0,-12 27 3 16,-1-23-15-16,-1 0 12 0,-2-2-16 0,-9-8 0 16,-2 0-4-16,0-5 1 0,-2-1-13 0,1-3 3 15,16-1 2-15,-8 0 0 0,-21-12-11 16,22 2 9-16,1 1-13 0,1-4 13 0,2 1-20 16,4-4 25-16,3 1-25 0,3-2 14 15,1-3-22-15,4-1-1 0,0 9-17 16,11-25-18-16,-2 11-23 0,4 1-34 0,0-3-12 15,7-1-31-15,2 0-13 0,4-1 16 0,1 5-113 16,-1-2-35-16,0 4-25 0,2 1 27 0,-2-1-157 16,-2 1-79-16,-2 5 38 0,0 1 44 15,-2 3 23-15,0-1-9 0,-1 0 58 0,0 5 30 16,-1 0 12-16,-1-1 50 0,-4 3-15 0</inkml:trace>
  <inkml:trace contextRef="#ctx0" brushRef="#br0" timeOffset="129145.75">8517 8770 879 0,'-1'-7'391'0,"1"0"-40"0,0 2-47 16,0-1 39-16,-2 2-32 0,4-1-26 16,-4 3-40-16,4 2 6 0,-2 2 5 0,2 1-22 15,2 11-11-15,4 3 3 0,-1 5-13 16,2 6-9-16,-2-3-4 0,2 6-13 16,-3-1-28-16,1 1-12 0,0 0-13 0,-4-1-23 15,1-1-13-15,-3 2-5 0,2-3-25 0,-3-15-38 16,0 4-37-16,0 2-47 0,0-2-32 15,-11 13 8-15,9-21-133 0,-3-4-39 0,2 0-74 16,0-5 28-16,-1 0-256 0,3 0 52 0,-2-3 36 16,1-2 33-16,-3-8 36 0,2-2 36 0,-1-5 18 15,3 1 20-15,-5 0 22 0,2-3-22 16,1-3 40-16</inkml:trace>
  <inkml:trace contextRef="#ctx0" brushRef="#br0" timeOffset="129408.46">8525 8777 451 0,'1'-9'456'0,"0"2"-75"0,1 0-55 16,-1 1 5-16,1-1-18 0,4-5-52 16,2 5 11-16,-3 1-37 0,7-3-11 0,0 6-25 15,6-1-20-15,1 1-5 0,-10 3-15 0,8 0-9 16,20 14-21-16,-18-5-8 0,-2 1-17 16,0 0-2-16,-3 4-6 0,-3-1-14 0,-1-2 0 15,-4 5-7-15,-4-5-10 0,-1-2-11 0,-1-9-11 16,0 7-11-16,0-7-34 0,-20 21-21 15,8-13-23-15,-3-2 4 0,-1-1-85 0,3-4-28 16,-4 2-34-16,2-3-46 0,1 2 22 16,14-2-201-16,-8 0-35 0,-11-17 25 0,6 7 15 15,4-4 10-15,4-1 51 0,2 0 49 0,3 7-41 16,0-4 51-16,11-20 17 0</inkml:trace>
  <inkml:trace contextRef="#ctx0" brushRef="#br0" timeOffset="129658.63">8735 8482 643 0,'5'-10'377'0,"0"3"-50"0,0 2-1 16,-1 1-18-16,-1 1-39 0,0 0-31 16,1 1-28-16,-1 4 44 0,2 1 2 0,5 8 2 15,3 10-11-15,-1 0 6 0,1 2-20 0,-1 1-4 16,0 4-23-16,-1 1 3 0,1 3-43 16,2-2-13-16,-3 3-17 0,-2-2 9 0,2-2-27 15,-5 0-2-15,3-3-23 0,-1 0 0 0,-1 2-52 16,-1-5-28-16,-1-5-48 0,-1-3-20 15,-1-3-23-15,2-5 9 0,-1-5-155 0,1-2-28 16,-5 0-49-16,0 0 26 0,0 0-235 0,11-14 21 16,-10 9 31-16,3-14 31 0,-2 3 32 15,-1 2-8-15,-1 3 59 0,0-4 18 0,0-3 30 16,-11-20-8-16,4 22 22 0</inkml:trace>
  <inkml:trace contextRef="#ctx0" brushRef="#br0" timeOffset="129957.93">8828 8701 506 0,'-2'0'379'16,"-2"1"-41"-16,2-1-42 0,-2 0 28 0,1 0-69 16,1 0-30-16,0 2 36 0,2-2 1 0,2 0-14 15,1 1-30-15,2-1-5 0,0 0-29 16,3 0-1-16,11 0-36 0,-10 0-4 0,7 0-13 16,5 0-11-16,3 0-6 0,0 0-27 15,26-12-5-15,-27 12-10 0,-7 0-3 0,-6 0-9 16,1 0-13-16,5 0 2 0,13 14-3 0,-16-5-5 15,0 2-3-15,-4 5 1 0,-1 0-3 16,-4 1 3-16,0 1-6 0,2-2-7 0,-3 2-3 16,0 0-4-16,0 1 3 0,-1-2-2 0,0-5-15 15,0 0-29-15,-1-6-51 0,1 1 8 16,-1-1-82-16,0-4-45 0,0 0-62 0,1-2 0 16,-2 0 26-16,0 0-261 0,0 0 12 0,13-11 54 15,-6-3 52-15,0 1 24 0,1-2-23 16,-2-1 39-16,-1-2 40 0,0-3 10 0,-4 2-3 15</inkml:trace>
  <inkml:trace contextRef="#ctx0" brushRef="#br0" timeOffset="130083.77">9166 8591 382 0,'-7'-2'271'16,"-1"2"-33"-16,1-1-42 0,0 2-49 15,0 0-52-15,-8 4-52 0,4-1-7 0,6 0-153 16,0-1-124-16,2 0-54 0,5 1 29 0,0 0 1 15</inkml:trace>
  <inkml:trace contextRef="#ctx0" brushRef="#br0" timeOffset="130390.1">9202 8689 553 0,'3'6'352'16,"1"10"-18"-16,1-2-11 0,-2 2 0 16,-1 2-42-16,0 0-33 0,0 1 58 0,2 1-21 15,1 2-28-15,-3-3-27 0,5 0-7 0,-1 1-19 16,3-3-28-16,-1-1-20 0,1-4-3 15,3-2-6-15,-2 0-10 0,1-5-15 0,-3-2-32 16,-8-3-1-16,8 0 5 0,1 0-15 0,4 0-18 16,16-18-1-16,-16 9-15 0,1-1-8 15,-3-3-13-15,-1 0-14 0,2-4 2 0,-5 0-12 16,-3 0 0-16,0-2-14 0,-2 7 11 16,-2 2-6-16,0-2 1 0,-11-16-7 0,4 16 7 15,-6-1-9-15,1 3-7 0,-2 0-8 16,0 3-37-16,-2 1 7 0,5 1-60 15,0 4-33-15,0-2-25 0,3 0-32 0,1 1-50 16,2 0 22-16,1 0-224 0,-1 0 1 0,2 2 38 16,1-1 37-16,2 1 15 0,0 0 12 0,0 0 43 15,0 0 16-15,0 0 9 0</inkml:trace>
  <inkml:trace contextRef="#ctx0" brushRef="#br0" timeOffset="130756.09">9396 8703 660 0,'15'5'321'15,"2"2"5"-15,-1 0-3 0,-2 3-14 0,1 2-39 16,-3 3 50-16,2-2-38 0,-3 3-18 15,-1-3-2-15,1 1-32 0,-4-1-12 0,-2-2-21 16,-2-1-19-16,1 1-13 0,-2-4-14 0,-2 0-15 16,0-4-12-16,0-3-1 0,0 0 7 15,0 7-16-15,0-7 7 0,0 0-31 0,0 6 15 16,-13 3-10-16,10-10-20 0,0-1 1 0,-1 0 2 16,1 1-15-16,1-2 3 15,0-1-17-15,0-1-1 0,1 0 2 0,2-2-5 16,2-9-10-16,-3 7-5 0,12-16-21 0,-3 9 23 15,2 0-23-15,2 1 6 0,3 4-6 0,-3-1 4 16,3 3-20-16,2 5 26 0,-1 1-8 16,-10 3-12-16,4 0-6 0,20 11 15 0,-16-4 0 15,-2 5 1-15,1 1-16 0,-4 3 21 0,-2 1-7 16,0-2-12-16,-3 0 12 0,-2 3-9 16,-2-4 9-16,0-1-18 0,-1-13-37 0,0 9-27 15,0 1-34-15,0-3-41 0,0-2 14 0,-13 8-116 16,9-9-51-16,2-1 28 0,0-2-257 15,-2 0 2-15,1-1 52 0,0 0 35 0,0-1 46 16,0 0 24-16,2-1 12 0,0-1 29 0,2-1 42 16,2-2 18-16,10-2-13 0</inkml:trace>
  <inkml:trace contextRef="#ctx0" brushRef="#br0" timeOffset="145132.01">10526 8855 693 0,'0'0'263'0,"0"-12"-37"16,0 12-15-16,0 0-9 0,0 0-17 0,0 0 2 15,0 0-6-15,0 0-20 0,0 0 5 16,0 0-29-16,0 0-6 0,0 0-10 0,0 0 32 16,0 0-30-16,0 0 14 0,0 0-33 15,0 0-6-15,0 0-3 0,0 0-13 0,0 0-8 16,0 0 32-16,0-12-13 0,0 12-20 0,0 0 8 15,0 0-26-15,0 0 17 0,0 0-9 0,0 0-17 16,0 0 17-16,0 0-10 0,0 0 4 16,0 0-9-16,4-13-5 0,3 14-3 0,6-1 16 15,5 0-1-15,30 5-13 0,-16-1 11 16,2-4-8-16,0 3-15 0,4-2-1 0,5 0 1 16,3 1 9-16,-20-2-15 0,13 0-3 0,10 0 4 15,4 0-3-15,3 0-10 0,59 8 8 0,-55-5-4 16,-4 1 5-16,1 0-8 0,-5-1 5 15,-3 2-5-15,-2 1-2 0,-5-3-16 16,-2 1 15-16,-6-1 4 0,-3 1-22 0,-1-1 5 16,-3 1 2-16,-2-3-1 0,-5 2 15 0,-1-2 1 15,-6 1 3-15,-4-2-19 0,0 0-2 16,-9 0 6-16,7 0-5 0,-7 0-9 0,8 0-4 16,-8 0-18-16,7 0-9 0,-7 0 7 15,9 0-7-15,-9 0 3 0,0 0-58 0,6 0-17 16,-6 0-12-16,0 0-36 0,6 0-25 0,-6 0-31 15,0 0-27-15,7-10 25 0,-8 9-242 16,1 0 33-16,-2 1 30 0,0-1-6 0,0 0 82 16,0-2-5-16,-1 2 38 0,0 0-44 15,1 0 48-15</inkml:trace>
  <inkml:trace contextRef="#ctx0" brushRef="#br0" timeOffset="145569.64">11529 8754 621 0,'-4'-1'338'15,"1"1"-22"-15,-2-2-7 0,2 2-24 0,1 0-9 16,0 0-50-16,0 0-27 0,2 0 24 0,2-2-25 15,1 2-32-15,2-2 4 0,1 1-12 0,13-1-20 16,3 2-11-16,0-1-12 0,-10 1-5 16,7 0-4-16,2 0-3 0,4 0-31 0,29 11 3 15,-26-3-5-15,-1 0 3 0,-1 2-22 16,1-2 10-16,-1 1-9 0,0 4 11 0,-2 2-7 16,-4-1-8-16,0 1 19 0,-1 2-3 0,-6-3-17 15,-1 2-5-15,-3-2 5 0,-4 0 5 16,-3-2-7-16,-2-4-8 0,0 4 8 0,-22 14-9 15,6-13-1-15,-4 2-4 0,0-2 2 16,-5 1 2-16,0-3-11 0,-6 4-5 0,-2-5-5 16,-5-1-3-16,0 4-38 0,-2-2-9 0,0-3-54 15,0 2 10-15,2-1-110 0,3-3-40 16,2 0-64-16,-1-1 29 0,5-2-238 16,5-1 7-16,17-2 56 0,-2 0 46 0,-1 0-2 15,2 0 58-15,8 0 18 0,-15-12 2 0,14 9 38 16,2 1-13-16</inkml:trace>
  <inkml:trace contextRef="#ctx0" brushRef="#br0" timeOffset="158834.25">12494 10799 373 0,'0'0'349'0,"13"-14"-66"15,-13 14-10-15,10-36-17 0,-12 23-34 16,-3-1 1-16,-2 2-11 0,-1 0-17 0,-3 3-21 16,0 1 1-16,0 4-36 0,1 1-15 0,10 3-4 15,-15 0-3-15,-15 18 3 0,13-5-21 16,2 4-21-16,-1 1 11 0,3 3-10 0,0 1 7 15,2 0-4-15,2 1 11 0,-1 0-30 0,3 2-5 16,3-4-7-16,1-3-5 0,1 0-4 16,2-4 18-16,0-14-24 0,0 8 14 0,0 0-20 15,12 4 14-15,-7-7-11 0,-1-4-7 0,3-1-18 16,-2 0 28-16,1-2-11 0,2 2-30 0,11-11 17 16,-7 3 0-16,1-4 6 0,-3 0-20 15,-2-2 14-15,3 1-3 0,-4-3 0 0,-2-3-9 16,1 1-4-16,2 1-5 0,-5 0 2 15,-1 6-1-15,1 4 7 0,-2-1 2 0,2 2 0 16,0 3-18-16,-1 1 1 0,-2 2 1 16,0 0 2-16,0 0 1 0,1 8 2 0,-1-3 19 15,1 1 0-15,0 1-20 0,-1 1 0 0,0 1 19 16,0 6 10-16,0 0 10 0,0 4-10 0,12 15 15 16,-5-15-5-16,3-3 2 0,-3-2-14 15,3-5-6-15,-4 1 6 0,1-3 14 0,0-4 5 16,0 3-3-16,0-4-6 0,-1-1 12 0,-6-1-20 15,7 0 15-15,4 0-17 0,6-16 7 16,-5 8-5-16,-3-5 2 0,0 0-3 0,-1-3 9 16,0-1-15-16,-3-2 6 0,-1-5-13 0,-2 1 0 15,-1-2 2-15,-1 13 6 0,0-7-8 0,0-3-8 16,-16-24 8-16,7 24 1 0,2 0-5 0,2 2-5 16,-9 2-10-16,1 1 0 0,-4 2 0 15,0 1 11-15,-2-3-13 0,2 8 3 16,-4 3 0-16,-3-1-5 0,1 0 18 0,-1 4-30 15,-1 1 37-15,0 1-13 0,0-1 8 16,14 2-5-16,-8 0-12 0,-20 11 13 0,16-3-2 16,3 2-2-16,-1 0 6 0,2 2 0 0,3 4 3 15,-2 0-9-15,3 1-15 0,-2 0 23 16,5 5-1-16,-1 2-17 0,3 2 19 0,1-2-2 16,3 2-28-16,2 2 15 0,0-2 2 15,4 5 4-15,0-18 3 0,0 11-7 0,0 1 11 0,16 28 26 16,-9-26-11-16,1-1 10 0,2-4-2 15,3 0 12-15,2 0-16 0,1-1 14 0,-1 0-1 16,3-3-11-16,3-1-1 0,-1-2 6 0,3 2-1 16,2-5 0-16,1-3-9 0,1-1 2 15,1-4-14-15,6-4 1 0,-18 0-30 0,10 0-27 16,1 0 7-16,31-17-115 0,-29 5-37 0,-1 0-36 16,-1-2-42-16,-1-1 25 0,-1 2-230 15,1-4 9-15,-2 4 49 0,-2 0 20 0,0-1 43 16,-1 1 34-16,-2 4 3 0,-2-1 36 15,0 3-22-15</inkml:trace>
  <inkml:trace contextRef="#ctx0" brushRef="#br0" timeOffset="159310.46">13179 10490 943 0,'-2'0'295'0,"0"3"-3"0,-1-1-41 0,-1 3 4 16,-2 10-27-16,-5 4-9 0,2 3-25 0,-1 2-22 16,1 7-19-16,0 3 59 0,-1 4-1 15,0 1-14-15,-1 4-4 0,0-1-20 0,-2-1-32 16,1 2-12-16,-1 0-13 0,0 0-14 15,0-5-7-15,-2 4 1 0,0-3-5 0,1-3-19 16,1-4-24-16,0 1-39 0,0-7-10 0,5-1 1 16,-3-2-23-16,1-2 3 0,4-2-91 15,0-4-31-15,2-6-14 0,0-2-49 0,2-5-23 16,1 1 22-16,1 0-221 0,0-3-25 16,0 0 49-16,3-2 13 0,-1-2 29 0,0 3 26 15,3-3 39-15,1 0 14 0,6-3-7 0</inkml:trace>
  <inkml:trace contextRef="#ctx0" brushRef="#br0" timeOffset="164800.04">13474 10515 664 0,'0'0'317'0,"0"-12"-39"0,0 12-27 15,0 0-5-15,0 0-39 0,0 0-10 0,0 0-38 16,0 0 24-16,0 0-14 0,0 0-19 16,0 0 39-16,0 0-11 0,0 0 6 0,11 7-24 15,-14 15 25-15,-1 5 1 0,0 4-18 16,4 0-12-16,-4 3 5 0,1 0-1 0,-2 4-6 16,4-1-34-16,0 1-1 0,-2-1-16 15,3-2-11-15,-3 1-2 0,2-3-11 0,-2-4 0 16,3 5-24-16,0-5 2 0,0-7-24 15,0-11-12-15,0 3-26 0,0 2-16 16,0-1-28-16,0-3-12 0,0-3-28 0,0-1 9 16,0-2-68-16,0-6-29 0,0 7-26 0,0-7-32 15,0 0-39-15,0 8 27 0,0-7-234 16,0 0 32-16,0 1 25 0,0-1 47 0,-1-1 17 16,1 3 24-16,0-1 26 0,0 2 26 15,0-1-6-15</inkml:trace>
  <inkml:trace contextRef="#ctx0" brushRef="#br0" timeOffset="165273.75">13447 11419 1002 0,'2'3'378'16,"-2"-3"-52"-16,1 3 10 0,-1-3-29 0,1 1-13 15,0 1-26-15,-1-1-9 0,1 0-34 16,-1 0-9-16,0 0-32 0,0 0-2 0,0 0-19 16,1 0-22-16,0-1-10 0,-2 1-12 0,1 0-8 15,-1 1-18-15,0 1-1 0,0-2-7 0,0 0-8 16,0 1 1-16,1 0-11 0,-4 1 5 16,2 0-7-16,0 1-3 0,0 0-19 0,1 1 17 15,-1-1-27-15,0 0 18 0,2 0-1 16,-4 0-2-16,3 0-6 0,1-1-2 0,-1 1-5 15,0-1 13-15,1 1-5 0,0-2 11 16,0-2-10-16,0 0-18 0,3 1 7 0,-2-1-5 16,2 0 15-16,-1-2-15 0,0 0 5 0,-1-1-20 15,1 0 22-15,-1-2-24 0,0 1 7 0,0 2 4 16,-1-3-3-16,1 2-4 0,1-1-9 16,-2 1-4-16,0-1 3 0,2 3-9 0,-4-2-29 15,2 1-8-15,-3 1-19 0,3 1-3 0,0 0-36 16,0 0-20-16,-7-3 13 0,6 3-103 15,1-1-12-15,-2-1-33 0,2 2-27 16,-3-1-12-16,3-2 30 0,0 3-219 0,0 0-22 16,0 0 79-16,11-10-1 0,-1 1 55 0,3 0 7 15,-4 5 36-15,5-4 26 0,2-2-19 16,-2-1 40-16</inkml:trace>
  <inkml:trace contextRef="#ctx0" brushRef="#br0" timeOffset="165693.82">13800 10976 367 0,'1'-4'449'0,"0"1"-83"0,-1 2-53 15,-1-3 24-15,0 2-15 0,1 0-16 0,0-1-9 16,-2 1-9-16,2 2-10 0,0 0-25 0,0-1-15 16,0 0-19-16,-3 1-5 0,3 0-1 15,3 1-21-15,-3-1 11 0,2 1-24 0,1-1 16 16,3 2 4-16,0-2-40 0,15 5-6 0,4-2-16 16,1-1-14-16,3-1-9 0,1 0-19 15,4 2-2-15,-1 0-10 0,-1-1-21 0,-3-1 5 16,0 0-28-16,-4-1 15 0,0 0-38 15,-3 0-14-15,-7 0-9 0,-3 0-17 0,-3 0-28 16,-9 0-1-16,6 0-10 0,-6 0-5 16,10 0-21-16,-10 0-29 0,6 0-19 0,-6 0 12 15,0 0-79-15,7 0-17 0,0-13-66 0,-7 11-16 16,-1-2 25-16,0 1-257 0,-1 0 55 0,1-1-6 16,-1 0 70-16,-3 1 22 0,2 0 45 15,0 1-22-15,-3-1 58 0,1 1 28 0,0 0-6 16,-2 1 12-16</inkml:trace>
  <inkml:trace contextRef="#ctx0" brushRef="#br0" timeOffset="166753.68">13000 8661 565 0,'0'0'327'0,"16"-14"-11"0,7-3-47 0,-21 14 4 16,2-2-36-16,-1 3 18 0,2-3-27 15,-3 3-32-15,-1-4-23 0,1 2 43 0,-2-1-20 16,0 5-16-16,0 0 8 0,-12-21-21 0,0 13-15 16,1-1 0-16,-6 0 3 0,2 1-18 15,-2 5-2-15,-1-1-3 0,0 2-18 0,9 2 1 16,-6 0-12-16,-19 9-7 0,16 0-4 0,-3 4 14 15,2 3-12-15,1 2-2 0,1 1 16 0,3 0-7 16,-1 2-13-16,6 3 9 0,3 5 0 16,3-1 8-16,3-11-11 0,0 7-9 15,12 27-10-15,-2-27-7 0,3-1 17 0,2 0-7 16,2-1-44-16,4-3 14 0,-1 0 4 0,2-4-30 16,2-1-17-16,0-1-20 0,2-2-37 0,2-1-38 15,-2-3-36-15,2-2-55 0,1-2 16 0,-1-1-107 16,-14-2-58-16,8 0 30 0,29-12-265 15,-24 9 4-15,3-2 65 0,-1-3 31 16,-2 2 9-16,0 1 54 0,3-2 37 0,1 4 31 16,2-2 18-16,-1 1-7 0,1-3 34 0</inkml:trace>
  <inkml:trace contextRef="#ctx0" brushRef="#br0" timeOffset="167115.62">13494 8683 727 0,'-7'-1'352'0,"1"0"-28"0,1 1-25 0,0 0-37 16,1 0 40-16,-2 0-19 0,2 0-30 15,1-2-5-15,1 4-14 0,-1-4-24 0,1 2-5 16,2 0-6-16,0 0-6 0,3-1-12 0,4 1-3 16,16-2-7-16,-11 2-29 0,33-7-3 15,-12 6-11-15,1-1-10 0,4 2-21 16,-1 0-1-16,-2-1-36 0,-19 1-13 16,8 0-25-16,3 0-39 0,-3 0-25 0,0 0-30 15,-2 0 7-15,-6 0-103 0,-3 0-22 0,-1 0-14 16,-5 0-26-16,-7 0 25 0,7 0-154 0,1 6-120 15,-12-6 18-15,0 0 47 0,1 0 36 16,-4 0 22-16,1 0 16 0,-3 0 9 0,2 0 34 16,-2 0-4-16</inkml:trace>
  <inkml:trace contextRef="#ctx0" brushRef="#br0" timeOffset="167345.2">13715 8671 929 0,'0'0'398'15,"-6"0"-49"-15,6 0-46 0,0 0 33 16,-13 7 19-16,11-2 3 0,2 2-7 0,2 10-23 15,-2-6 2-15,0 5-5 0,12 25-48 16,-8-19-23-16,-2 9-31 0,1 1-23 0,-3-3-22 16,0-15-9-16,0 8-26 0,0 2-15 0,0 1-40 15,0-2-43-15,-9 24-31 0,6-27-25 0,-1-2-32 16,1-3-58-16,2-4-30 0,0-4 13 16,1 0-100-16,-2-3-58 0,0-2 26 15,0-1-299-15,2-2 25 0,-2 1 44 0,1-5 44 16,0 1 25-16,0 0 35 0,-1 0 4 15,0-1 29-15,-1 0 10 0,-4-7 49 0,0 5 6 16</inkml:trace>
  <inkml:trace contextRef="#ctx0" brushRef="#br0" timeOffset="167884.09">12549 8407 901 0,'-2'-7'287'0,"2"2"-23"0,-1 0-22 16,0 1-23-16,0 2 1 0,-2 2-1 15,0 0-25-15,-1 4 18 0,-5 10-13 0,-2 1 12 0,1 7-7 16,2 0 3-16,1 6-2 0,3 3-8 15,1-1-8-15,-1 4 12 0,3 2-5 0,1 2-23 16,-1 4-1-16,1 5-12 0,0 5-4 16,0-3-14-16,-1 3-17 0,1-27-10 0,0 11 3 15,0 5-35-15,0 1-3 0,0-1-8 0,0-2 8 16,0-3-32-16,0-2-2 0,0-1-35 16,0-4-16-16,0-4-6 0,0-4 2 0,0-5-32 15,0-5-33-15,0-4-41 0,0-7 11 16,3 4-98-16,-2-8-43 0,-1-1-27 0,1-1 25 15,1-14-176-15,0 2-80 0,-2-1 0 0,1 0 34 16,1-3 71-16,3 1 22 0,-5 10 28 16,0-4 16-16,0-5-9 0,0-2 73 0,0-1-14 15</inkml:trace>
  <inkml:trace contextRef="#ctx0" brushRef="#br0" timeOffset="168683.13">12436 8331 685 0,'-1'-8'312'0,"1"3"-14"0,0-2-41 16,0-1 5-16,2 2-24 0,-2-1-30 0,0 0 1 15,0-1-20-15,9-10-2 0,-7 14-34 16,0-3-9-16,0 1-8 0,1 2-17 0,-1 0 9 16,3 0 16-16,8-1-24 0,-4 1 8 15,2 0-9-15,5 0 1 0,2 1 7 0,1 1-6 16,4-1-24-16,2 1 11 0,4 0 1 0,3 0-17 16,1 1-9-16,5 0 2 0,7 0-5 15,2 1-10-15,9-2-14 0,-27 2 3 0,18 0-15 0,10 0 2 16,6 0 0-16,7 0-14 0,3 0-15 15,5 0-11-15,2 0 7 0,-1 0-5 16,0 0-10-16,-1 0 2 0,-2 0-6 0,-2 0 4 16,-7 0-15-16,0 0 6 0,-4 0-12 0,-4 0 7 15,-5 0-9-15,-8 0 21 0,-2 0-8 0,-5 0-9 16,32-6-3-16,-44 5 25 0,-3-2-14 16,-6 0 2-16,-3 0-8 0,-6 1 14 15,-1 0-5-15,-1 0-2 0,-4-3-1 0,1 5 5 16,0-2 0-16,-1 0-1 0,1 1 0 0,-2 1 3 15,0-1 3-15,1-1-3 0,0 1-5 0,-1 1-15 16,0-3 4-16,0 3 8 0,-1 0-27 16,1-2 13-16,-2 2 13 0,0 0 0 0,0 0 5 15,0 0 2-15,0 0-15 0,6 11 28 16,-6-8-13-16,0 2 8 0,0 0-20 0,-2 2 33 16,4 0-13-16,-2 1 10 0,0 6 1 0,0 3-2 15,0 5 8-15,-11 24 21 0,9-22 5 16,0 7 3-16,2-1-8 0,-3 3 1 0,3-1 9 15,0-17 2-15,0 10-6 0,0 7-3 0,0 2 5 16,0 4 1-16,0 3-5 0,0 3-4 16,0 3 4-16,0 1-16 0,0 2 4 0,-9 49-15 15,6-52 7-15,-1-3-10 0,0-1 4 0,2-4 16 16,-3-2-14-16,2-4 13 0,1 0-1 16,0-1-16-16,0-1-3 0,-2-8 4 0,3 0 4 15,0-5-3-15,0-4 6 0,-1-5-19 0,0-1 18 16,2 0-20-16,0-2 10 0,-2-3-6 0,2 2 20 15,0-3-24-15,-2 1-4 0,2-3-12 0,0 0-33 16,0 0-10-16,2 2-31 0,-2-1 10 16,0-1-63-16,2-1-37 0,-2 1-24 0,0 0-16 15,-2-2-45-15,2 0 25 0,-6 1-211 16,0 0-29-16,-1 0 27 0,-10-4 29 0,-4 3 43 16,1-4-16-16,-2 2 66 0,-5 0 17 15,-2 1 14-15,-1-1 36 0</inkml:trace>
  <inkml:trace contextRef="#ctx0" brushRef="#br0" timeOffset="169535.81">12453 9261 813 0,'0'0'254'0,"-1"3"-20"0,1-3-5 16,0 0-16-16,0 0 4 0,1 0-18 0,-2 0-12 15,-1 0 4-15,2 2-10 0,0-2-4 0,1 1-16 16,0 0-17-16,0 0 32 0,3 1 8 0,1 0-18 16,0-1 1-16,12 3 0 0,4-1-10 15,2 2 8-15,4-3-15 0,4 3-10 0,3-5-15 16,3 0-1-16,-1 1-19 0,4 0-12 16,6 0-12-16,8 1-10 0,3 1 4 0,8 3-14 15,1-6-7-15,2 4-12 0,3 0 7 16,-1-2 1-16,1 0-7 0,-2 3-11 0,-1-4-1 15,-3 1-7-15,-2 3-13 0,-4-4-11 16,-3 2 3-16,-5-3 9 0,-5 3-14 0,-5-2 0 16,-4 0 12-16,-3 1-21 0,0-1 17 15,-5-1 0-15,-2 1-12 0,-16-1 4 0,4 0 4 16,0 0 9-16,-3 0-17 0,0 0 4 0,-3 0-2 16,-2 0 9-16,1 0 1 0,-8 0-7 15,7 0-9-15,-7 0-5 0,7 0-12 0,-7 0 5 16,6 0-1-16,-6 0 0 0,0 0 8 15,7 0-14-15,-7 0 0 0,0 0-18 0,0 0 7 16,0 0-29-16,0 0-3 0,12 4-3 0,-12-4 7 16,-2 2-48-16,2-2-21 0,-2 0 8 15,0 0-5-15,3 0-32 0,-2 0-16 0,0 0-5 16,-1 0-13-16,1 0-12 0,1 0 22 0,0 0 14 16,0 0-58-16,0 2 2 0,1 1 12 0,1-3 29 15,-2 0 22-15,1 0 65 0,0 2 14 16,0 0 10-16,1-2 79 0,-2 1 2 0,0 0 15 15,2-1 9-15,-2 1 8 0,0 1-4 16,0-2-9-16,0 0 15 0,2 0-21 0,-4 2-2 16,2-1 4-16,-2-1-21 0,0 0-25 0,0 0-13 15,1 0-5-15,-2 1 5 0,1-1-88 0,0 0-76 16,0 0-98-16,1-1-29 0,-1 1 56 16,0 0 7-16</inkml:trace>
  <inkml:trace contextRef="#ctx0" brushRef="#br0" timeOffset="169852.12">14269 9376 517 0,'-2'0'123'0,"0"0"-17"0,-5-1-301 16,-2 2-60-16</inkml:trace>
  <inkml:trace contextRef="#ctx0" brushRef="#br0" timeOffset="172000.62">5164 5992 339 0,'15'-14'373'0,"4"-13"-40"16,-17 17-32-16,2 1-18 0,-3 2 20 0,1-1-38 15,-1 3-18-15,-1 1 1 0,0 1-29 0,1 3-25 16,-1 2 8-16,0 3-8 0,-2 17 4 16,0-1-4-16,2-8 0 0,0 10-21 0,0 3-9 15,0 2-11-15,-8 32-8 0,6-30 1 16,0 2-25-16,-1-2 4 0,0 2-29 0,0-2 8 16,0-4-32-16,1-2-31 0,1-11-25 15,-2 4-47-15,2-6-15 0,1-2 5 0,0-3-134 16,-1-5-43-16,1-1-33 0,-1-1-48 15,1-2 28-15,1-1-250 0,0-1 58 0,-1-3 34 16,0-1 35-16,-1-10 28 0,1 9 25 16,0-7-15-16,0-3 55 0,0-1 19 0,-11-23-11 15</inkml:trace>
  <inkml:trace contextRef="#ctx0" brushRef="#br0" timeOffset="172311.92">5134 5995 415 0,'0'-8'401'0,"0"-1"-36"0,1 4 4 0,0-2-65 15,1 2-38-15,0 0 24 0,1 0-39 0,7-5-5 16,1-2-24-16,4 3-11 0,1 0-17 16,4 1-11-16,2 0-7 0,1 1-10 0,3 5-9 15,-1-1-18-15,-12 3-13 0,8 0-17 16,2 0-10-16,22 15 0 0,-24-10-11 0,-3 7-9 16,-3 0-5-16,-1 3-6 0,-6-1-6 0,-2 1-9 15,-4 0-6-15,-2-9 1 0,0 6-8 16,-13 13-4-16,2-12-8 0,-1 0-6 0,-4-1 8 15,-1-1 1-15,-5-1-11 0,2 1-4 0,0-4-10 16,-3-2-15-16,2 1-22 0,0 2 2 16,3-5-33-16,1-1-15 0,5 1 8 0,3-1-88 15,2-2-37-15,7 0-36 0,0 0-39 16,0 0 28-16,0 0-179 0,-8-7-53 0,12 7 33 16,4-3 42-16,9-2 12 0,5 1 15 15,1-1 11-15,2 1 35 0,0-1 28 0,1-1-3 0</inkml:trace>
  <inkml:trace contextRef="#ctx0" brushRef="#br0" timeOffset="172568.58">5628 5966 452 0,'5'-5'477'0,"-1"3"-67"0,-1-1-57 16,-1 1-26-16,0 1-21 0,0 1-19 16,0 2 25-16,-1 2 2 0,4 11 6 0,-1 0-18 15,1 3-26-15,-2 4-10 0,0 2 0 0,0 2-35 16,0 5-12-16,-3-16-29 0,0 8-11 15,0 3-18-15,0 0-3 0,0 1-17 0,-11 27-35 16,7-28-10-16,1-8-25 0,-2 3-41 16,2-1-47-16,0-7-26 0,-1-5-35 0,1 0-52 15,2-2 11-15,-1-1-113 0,-1-3-44 16,0-2-64-16,1 0 30 0,-1 0-239 0,0 0 57 16,3 0 34-16,0 0 37 0,0 0 11 0,-8 0 43 15,-4-12 39-15,6 10 15 0,0 0 36 16,0 1-55-16,0-1 48 0</inkml:trace>
  <inkml:trace contextRef="#ctx0" brushRef="#br0" timeOffset="190228.93">12405 11969 620 0,'-14'-13'328'0,"14"13"-48"0,0 0-30 16,0 0 0-16,0 0-20 0,0 0-8 15,0 0 16-15,-16 10-27 0,16 10 38 0,0-10-19 16,0 8 3-16,0 5-15 0,0 1-2 0,-12 31-18 15,8-28-9-15,-3 1-3 0,2-3-28 16,-1-2-5-16,0-1 0 0,1-3-14 0,1 0-18 16,0-7-6-16,2-3-10 0,0-1-4 15,1-3-15-15,-1 0 16 0,1-1-28 0,1-1 14 16,-1-3-26-16,1 0-7 0,0 0-9 16,0 0 10-16,-2-14-14 0,6-1-19 0,-1-2-17 15,3-5-10-15,1 0-1 0,4-4 6 16,-2 4-3-16,1 3 6 0,-2 0 0 0,0 2-16 15,-2 2 4-15,-1 7 3 0,2 2-2 16,-7 6-7-16,0 0 18 0,0 0-10 0,16 11 0 16,-8 1 5-16,0 3-3 0,1 2 19 0,-1 0 3 15,3-2 1-15,-2 0-12 0,2 1 15 16,0-2-12-16,2-2 18 0,-1-2-10 0,-2-1-6 16,3-2 5-16,-3 0 8 0,5-3-6 15,-6-2 5-15,0-2-13 0,-9 0-4 0,12 0-3 16,-1 0 17-16,10-13-13 0,-8 5 5 0,0-2 0 15,-2-1-20-15,-2-1 2 0,1 2-16 16,-4 2 5-16,0 0 20 0,-3 3-20 0,1-1 16 16,-1 3-19-16,-1 1 2 0,0 2 7 15,-2 0 2-15,0 0 3 0,0 0 7 16,7 14-9-16,-2 0 14 0,0 1-8 0,1-3 17 16,1 1 4-16,3-3 4 0,-1 2-12 15,5-1 22-15,-7-4 1 0,6 0 9 0,-2-2-17 16,-2-3 4-16,-1 0-1 0,-8-2 10 0,8 0-4 15,13-12-8-15,-10 3-3 0,0-2 11 16,-3-1-4-16,1-2-14 0,0 0-7 0,-4-2-13 16,0 2-19-16,-1-2 12 0,-4 9-15 15,0 0-28-15,0-3 5 0,0 3-20 0,0 0-19 16,-14-3-19-16,8 6-24 0,0 3-1 0,0 1 13 16,0 0-98-16,-1 0-3 0,-1 0-28 15,8 0-12-15,0 0-14 0,-8 0 25 0,8 0-135 16,-8 0-92-16,-4 10 37 0,10-8-10 15,0 0 54-15,2-2 32 0,1 0-7 0,2 0 58 16,1-2 23-16,0 0-6 0,1-1-6 0</inkml:trace>
  <inkml:trace contextRef="#ctx0" brushRef="#br0" timeOffset="190585.97">12948 12115 348 0,'4'2'358'0,"0"2"-4"16,-1 1-17-16,5 10-43 0,-5 4 55 15,1 0-17-15,2 0-23 0,-3 2 1 0,0 1-36 16,-1-1-10-16,-1-2-15 0,-1 1-25 15,1-3-34-15,-1-4-21 0,0-3-11 0,3 0 0 16,-3-4-16-16,0-2 5 0,0 0-4 0,0-1-1 16,0 0-13-16,0-3 0 0,0-2-37 0,2 1 2 15,-1-2-7-15,0-3-24 0,5-6-4 16,1-2 6-16,1-4-35 0,3 0-15 16,2-1 3-16,0 0-1 0,-2 2 13 0,0 5-2 15,0 0-23-15,-1 2-3 0,-1 5-3 0,1 3 15 16,-4 2-5-16,-6 0 3 0,0 0-5 0,25 15-3 15,-16-5-7-15,2 4 17 0,-2 0-7 16,0 1 4-16,1 0-9 0,-2 2 8 16,-1-3-1-16,0-2-6 0,2 2-28 0,-5-7-18 15,0 0-38-15,-1-2-17 0,0-1-41 16,-1 0 13-16,1-1-80 0,0-2-24 0,2-1-54 16,-5 0 27-16,6 0-253 0,4 0-28 0,20-14 66 15,-8 7 58-15,0-3 30 0,2 3-14 16,3 2 54-16,4 1 18 0,-3-1 37 0,5 2 18 15,-5 1-15-15</inkml:trace>
  <inkml:trace contextRef="#ctx0" brushRef="#br0" timeOffset="191072.22">13471 12166 711 0,'3'-4'353'0,"0"2"-30"0,1 2-18 16,0 0-30-16,2 2-34 0,6 8 53 0,-1 0-19 16,-3 1-7-16,1 2-8 0,-1 3-20 15,-3-3-18-15,1 2-15 0,-3-3-16 0,0-1-25 16,-1-1-11-16,-1-2-4 0,0 0-10 0,0-2-8 16,-1-1-9-16,0 0-15 0,1-2-2 15,1 1-1-15,-2-1-19 0,0-2 13 0,0 0-15 16,0-1-27-16,0-1 16 0,0-3-27 0,0 0-21 15,0-3-18-15,6-11-12 0,1-2-13 16,3 0-15-16,-2 2-8 0,2-1-9 0,3 1 6 16,-2 2-19-16,0 2-34 0,3 4-1 15,-1 2 11-15,-3 5-39 0,1 0-28 0,-11 3-27 16,8 0-15-16,-2 0-38 0,15 14-22 0,-9-7 21 16,1 1-253-16,-2 1 55 0,-1 2 30 15,-2-3 35-15,1 1 0 0,-5-1 25 16,4-1 22-16,-3-2 43 0,-1 0-1 0</inkml:trace>
  <inkml:trace contextRef="#ctx0" brushRef="#br0" timeOffset="191743.44">13824 12261 855 0,'-2'0'334'0,"2"-1"12"0,0 0-47 16,0 0-24-16,2-1-33 0,-2 0 16 0,1-1-30 15,2 0-26-15,-1 0-24 0,0-2-23 16,2 0-37-16,2-7 12 0,3-1-14 0,-5 3-21 15,6-4-5-15,-1 0-8 0,-1 0-9 16,0 4-9-16,-2 0-5 0,-3 3-7 0,1 2-7 16,-1 0 3-16,-2 1-24 0,-1 1 16 0,0 3-11 15,0 0-4-15,0 0 5 0,-6 0 7 16,0 2-16-16,2 3 19 0,-9 7 19 0,0 2-9 16,1-1 5-16,2 2 1 0,3 1 1 15,-1-1-4-15,2 0-2 0,2 0-16 0,4-1 1 16,0-14-2-16,0 12 5 0,15 15-16 15,-4-16 9-15,3-1-5 0,2-3-4 0,4-2-11 0,0-1-8 16,1-3-31-16,-10-1-9 0,9 0-3 0,1 0 4 16,30-13-54-16,-27 4-24 0,1 1-6 15,-2-2-6-15,0-1-10 0,-4-1 5 16,2-1 17-16,-4 2 4 0,-2 3 21 0,-4-6 4 16,0 4 13-16,-3 3 25 0,0 0 16 15,-6 2 5-15,2 0 17 0,-4 1 7 0,0 4 27 16,0 0-13-16,0 0 0 0,0 0 24 15,-15-5 15-15,10 5-5 0,-11 4 35 0,3 3 8 16,-1 1-18-16,1 2 24 0,-1 1-9 0,3-2-6 16,-2 3-4-16,3 0 8 0,3 1-13 0,2-3-11 15,2 0 2-15,3-2-2 0,-2-1-16 16,2-7-3-16,0 0 4 0,0 0-2 0,0 7-7 16,11 1-4-16,-7-7-4 0,2-2-28 0,2 0-7 15,6-4-12-15,3-2-8 0,-1-2-23 16,-2-1 16-16,6-2 4 0,-4 0 3 0,-1-1 2 15,-1-1-61-15,-1 2 15 0,-1 1 12 16,-1 3 0-16,-5-2 8 0,0 7-8 0,0 1 9 16,-4 0 0-16,-2 2 17 0,0 0-1 0,0 0 4 15,2 10 48-15,-2-5 1 0,1 1 22 0,-1 1-15 16,0-1 0-16,2 1-2 0,-2 0-18 0,0 1 19 16,10 12 11-16,-6-12-29 0,-1-3-1 15,3-1-68-15,0-1-2 0,0 1-17 0,1-3-21 16,-1 1-21-16,4-2-31 0,-2 0-33 15,7 0-36-15,2 0 19 0,17-13-170 0,-14 5-38 16,-3 2 1-16,4-3 18 0,-4 0 39 16,0 1 39-16,1-4 6 0,-2 1 15 0</inkml:trace>
  <inkml:trace contextRef="#ctx0" brushRef="#br0" timeOffset="192203.11">14656 12126 848 0,'0'-3'327'15,"-4"3"-17"-15,0 0 17 0,0 0-49 0,-2 3-34 16,-7 3 42-16,-1 1-20 0,3-3-1 0,-2 8-32 15,1-1-2-15,-1 0-13 0,1 2-15 16,1 0-29-16,3 0-9 0,3 1-14 16,-2-3-15-16,3-4-11 0,3 2-25 0,-1-2-3 15,2 1-11-15,0-8-6 0,0 0-33 0,0 7-26 16,0-7-12-16,16 11-36 0,-11-10 5 0,3 1-55 16,-1-4-30-16,-1 2-22 0,4 0-5 0,13-10-14 15,-8 5-25-15,-2-4 2 0,-1 0-14 16,-3-2-14-16,3 1-6 0,0-1 18 0,-3-3-95 15,-2-1-24-15,-2-1-20 0,-1-2 9 16,-1-2-7-16,-1-1-12 0,0-1 47 0,0-2 59 16,-2 4 53-16,0-2 194 0,0 11-3 15,0-2 152-15,0-3 19 0,0 2 38 0,0 2-16 16,0 1 12-16,0 2-2 0,0 3 5 0,0 6-3 16,-13-15-27-16,11 14-21 0,-1 2 44 15,-1 2 13-15,1 0-3 0,-6 11-12 0,3 3 2 16,-3 2 0-16,4 3-12 0,3 6-9 15,-2-2 2-15,3 1-34 0,0 1 2 0,1-16-36 16,0 10 8-16,0 1-31 0,12 24-20 16,-7-25-19-16,2 0-18 0,0-3-37 0,1-3-48 15,0-3-31-15,-1 2-25 0,3-5 9 0,-1-4-111 16,-1-1-59-16,0-4-59 0,-8-1 28 16,5 0-232-16,3 0 27 0,-8 0 55 0,10 0 16 15,-4 0 39-15,5 0 25 0,18-12 28 16,-12 9 35-16,0-1 20 0,0 2-13 0</inkml:trace>
  <inkml:trace contextRef="#ctx0" brushRef="#br0" timeOffset="193535.53">14937 12172 718 0,'14'0'393'0,"-14"-17"-40"0,19-7-45 16,-19 18 31-16,0-2-33 0,-2 3-12 0,2 5-18 16,0 0-29-16,-10-8-31 0,5 5 1 15,-2 4-3-15,-11 6-17 0,-2 3-2 16,1 1-24-16,2 2-11 0,0-1-11 0,5 2-3 16,1 0-15-16,1 0-9 0,2-2-3 0,3-3-16 15,1 0-7-15,2-1-5 0,2-5 1 16,0-3-28-16,0 0 14 0,0 0-5 0,0 0-12 15,15 13-17-15,-9-14 6 0,1-2-26 0,9-1 10 16,0-3-20-16,-1 1 4 0,-1-1-24 0,-3-3-5 16,2-2-9-16,1 2 7 0,-3-2-4 15,-1 4 9-15,-4 2-15 0,-1 1 13 0,-1 0-5 16,-2 1 0-16,0 4-6 0,-2 0 7 16,0 0 5-16,0 0-1 0,7 10 3 0,-7-4 24 15,0 2-10-15,5 9 10 0,-3 1 1 0,3-1 8 16,1 0-3-16,1-1 1 0,1 2-3 0,4-5-9 15,-3 1 8-15,3-4-1 0,1-3 4 16,-2 1-15-16,1-8 6 0,-1 1 0 16,-11-1-14-16,14 0-26 0,19-18-9 0,-18 8 13 15,2-4-23-15,-2-2-10 0,-1-4-11 0,-1 0-16 16,-2-5 5-16,-1 2-14 0,0-2-15 0,-1-1 12 16,-1 1 10-16,0-2 7 0,-1 1 9 15,-3 2 6-15,-2 2 1 0,4 3 6 0,-6 4 5 16,0 15-26-16,0-8 8 0,0 8 40 15,-15-16-6-15,11 15 7 0,2 2 2 0,-2 0 2 16,-1 3 48-16,-2 8 10 0,2 2 8 0,-3 2 21 16,3 0 6-16,1 5 15 0,-1 2 11 0,3 1 16 15,-1 4-12-15,3-16 27 0,0 8-25 16,0 2 0-16,0 0-13 0,14 23 4 16,-13-27-17-16,1-2-10 0,2-3-17 0,-4-3 8 15,2-5-4-15,0 0-17 0,1-2 4 0,1-2 12 16,-2 0-23-16,3-1-9 0,-2-2-11 0,3-1 15 15,-2 0-25-15,5-9 2 0,3 0-15 0,-1-1 7 16,2 0-16-16,1 3 16 0,-1 0-11 16,-1 2 17-16,-3 4-25 0,1 1 5 15,-2 3-1-15,-8 0 1 0,9 0 2 0,-9 0 24 16,22 19-18-16,-13-7 21 0,-3 3-8 0,-5 1 19 16,1-5-5-16,-2-11 1 0,0 10-8 0,0 4 19 15,-13 11-13-15,6-13-10 0,0-2 14 0,0-2-10 16,-2 0 10-16,-1-4-23 0,2-1-45 15,-1-3-21-15,9 0-49 0,-8 0-36 16,8 0 13-16,-8 0-99 0,-9-19-42 0,8 5-33 16,2-1 27-16,2-2-222 0,3-3-18 0,2 9 66 15,0-6 37-15,0-2 36 0,14-23 17 16,-7 20 40-16,3-2-10 0,2 2 34 16,1 3 40-16,0-1-19 0</inkml:trace>
  <inkml:trace contextRef="#ctx0" brushRef="#br0" timeOffset="193919.01">15445 12022 267 0,'20'-14'326'0,"0"-1"-31"16,1-2-15-16,-2 3 2 0,-3 2-2 0,-2 1 16 15,2 0-35-15,-6 5-30 0,-2 2-26 0,-8 4 37 16,0 0 19-16,19 17 3 0,-16-5 1 16,-3 6 0-16,0-7-24 0,0 9-2 0,0 5 11 15,0 2-4-15,-11 34-26 0,6-30-6 16,3 1-7-16,0 0-11 0,0-1-32 16,2-16-16-16,0 7 5 0,0-1-13 0,0 1-24 15,0-1-15-15,15 17 6 0,-8-25-18 0,3-3-6 16,0-6-17-16,1-2 11 0,1-1-15 0,-12-1-18 15,13 0-15-15,18-14-22 0,-14 4-2 16,2-4-16-16,-3-1 6 0,-3-3-20 0,2-1 1 16,-5 3 4-16,1 0 5 0,-3 1 8 0,-2 2-15 15,-3 4-5-15,-1 2-2 0,-2 2 21 0,0 2-12 16,0 3 3-16,-5 2 12 0,1 1-1 0,0 2 16 16,-4 9 4-16,-1-1-1 0,3 0 6 15,2 3-2-15,-1-2-3 0,3-2 15 0,-1-1-6 16,3-11-19-16,0 8 13 0,0 1-5 0,0-2-3 15,0 0-72-15,0-7-32 0,14 12-37 16,-8-10-69-16,11 3 22 0,-2-3-119 0,-6-2-32 16,4 0-48-16,-2 0 34 0,3 0-248 15,2 0 52-15,17-13 59 0,-17 9 50 0,0 2 7 16,0-5 40-16,1 3-3 0,0 0 51 16,1 0 26-16,-1 0 23 0,0 1 6 0,0 0 15 15</inkml:trace>
  <inkml:trace contextRef="#ctx0" brushRef="#br0" timeOffset="199332.37">14568 8754 388 0,'-14'0'232'0,"14"0"-46"0,0 0-9 0,0 0-14 16,0 0-10-16,0 0-6 0,0 0 2 16,0 0-30-16,0 0-1 0,0 0-13 0,0 0-8 15,0 0-16-15,0 0-2 0,0 0-2 0,0 0-4 16,0 0-23-16,0 0-2 0,0 0-3 0,-12 0 1 16,12 0-5-16,0 0-19 0,0 0 16 15,0 0-15-15,-21 5-6 0,18-5-6 0,1 0 3 16,1 0-2-16,0 1-8 0,-1-1 11 15,0 0 5-15,0 1 5 0,0 0 8 0,0-1-3 16,1 0 29-16,1 0-8 0,-2 0-1 16,0 1 16-16,2 1-11 0,-2-2 5 0,2 0-15 15,-3 0-7-15,2 0 24 0,0 0-16 16,0 0 11-16,0 2-2 0,1-2 14 0,0 0-32 16,0 0-11-16,0 0 21 0,0 0 0 0,0 0-17 15,-3 0 19-15,1 1 3 0,2-1-5 0,0 0-8 16,0 0-4-16,-2 0-4 0,2 0 16 15,-2 0-18-15,2 0-3 0,0-1 41 0,-1 1-6 16,1 0-7-16,0 0 4 0,0 0 2 16,0 0-22-16,0 0 11 0,1 0 0 0,-1 0-6 15,0 0-3-15,2 0 5 0,-2 0 1 16,2 1-1-16,0-2-5 0,2 1 13 0,2 0-7 16,0-2 2-16,-1 0-20 0,3 2 3 0,2-1-4 15,1 1-6-15,25-4 11 0,-9 0-5 0,2 3-4 16,5-1 3-16,0 2 2 0,3-3-6 15,2 1-3-15,2 1 3 0,3-1-5 0,5 0 1 16,3 2-4-16,3 0-1 0,6-1-11 16,3 0 8-16,6 1-1 0,4-1-15 0,2 1 20 15,0-2-10-15,5 2-10 0,-2-2 13 0,0 1-8 16,-40 1 0-16,21 0 13 0,10 0-8 16,1 0 5-16,4 0-3 0,-1 0-8 0,-2 0-13 15,69-9-9-15,-76 7 24 0,0 0-15 0,1 0 3 16,-6 0-3-16,-1 0-14 0,-4-2 18 15,-5 2 3-15,-2-1-9 0,-8 0 2 0,-2 2 0 16,-4-3 8-16,-3 4-17 0,-6-1 19 16,-2 0-4-16,-1-1 7 0,-8-1-23 0,-6 2 9 15,2 1-13-15,-6-1-8 0,3 1 2 0,-3-1-68 16,-2 0 2-16,1 1-24 0,-2 0-23 16,1-1-13-16,-2-1-24 0,1 2-30 0,2-2 16 15,-3 0-238-15,0 1-8 0,2 1 46 0,-2-2 41 16,0 0 21-16,0 2 17 0,0 0 9 15,0 0 20-15,0 0 22 0</inkml:trace>
  <inkml:trace contextRef="#ctx0" brushRef="#br0" timeOffset="199953.98">17518 5474 758 0,'5'-16'348'0,"-3"4"-16"16,5 4-34-16,-6 4-39 0,1 0-31 0,0 3-21 15,0 5-25-15,0 2 49 0,1 17-9 16,1 7 18-16,3 1-30 0,0 5-4 0,2 2-18 15,0 2-16-15,-3 1-20 0,6 0-11 0,-2-3-12 16,-3-1-10-16,3 1-7 0,-1-4-11 0,-3-5-14 16,0-2-13-16,-1 1-8 0,2-3-29 15,-3-5-24-15,-1-2-20 0,-1-5-29 0,0-3 5 16,-2-5-114-16,0-2-40 0,0-3-29 0,0 0-45 16,-15 1 23-16,8-3-250 0,-8-5 14 15,-2-1 53-15,-2-3 47 0,-4-2-4 0,4 1 35 16,0-3 13-16,-1-1 24 0,1 1-1 15</inkml:trace>
  <inkml:trace contextRef="#ctx0" brushRef="#br0" timeOffset="200274.8">17359 5604 675 0,'7'-18'358'0,"-5"0"-57"0,5-1 4 0,2 2-5 15,-2 1-47-15,2-1-31 0,1 0 27 16,0 3-29-16,1 0 4 0,3 2-22 15,-1-1-23-15,4 5-16 0,1-2 0 0,4 2-17 16,2 3-24-16,-1 2-8 0,3 0-15 0,-1 2 0 16,-13 1-14-16,8 0 2 0,23 16-11 0,-17-5-13 15,-2-2-1-15,-3 3-16 0,0 1 4 16,1 0-6-16,-4 1-13 0,-2 1 9 0,-1 1-8 16,-6-3-11-16,3 0 15 0,-8 2-19 0,-1-6 4 15,-3-9 0-15,0 9-10 0,0-2 9 0,-14 13-10 16,5-13-22-16,-5 5-23 0,-6-5-13 15,4 3-11-15,-3-5 6 0,0 0-69 0,-1-1-26 16,-2-1-28-16,1 1-23 0,2 1-44 16,0-2 22-16,6-1-178 0,3-2-55 0,3 3 30 15,5-3 20-15,-1 0 35 0,2 2 1 0,1-2 50 16,0 0 33-16,11 2 15 0</inkml:trace>
  <inkml:trace contextRef="#ctx0" brushRef="#br0" timeOffset="200801.64">18143 5684 770 0,'-4'-11'333'0,"-6"-1"-42"0,6 1-15 16,-2 3-6-16,-1-3-32 0,0 0 28 0,3 3-18 15,0-1-14-15,1 2 1 0,1 2-25 16,0-1-15-16,2 0-12 0,-1 1-36 0,1 5-8 15,0 0-22-15,13-22-7 0,-1 12-21 16,1 0 0-16,3 3-11 0,0 3-15 0,2 1-5 16,-2 3 6-16,-7 0-12 0,3 0-1 0,17 14-9 15,-15-4 4-15,-1 0-3 0,-2 5-4 16,-5 0-2-16,2 2-3 0,-6 2-6 0,-2 0-10 16,0-7-2-16,0 2 3 0,-15 18 3 15,7-11-3-15,-3-2 2 0,0-2 1 0,-2-2-7 16,-2 2-7-16,0-5 2 0,-1 2 8 0,3 1-12 15,-3-5-2-15,1 0 10 0,-2-2-1 16,4-1-5-16,-1 0 2 0,6-3-2 0,1 0-8 16,1 0-2-16,1 0 14 0,2-2 3 0,0-1 7 15,1-1-1-15,1 2 8 0,0-1-8 16,1-1 13-16,0 0 2 0,0 0 13 0,18 6 3 16,-1-1-2-16,5-2-10 0,2 0 2 0,2 0 6 15,3 0-4-15,2 2-9 0,2-5 10 0,-2 3-15 16,2-1-7-16,0 0-2 15,2 0 0-15,-5-1 11 0,-1 1-27 0,-6-2-22 16,-2 2-30-16,-6-2-38 0,-4 1-23 0,-2-1 11 16,-9 0-127-16,0 0-31 0,7 0-59 15,-8-1 27-15,-3 1-241 0,-2 0 21 0,0 1 33 16,-2-2 55-16,-8-1 3 0,5 2 19 0,-2 0 69 16,-5 0 27-16,-2 0 18 0,-2 0 26 15,-2 0-61-15</inkml:trace>
  <inkml:trace contextRef="#ctx0" brushRef="#br0" timeOffset="204462.43">16447 8545 340 0,'0'-14'216'0,"0"14"-16"16,0 0-14-16,0 0-8 0,0 0-28 0,0-12 6 16,0 12-24-16,-25-19 3 0,21 16-18 15,2 0 18-15,0-1-32 0,-1 0 2 0,-2 1-5 16,3-1 1-16,-1 0-2 0,1 0-8 0,-2 1 28 16,2-1-14-16,0 1-12 0,0-1 10 15,0 0-24-15,-1 4 4 0,1-3 3 16,0-1-7-16,2 4 6 0,-2-3-24 0,-1 2 9 15,3-1-3-15,-2 1 10 0,1-2-25 0,-1 3 2 16,2-1-22-16,0-1 4 0,-2 1-7 16,2 1 10-16,0 0-23 0,0 0 23 0,0 0 6 15,10 1-4-15,-4 1-4 0,11 2-5 0,2 1 32 16,4 1-3-16,1 0-2 0,3 1 20 16,2 1-27-16,-2-1 17 0,2 0-31 0,0 2 6 15,1-1-1-15,1 1 4 0,-2 0-15 16,-2-1-19-16,1 0 10 0,1 1 16 0,-4-3-22 15,-4 0 1-15,0-1 8 0,-4 0 2 0,-4-1-18 16,-3-1 4-16,-2-1 9 0,-2 0-25 16,-2 0 5-16,1-1-11 0,-1 2 17 0,-1-3-17 15,2 1 11-15,-3 0 12 0,2-1-13 16,-2 2 1-16,0-1-4 0,-1 0 17 0,1 0-9 16,0-1 0-16,-2 1 5 0,0 1 7 15,0-1-14-15,0-1 11 0,0 0 9 0,0 0-17 16,0 0 9-16,0 8 10 0,-18 12-4 0,9-11 9 15,-6 2-14-15,1-1-3 0,-1 4 12 0,-4 0-6 16,0 0-6-16,0 1 5 0,-2-1-10 0,1 1 1 16,2 5 1-16,-6 3 10 0,-3-1-13 15,2 2 4-15,-2 2-13 0,1-2-29 0,0 1-21 16,0 2 5-16,3-1-82 0,0-1-30 0,4-3-27 16,0-1-57-16,4-3 24 15,1 0-269-15,-1-3 7 0,9-8 58 0,0-2 20 16,4 0 50-16,2-3 2 0,0-2 30 0,10 0 38 15,-4-2-4-15,0 0 22 0</inkml:trace>
  <inkml:trace contextRef="#ctx0" brushRef="#br0" timeOffset="205526.67">17631 8347 887 0,'0'0'301'0,"0"0"-18"15,0 0 12-15,14 0 2 0,6 2-38 0,-15 18 23 16,3 4-25-16,2 0-7 0,-2 0-18 16,-2 3-26-16,2-2-21 0,1 0-11 0,0 0-12 15,-1-4-31-15,0 0-13 0,0-3-8 0,-1 0-6 16,-4-2-21-16,1-4-18 0,-2-2-30 15,0-4-54-15,-2 0 1 0,2-1-75 16,0 0-53-16,-2-5-47 0,0 0 17 0,-12 6-258 16,5-6-11-16,-8-2 10 0,-2-2 42 0,-3-2 34 15,-2-2 16-15,-1-2 25 0,0-3 20 0,-1 4-16 16,-1-2 56-16</inkml:trace>
  <inkml:trace contextRef="#ctx0" brushRef="#br0" timeOffset="205860.02">17256 8410 801 0,'-7'-17'332'0,"3"-2"-37"0,3 1-9 0,1 0-39 16,0 9-29-16,0-5-26 0,16-15-22 15,-3 13 38-15,4 0-4 0,4 1-5 0,4 4-11 16,3 1-8-16,3 3-26 0,7 1-18 16,1 3-9-16,5 3 9 0,-21 0-25 0,13 0-17 15,52 17-8-15,-36-8 8 0,1 8-20 0,-1 0-25 16,-1 2 11-16,-5 3-6 0,-4-2-1 15,-5 4-17-15,-6-1 3 0,-4 0-7 0,-6 1-9 16,-4-2 8-16,-7 3-2 0,-4 1-18 16,-6-2 5-16,0-12 8 0,-22 22-12 0,6-17 3 15,-4 1-2-15,-3 0 6 0,-5-3-9 0,-3 0 4 0,-3-2-20 16,-4-1-3-16,-1-1-14 0,1 3 2 16,-3-6 2-16,1 1 3 0,2-3-87 15,1 0-26-15,3-1-16 0,3 2 4 0,1-3-31 16,4-3-21-16,16-1-47 0,-2 0 20 0,2 0-191 15,10 0-20-15,0 0 20 0,-8-12 40 0,12 9 42 16,11-1 6-16,4-2 25 0,0 0 36 16,6 0-14-16</inkml:trace>
  <inkml:trace contextRef="#ctx0" brushRef="#br0" timeOffset="206277.11">18332 8695 966 0,'4'1'342'0,"1"0"-8"16,-1-1-29-16,0 0-43 0,-1 0-31 0,0 0 21 15,1-1-43-15,0 1-35 0,1-1-2 0,0-1-9 16,1-1-33-16,11-4-6 0,1-1-33 0,-4-2 10 16,1 4-16-16,0-4 2 0,0-2-28 0,0-1 15 15,-2 0-18-15,3 0-1 0,-3-3-18 16,-2 1-3-16,-2-1-17 0,-2 1 20 0,1 3-19 15,-6-4-3-15,1 3 15 0,-3 13-23 16,0-9-1-16,0 2 0 0,0-1-1 0,-16-1-4 16,1 4 2-16,-3 2-1 0,1 2 0 15,6 1 7-15,-3 0-6 0,-20 17 1 0,13-5 17 16,0 0 4-16,3 5 8 0,-1-2 5 0,2 2 0 16,3 3 15-16,3-3-9 0,1 1 8 15,6-1-7-15,2 0-1 0,2-11 0 0,0 3-6 16,0 3-13-16,20 10 4 0,-9-13 2 15,3 1-31-15,2-5-39 0,4-2 4 0,3-1-97 16,0-1-38-16,0-1-26 0,-10 0-41 0,8 0 21 16,33-10-236-16,-25 5 0 0,0 2 22 15,1-3 40-15,1 0 33 0,-3 1 7 0,0 0 15 16,-3-2 40-16,1 4 35 0,0-2 16 0</inkml:trace>
  <inkml:trace contextRef="#ctx0" brushRef="#br0" timeOffset="211553.24">18728 8485 464 0,'0'0'167'0,"0"0"-50"16,0 0 14-16,0 0-13 0,0 0 7 15,0 0-39-15,0 0-1 0,0 0 12 0,13 0-4 16,-13 0-3-16,0 0-14 0,0 0-5 15,0-14 33-15,0 14 4 0,0 0 5 0,0 0-13 16,0 0 16-16,0 0-1 0,22-18-1 0,-21 16 39 16,-2 0-46-16,0 0 12 0,0 1 10 15,-1 1-21-15,-2 0 0 0,1 0-9 0,-3 0 7 16,0 3-9-16,-7 2-20 0,-1 4 4 0,3 0-8 16,1 2 46-16,-1 3-12 0,4 0 0 15,1 1-20-15,1 2-4 0,3-2 8 0,2-8-6 16,0 4-18-16,13 14 10 0,0-11-7 15,0-2-3-15,8-3-9 0,2 2 0 0,3-4-6 16,2-1-15-16,1-2 9 0,1 0-10 16,1-4-4-16,-16 0-6 0,7 0-30 0,3 0 6 15,0 0-20-15,24-15-22 0,-24 11 5 0,-6-5-53 16,-1 1 32-16,-3-2-28 0,-3-1 25 16,1 0 0-16,-6 0-10 0,-3 0-8 0,0 4 27 15,-3-1-18-15,-1 8 28 0,0-7-16 16,0 1 13-16,0 6-4 0,-12-16 12 0,9 11 18 15,0 2 14-15,-1-3-3 0,1 2 11 16,0-1 22-16,0 2 1 0,0-1 1 0,1 1-3 16,0 1-3-16,2 2-18 0,0 0 1 0,0 0 9 15,11-2-2-15,3 9 42 0,1 2 14 16,-1 1-3-16,1 1-7 0,-2 0 4 0,-2 2 13 16,0 1-12-16,-2-1 3 0,-1 0-8 0,-2-5 9 15,-2 1-2-15,-2-3-8 0,0 1-3 16,-1-3 12-16,0 2 3 0,0-2-11 0,-1-4 1 15,0 0 12-15,0 0-20 0,0 0 9 0,0 0-13 16,0 0 1-16,-7 10-1 0,5-13-11 16,0 0-21-16,-1-3-10 0,3 1-5 15,0-3-16-15,7-12-15 0,-1 2 2 0,0-2-7 16,3 0 9-16,2 0-2 0,-1 2 9 0,5 4-10 16,-2 2-2-16,0 2-2 0,1 3 10 15,-3 3-6-15,-11 4 18 0,11 0 1 0,13 11 3 16,-10-3 7-16,0 4 15 0,-1 1 3 0,-1 1 13 15,2 0-7-15,-1 1-3 0,-2 0 21 16,1-1-7-16,-1-2-6 0,-2-1 2 0,0 1 6 16,-3-4-2-16,-1-2-21 0,-2-3 5 0,0 1 20 15,-1-1-2-15,2 0 8 0,1-3-5 16,-5 0-2-16,0 0-14 0,7 0 5 0,14-12-10 16,-9 2-25-16,2-4-8 0,-1-3 0 15,1 0-5-15,1 1-6 0,-2-3-13 0,-1 8 10 16,-1-4 8-16,-3 6-7 0,-3 1 10 0,2 1-12 15,-3 5 13-15,-2 2-4 0,1 0-7 0,-3 0 5 16,0 0 8-16,0 0 9 0,3 14 5 16,-1 3 3-16,0 3 3 0,-2 1 3 0,4 2 16 15,-3 3 0-15,1 3 16 0,3 0 12 16,-5 3 1-16,5-4 7 0,1 6-22 16,-2-1 26-16,1-1-3 0,-3-1 3 0,-2-16-11 15,0 9 19-15,0-2-15 0,0 3 13 0,-15 18-23 16,0-27 10-16,-1-3 2 0,-1-6-5 15,-2-2 8-15,4-5-7 0,5 0-5 0,-5 0-11 16,-16-14-4-16,16 4-3 0,-2-5-6 16,8 0-4-16,3-3-1 0,2-1-3 0,1-3-48 15,3 12 8-15,0-5-6 0,0-3-2 0,20-22-32 16,-8 18 9-16,1 3-21 0,5 0-5 16,1 2-3-16,2-3 7 0,2 1-15 0,-1 3-4 15,2-1-6-15,-2 2-9 0,1 0 8 0,-3 1-24 16,0-1-5-16,0 1 9 0,-2-1 18 0,1 1 10 15,-5 1-27-15,-1 2 26 0,-3 1 3 16,-2 4 21-16,-1 0 6 0,-2 3 8 0,-2-1 6 16,-1 2 14-16,0 1 19 0,-2 1 11 15,0 5 21-15,0-2 22 0,-2 4 12 0,0 10 18 16,2-6 6-16,-6 23 24 0,6-10-16 0,0-11 17 16,0 8 11-16,11 28-15 0,-3-18-2 15,2-2-3-15,3 0 3 0,0 5-18 0,2-2 1 16,0 0 1-16,-1-2-28 0,-2-1 13 15,0-4-38-15,-3-2-13 0,0 2-33 0,-3-5-14 16,-2-1-6-16,-4-7-37 0,0-12-27 16,-11 15-33-16,5-11 13 0,-1-4-78 0,-3-1-34 15,-9-5-57-15,2-1 27 0,-1-8-168 0,3-4-50 16,3-3-5-16,-1 3 66 0,0-3 33 16,3 0-3-16,-2-2 22 0,2-2 41 0,1 1 39 15,2 2 2-15,-3 2 25 0</inkml:trace>
  <inkml:trace contextRef="#ctx0" brushRef="#br0" timeOffset="211797.87">19828 8707 732 0,'-2'-20'274'0,"4"1"-26"16,-2 11 20-16,0-6-27 0,13-18 17 0,-4 13-23 16,3 2-3-16,2 1-27 0,3-1 34 15,4 3-7-15,2 1-13 0,2 3-10 0,-1 1-1 16,2 1-21-16,1 3-14 0,0 4-9 16,-12 1-20-16,2 0-17 0,22 15 1 0,-18-4-10 15,-6 1-14-15,-5 1-1 0,-3 2-9 0,-2 1-18 16,-2-1-15-16,2-1 8 0,-5-7-22 15,0 1-3-15,0 1-5 0,-14 6-34 16,6-4-18-16,0-5-25 0,-2-2-26 0,3 0 5 16,0-3-85-16,0 2-24 0,7-3-17 0,-8 0-37 15,-3 0-22-15,-9-14 24 0,8 2-147 16,4 1-92-16,1-5 20 0,2-3 2 0,3-1 77 0,2-3 26 16,0-3 31-16,0 14 18 0,0-10 25 15,0-4-22-15</inkml:trace>
  <inkml:trace contextRef="#ctx0" brushRef="#br0" timeOffset="212030.47">20170 8217 934 0,'10'-13'308'0,"-3"6"-34"0,-1 2-9 0,-1 3 17 16,1 2-35-16,-1 5 53 0,5 6-12 15,-1 7 29-15,2 4-25 0,-1 3-7 0,1 3-1 16,0 4 13-16,1 2-34 0,0 3-12 16,1-3-35-16,-1 0-23 0,0 0-20 0,0-2-20 15,-1-3 14-15,-3-1-6 0,-1-1-31 0,-1 0-16 16,1-2-12-16,-1-8-66 0,-1 2-27 15,-1-5-40-15,-1-6-48 0,-1-2-63 0,1-3 14 16,-2-3-144-16,-1-1-62 0,-2-3 29 0,1-1-280 16,-2 0 53-16,-2-11 47 0,-2 1 57 15,-3-4 7-15,1 6 6 0,-4-2 76 0,-1 1 0 16,1 0 48-16,4-1 5 0,-4 4-33 0</inkml:trace>
  <inkml:trace contextRef="#ctx0" brushRef="#br0" timeOffset="212287.12">20253 8540 862 0,'3'-3'396'0,"-1"0"-52"16,2 0-44-16,2 0 17 0,9-3 1 0,4 0-7 16,-3 1-20-16,5 1-20 0,0-1-20 15,-1 3-26-15,2 1-19 0,0 1-25 0,-13 0-11 16,7 0-28-16,19 9-17 0,-17-1-6 16,-3 2-6-16,1 1-8 0,-2 0-5 0,-2 5-11 15,0 1-15-15,-3 0 8 0,-2-1-5 0,0 1-20 16,-1-2 1-16,1 0-20 0,-3-2 13 0,-4-4-39 15,3-2-21-15,-2-1-17 0,0 0-37 16,0-1-21-16,1-2 9 0,-1-1-99 0,0 0-42 16,-1-2-43-16,1 0 23 0,-1 0-165 0,0 0-90 15,0 0 17-15,4-13 66 0,-2 5 10 16,-1-7 37-16,-1-5 40 0,2-1-11 16,0-1 48-16,2-1-9 0,-3 2-4 0</inkml:trace>
  <inkml:trace contextRef="#ctx0" brushRef="#br0" timeOffset="212410.94">20640 8476 392 0,'-2'-16'343'0,"-1"0"-36"0,-2 5-29 15,-2-2-31-15,1 3-2 0,1 2-6 0,-1 1-53 16,1 4-25-16,-1-3-7 0,2 4-53 16,0-1-25-16,0 3-64 0,0 0-40 0,4 0-49 15,0 0 8-15,0 0-240 0,0 0-42 16,-6 9 5-16,8-6 50 0,2 1 14 0,8 4-5 16,2 2 36-16</inkml:trace>
  <inkml:trace contextRef="#ctx0" brushRef="#br0" timeOffset="212633.01">20684 8494 269 0,'7'17'366'0,"1"-2"-43"0,-1 2-5 15,-1 2 23-15,1-3-43 0,-1 1 51 0,-1 2-24 16,1-4-9-16,0 1-22 0,2-2-24 0,-3-1-6 16,3-2-14-16,-2-4-32 0,-1-1-3 15,3-1 2-15,-3-2-39 0,1 0 0 0,0-3-33 16,-6 0-19-16,7 0-10 0,1 0 3 0,2 0-29 16,15-17-17-16,-14 5-7 0,-2 0-27 15,0-3-26-15,-3-1-27 0,-1-2-28 16,-4-3-47-16,-1 2-19 0,0 9 11 0,0-4 9 15,0-2-118-15,-16-19-30 0,9 18-34 0,4 2 26 16,-1 5-211-16,1-1-39 0,1 3 53 0,1 2 37 16,0-1 22-16,0 3 28 0,1 4 13 0,0 0 13 15,0 0 36-15,10-3 3 0</inkml:trace>
  <inkml:trace contextRef="#ctx0" brushRef="#br0" timeOffset="212964.86">20937 8501 680 0,'11'18'346'0,"3"1"-11"15,-3 0-21-15,-2-2-41 0,3 1 40 16,-4-2-5-16,0-1-15 0,-1-2-21 0,-1-2-20 15,-3-4-19-15,0-1-13 0,-2-2-4 16,-1 1 12-16,1-1-27 0,1-1 0 0,0-1-15 16,-2-2-9-16,0 0-21 0,0 0-5 0,0 0-31 15,0-7-1-15,0 1 8 0,2 1-22 0,1-13-14 16,3-2-23-16,6 1-14 0,-3 1 2 16,0 0-4-16,2 3-12 0,-1 0-8 0,-1 9 4 15,1 1-6-15,-10 5 8 0,7 0-5 16,0 0 3-16,14 14 2 0,-10-1 26 0,1 0-8 15,-2 5-8-15,-1-2-6 0,-1 1 21 0,1-2 4 16,-1 2-3-16,0-1-7 0,2-2-16 16,-1 0 4-16,-1-3-14 0,4-1 20 0,-2 0-26 15,-2-4-3-15,9-2-3 0,0-4-80 16,4 0-48-16,-10 0-41 0,8 0 16 0,22-16-173 16,-16 6-92-16,-1-2 34 0,-1 2-282 15,-1-4 68-15,-1 2 68 0,3-2 47 0,2-1-1 16,2 1 77-16,5 0 8 0,6 1 46 15,-2 0-23-15,3 3 65 0,-1 1 21 0,1 2 23 16</inkml:trace>
  <inkml:trace contextRef="#ctx0" brushRef="#br0" timeOffset="-210111.93">12195 11035 589 0,'0'0'133'0,"0"0"-6"0,0 0-17 0,0 0-112 15,0 0-100-15,0 0-95 0,0 0-85 16</inkml:trace>
  <inkml:trace contextRef="#ctx0" brushRef="#br0" timeOffset="-197904.75">22701 8447 354 0,'0'0'202'0,"14"0"-11"16,-14 0-27-16,0 0-14 0,0 0-13 15,0 0 7-15,0 0-38 0,0 0 4 0,0 0-9 16,0 0 0-16,0 0-24 0,0 0-7 16,0 0 7-16,0 0-13 0,0 0-9 0,0 0-10 15,0 0 0-15,0 0 14 0,0 0-28 0,0 0 3 16,0 21 2-16,-3-21 13 0,0 2-16 0,1-2 9 16,-1 1-6-16,0-1 15 0,1 1 3 15,0 2-2-15,0-3 28 0,0 2-13 0,-1-1 3 16,3 0-2-16,-2 0-18 0,1 1 14 0,1-1 22 15,2 1-18-15,2-1 14 0,1 0-7 16,2 1-9-16,15 0 7 0,4-1-12 0,-10-1-11 16,9 0 4-16,9 0-2 0,5 0-11 15,10 0-9-15,6 0 7 0,68-12 6 0,-53 12-13 16,7-3-13-16,1 1 0 0,6-1 32 16,-1 1-33-16,1 0 15 0,3 2-7 0,0-3-23 15,-44 3 8-15,19 0-24 0,7 0 17 16,1 0-1-16,0 0 1 0,-3 0 25 0,-7 0-32 15,-4 0 16-15,43 10-8 0,-62-10 21 0,-2 1-6 16,0 1-14-16,-5-2-11 0,-5 1 28 0,-3-1-38 16,-1 3 15-16,-9-3-23 0,-3 0 31 15,0 0-34-15,-4 0-7 0,0 0 14 0,-2 0-15 16,-3 0 24-16,0 0-11 0,0 0-14 0,0 0-16 16,0 0 5-16,0 0-29 0,10 3-13 15,-10-3-28-15,-2 0-32 0,2 0 14 0,-2-3-202 16,-1 3-83-16,-1-3 17 0,1 2 37 15,0-2 24-15,0-1 23 0,-1 1 18 0,-2 0 11 16</inkml:trace>
  <inkml:trace contextRef="#ctx0" brushRef="#br0" timeOffset="-197503.72">24227 8257 599 0,'-4'-3'297'0,"0"3"-21"0,0 0-30 16,2 0-23-16,0 3 16 0,1 0-22 0,2-2 20 16,2 2-47-16,8 5 15 0,5 1-28 0,2-1-20 15,6 1-18-15,5-1-14 0,-1-1 10 16,2 0-15-16,3 1-22 0,-1 1-7 0,4 3 1 15,-1-3-7-15,-1 3-9 0,1 0-1 16,-3 1-8-16,-2 2-9 0,-4-1-8 0,-1 1 0 16,-4-1 8-16,-2 1-7 0,-6 3 0 15,-2 0-15-15,-4-1 16 0,-6 0-12 0,-1-10 2 16,0 5-26-16,-20 16 9 0,4-15-4 0,-1-1-1 16,-7-1 6-16,-1-1-38 0,-1-2 0 15,0 0-3-15,-2 3-1 0,0-4-46 0,-2 3-12 16,2-4-13-16,-2 0-27 0,1 0-57 15,-1 1-32-15,1-3 19 0,1 0-300 0,3-1 58 16,1 2 24-16,6-4 0 0,1-1 40 16,17 0 16-16,-10 0 18 0,2 0 45 0,8 0 8 15</inkml:trace>
  <inkml:trace contextRef="#ctx0" brushRef="#br0" timeOffset="-197017.47">25281 8181 710 0,'11'-14'351'0,"1"3"-52"0,-5 3-6 16,-1 3-50-16,1 5-10 0,-2 2 2 0,-5-2-25 15,13 22 61-15,-6-1-25 0,-1 5-14 0,-3 3-23 16,0 3-5-16,-3 2-11 0,0 1-13 0,3-1-27 16,-3 0-7-16,0-18-16 0,0 9-19 15,0 1-6-15,0-1-20 0,-12 26-1 0,12-41-1 16,0 4-20-16,0 2-26 0,0-2-15 16,0-3-13-16,0-3-18 0,0-1-35 0,0-7 2 15,-10 8-156-15,9-8-43 0,-1-3-36 0,2-1 25 16,-1-1-238-16,-2-11 41 0,-2-3-11 15,2 0 60-15,-1-1 41 0,1-2 40 16,0-2 11-16,-1 0 7 0,-1 2-8 0,0 1 39 16</inkml:trace>
  <inkml:trace contextRef="#ctx0" brushRef="#br0" timeOffset="-196729.75">25214 8240 643 0,'-1'-9'383'16,"1"-8"-39"-16,2 0-32 0,-2 9-32 0,11-16-20 15,-2 7-32-15,5-1-25 16,3 2-23-16,4 0 39 0,3 3-37 0,4 0-4 0,3 2-5 16,2 3-23-16,1 4-21 0,2 2 7 15,-17 2-10-15,7 0-11 0,36 17-13 0,-31-7-13 16,-4 2-5-16,-4 0-13 0,-3 2-3 0,1 4 9 16,-8-2-27-16,-2 1 7 0,-5-1-3 0,-4-1-11 15,-2-10-9-15,0 7-3 0,-16 13-9 16,4-13-18-16,-4 1-26 0,-3-2-5 0,1-1-8 15,-1-3-9-15,-3 1 5 0,0-2-101 16,0-2-15-16,0-1-39 0,6-3-62 0,8 0 24 16,-4 0-265-16,1 0 39 0,2 0 12 15,-7-13 48-15,14 10 50 0,2 0 23 0,-1 1 28 16,2-1-3-16,3 0-17 0</inkml:trace>
  <inkml:trace contextRef="#ctx0" brushRef="#br0" timeOffset="-196464.05">26070 8232 983 0,'2'-1'343'0,"-1"-2"-33"0,0 1-40 0,1 1 36 16,1 0-18-16,-1 0-25 0,0-1-27 0,3 0-13 15,2 1-17-15,10 0-19 0,6 1-21 16,3-1-31-16,2 0-8 0,0 1-10 0,-13 0-12 15,8 0-20-15,3 0 0 0,2 0-11 16,-1 0-28-16,-2 0-26 0,1 0-2 0,-1 0-92 16,-2 0-45-16,20-13-58 0,-24 8-43 15,-4-2 21-15,0 2-271 0,-6-1 11 0,-2 2 28 16,-2 1 31-16,-3-1 30 0,-1-1 35 0,-1 2 31 16,0 3-13-16,0 0 47 0</inkml:trace>
  <inkml:trace contextRef="#ctx0" brushRef="#br0" timeOffset="-196224.44">26347 8151 586 0,'-3'2'375'0,"0"1"-23"0,0 1-47 15,-6 9 56-15,5-1-19 0,-1 5-24 16,0 2 1-16,1 3-16 0,2 4-36 0,-2 1-12 16,1 4-31-16,0-3-18 0,0-1-21 0,0 1-16 15,0-3-20-15,1 0-10 0,-1-3-35 16,-2-2-18-16,1 0-23 0,0-2-43 0,0-1-32 15,2-4 3-15,-1-3-69 0,-2 6-55 16,2-6-47-16,-4-3-48 0,3-2 24 0,-1-2-288 16,0 0 9-16,1 0 30 0,-2-1 30 15,1-2 36-15,-3 0 49 0,1 0 28 0,-3 0 7 16,-5 0 20-16,-3 0-20 0</inkml:trace>
  <inkml:trace contextRef="#ctx0" brushRef="#br0" timeOffset="-195709.12">24927 7927 747 0,'-3'-5'243'0,"1"2"-16"0,-1 0-8 15,0 1-16-15,-1-1-25 0,1 3-11 0,-2 0 22 16,-2 3-27-16,-2 6-22 0,-3 4 1 0,0 7 16 16,1 2 21-16,3 6-20 0,2 1 18 15,0 5 0-15,0 4-21 0,1 6 2 16,1-3-10-16,0 1-11 0,2 1-18 0,1 0 0 16,-1 0-18-16,2-23-4 0,0 9-15 15,0 5-15-15,0 0-1 0,0 0-3 0,0-1-17 16,0 1-9-16,0-2-14 0,0-5-20 0,0 0-6 15,0-4-18-15,0-3 2 0,0-4 2 16,0-3 3-16,0-4-52 0,0-3-38 0,0-6-35 16,0 0-29-16,-2 11-1 0,5-11-34 15,-1-2 19-15,1-2-153 0,1 1-113 0,-1-2 25 16,-1-1 22-16,0 0 38 0,-2 0 43 0,1-2 11 16,-1 1-6-16,0-3 52 0</inkml:trace>
  <inkml:trace contextRef="#ctx0" brushRef="#br0" timeOffset="-194872.48">24836 7914 665 0,'15'-11'269'0,"7"-2"-15"16,1 2-24-16,4 2-14 0,3-3-16 16,5 3-20-16,3-1-14 0,6-1 9 15,7 2-14-15,0-3-34 0,7 2 26 0,6 1-44 16,6-1-3-16,2-1-20 0,10 1-6 0,4 2 13 16,1-2-16-16,3 0-14 0,0 4-6 0,3-2-8 15,0 3 0-15,1 1-8 0,2 1-9 0,-2 2-8 16,0-1 3-16,-5 1 4 0,-9 0-17 15,-40 1 15-15,18 0-6 0,6 0-25 0,-1 0 3 16,-3 0 18-16,-6 0-16 0,-6 0 6 16,-5 0-8-16,-5 0 15 0,-2 0-18 0,-4 0 4 15,-4 0 7-15,-3 0-8 0,-5 0 20 16,-5 0-22-16,-3 0 16 0,-1 0-17 0,-4 0 6 16,-1 0 0-16,-6 0 10 0,0 0-23 15,8 0-2-15,-8 0 22 0,8 0-6 0,-8 0 10 16,0 0-17-16,7 0 3 0,1 15 2 15,-6-10 3-15,-3 1-20 0,2-1 10 0,1 15-2 16,-2-8 22-16,0 4 3 0,0 4 4 0,8 29 1 16,-7-20-8-16,3 1-2 0,1 3-1 15,-2 3-1-15,3 5 41 0,0 2-4 0,2 3-41 16,-2 3 8-16,-1 1-2 0,0 1-1 0,-1-1-12 16,0 1 6-16,0-1 7 0,-3-4-2 15,1 0 20-15,-2-3-2 0,0-22-11 0,0 8-16 16,-11 38 2-16,9-34-2 0,-2 1 0 0,0-5 32 15,1-1-18-15,-5-4 11 0,2-1-7 0,-1 1-2 16,1-7-13-16,-5 0 18 0,1-2-13 16,-1-1 4-16,-1-2 7 0,-4-3-2 15,-3 2-2-15,1-3 5 0,-4-2-25 0,-3 2 11 16,-2-3 10-16,-3-1-20 0,-2-1 22 0,1 0-3 16,-4-2 0-16,-5 0-3 0,-4-1-1 0,22 0-1 15,-16 0-2-15,-7 0-10 0,-8 0-8 16,-59-12-8-16,47 9 6 0,-6-3 13 0,-4 2-9 15,-3-3 18-15,-3 2-1 0,-1-2-1 16,-1 1-13-16,-3 0 12 0,2 1-7 0,2-2-23 16,2 2 17-16,0 0-8 0,4 0 15 0,0-1-9 15,4 2-2-15,2 1 6 0,3-1-5 0,3 1 20 16,4 1-17-16,7-1 6 0,3 1 5 16,5 2 6-16,2-2-28 0,8 0-2 0,0-1 20 15,4-1-9-15,4 2 1 0,5 0-31 16,1 1-23-16,7-2-13 0,3 3-33 0,1-3-29 15,3 2-49-15,0 0-49 0,3-1 21 0,1 2-240 16,-1-1 16-16,3-1 30 0,1 1 34 16,0 1 32-16,0 0 28 0,0 0 22 0,14 2 13 15,3 5 21-15</inkml:trace>
  <inkml:trace contextRef="#ctx0" brushRef="#br0" timeOffset="-193341.56">25490 9809 910 0,'0'5'374'0,"0"1"-17"0,-1 15-49 0,1-10 19 16,0 8-72-16,-12 29 3 0,8-18-27 0,2 0-19 16,-1-1-17-16,2 2-12 0,0 2-33 15,1 2 5-15,0-1-14 0,0-18-22 0,0 8-12 16,0 1-13-16,0 1-12 0,0 0 11 0,0-2-9 16,0-2-28-16,0-1 2 0,0-4-9 15,0-4 6-15,0-1-28 0,0-3-5 0,6-1-26 16,-6-8 20-16,0 7 6 0,0-7-30 15,0 0-7-15,-7 7-18 0,-3-16 5 0,-2-3-3 16,0 1 2-16,0-5 3 0,0-3-20 16,2-6 3-16,0 0 6 0,2-3 2 0,2 0 4 15,1 0 7-15,1 0 3 0,1 0 1 0,1 0 4 16,2 0 1-16,0 12 1 0,0-5 2 16,0-2 1-16,12-25 0 0,-6 24 3 0,6 2 9 15,2-1 0-15,1 8 0 0,2-3 0 0,4 3 57 16,0 1-26-16,3 3 12 0,1 2 8 15,6 3-5-15,0 0 4 0,-1 3-16 0,0 3 10 16,-17 0 1-16,7 0-12 0,22 17-2 0,-22-6 10 16,-4-1-25-16,-4 5 20 0,-4-3 0 15,-4 2-4-15,-3 1-15 0,-1-6 12 0,0 2-17 16,-20 17 14-16,5-13-8 0,0-1-1 0,0 1-3 16,-3 2 5-16,-2-5-3 0,0 0-3 15,3-1-3-15,-2 0 6 0,2-2-9 0,0 0 4 16,0-1-10-16,3-1-6 0,-1 0 14 0,3-4-2 15,4 0-6-15,2 1 1 0,0-1-1 16,3-2 1-16,0 0 3 0,1 2-3 0,1 1-5 16,1 0 9-16,0-4-3 0,0 0 17 0,0 6-12 15,14 11 10-15,-1-5-3 0,4 1 5 0,0-4 1 16,5 1 9-16,2-1 4 0,2-3-3 16,2 1 3-16,4-6-7 0,-4 7-6 15,5-6-1-15,0-2 2 0,-18 0-9 0,8 0-1 16,31-12-13-16,-24 5 11 0,-2-1 2 15,-1-1-1-15,1-5-18 0,-3 2-2 0,-2-2 6 0,0 3-5 16,-3-3 1-16,-3-2 9 0,-2 5-22 0,-4 0 9 16,-3 5-7-16,-4 1 11 0,-3 1-4 15,-1 4-12-15,-3 0 18 0,-3 2-12 0,1 0 11 16,-5 8 5-16,-5 1-6 0,1 2-3 16,2 2 18-16,1 0-9 0,0 3 21 0,4-4 2 15,2-1 2-15,3 6 2 0,2-7-10 0,0-6 6 16,14 13 4-16,-3-7 2 0,5-3-20 15,5-2 0-15,-2-3 4 0,3-2-6 0,2 1-18 16,-10-3-25-16,5 0-35 0,4 0-10 16,26-13-16-16,-26 10 9 0,3-3-108 0,0 1-12 15,-1-2-21-15,2-1-22 0,-2-1 9 16,-1 1 23-16,-4-4-51 0,2 2 7 0,-5 0 24 16,-2 1 42-16,-1-2 18 0,-2 2 63 0,-3-2 29 15,-3 3 45-15,-1 1 15 0,-1 2 23 16,-3-2 9-16,-1 2 29 0,0 5 2 0,0 0 16 15,0-5 34-15,-14-4-8 0,7 7 25 16,-2 2 7-16,2 0-7 0,-2 0-11 0,-7 0 64 0,-18 14-11 16,15-9 1-16,-1 5-6 0,1 0-2 15,3 1-7-15,2 1-10 0,2 0-15 0,2 1-1 16,2-1-3-16,4-3-9 0,1 0-14 16,2-3-7-16,1-6-10 0,0 0-11 0,0 7-5 15,0-7-3-15,15 7-4 0,-10-7 1 0,2 0-4 16,13-1-12-16,-11 1 0 0,20-11-9 15,-14 3-1-15,5-1-17 0,-1-2 8 16,-4 3 2-16,0-1-3 0,-2 1 0 0,-4 1-17 16,0 2 20-16,-3 1-7 0,-2 0-1 0,-4 4 6 15,0 0-15-15,0 0 5 0,0 0 2 0,0 0-2 16,12 13 15-16,-9-9-14 0,-2 1 2 0,0 1 2 16,2 0-1-16,4 7 1 0,1 0 5 15,3-2-11-15,-1 2 0 0,5-4 0 16,4 0-10-16,0-3 4 0,0-2-34 0,1-2 5 15,1 1-64-15,-2-3-44 0,-9 0-34 16,4 0-5-16,20-10-22 0,-15 5-16 0,-2-3 33 16,0 2-27-16,-1-2 19 0,3-1-59 15,-1 0-18-15,-3 1 12 0,0 1 5 0,1-1 17 16,-3-1 16-16,-1-1 50 0,-4 3 105 0,-2 2 6 16,0 2 128-16,-3-3-5 0,0 3 41 15,0-1 7-15,-1 2 8 0,-1-1 32 0,0 0-7 16,-1 3 26-16,0 0-4 0,0 0 19 0,0 0-21 15,-12-10 26-15,5 8 15 0,1 1-2 16,-14 2-10-16,9-1-5 0,-4 0-2 0,-22 14-16 16,15-7 12-16,2 2-34 0,2 2-4 15,1-2-13-15,3 1-13 0,1 2 6 0,1 0-23 16,3-1-1-16,4 4-20 0,1-7 12 0,2 0-21 16,2-8-13-16,0 0 13 0,0 7-10 15,13 2-27-15,-7-6 5 0,7 4-22 0,0-8-11 16,-5 1-21-16,19-9-25 0,-11 1-19 15,2 0-32-15,0-2 9 0,-1 0-44 0,5-2-31 16,-5-1-16-16,-2-1-11 0,-1-2-25 0,-1-2-9 16,-2-2-6-16,-1-3-10 0,2-1 20 0,-2 0-120 15,-5-3-11-15,6 1-43 0,-6-3 8 16,0 2 36-16,-1-3 23 0,-4-3 67 0,2 0 99 16,-2 3 119-16</inkml:trace>
  <inkml:trace contextRef="#ctx0" brushRef="#br0" timeOffset="-192226.15">27080 9777 1319 0,'-11'-37'194'0,"7"26"23"0,-2 6 3 16,0 2 2-16,1 3 18 0,-1 1-28 0,-5 9 18 15,1 5 22-15,0 3 8 0,2 6 12 16,0 1-3-16,2 2-3 0,3 3-11 0,1 1-15 16,0-1-33-16,2-15-14 0,0 8-16 0,11 27-24 15,-6-22-24-15,5-1-19 0,0-3-7 0,0 2-37 16,4-4-22-16,-1-5-16 0,2 3-41 16,2-3-46-16,2-2-27 0,0 0 10 0,3-5-131 15,2-3-9-15,-1-2-52 0,-2-5-16 16,-10 0 28-16,21-12-180 0,-12 0-54 0,-2-2 34 15,-1-1 39-15,-3 2 5 0,-1-3 40 16,-3 3 55-16,-6 2 180 0,0 3 11 0,-3 0 266 16,-1 2 55-16,0 6-11 0,0 0 11 0,0-7 19 15,-11-3 3-15,6 8-25 0,0 2 32 0,-4 0 26 16,2 0-21-16,-1 0-2 0,-18 14-9 16,10-7-9-16,2 1-9 0,1 0-29 0,1 0 2 15,4 3-24-15,0-2 1 0,3-4-26 0,2 2 0 16,1-2-26-16,0-1 7 0,2-4-18 0,0 0-6 15,0 0-19-15,0 0 7 0,16 13-29 16,-9-13-5-16,11-4-8 0,-10 4-5 0,19-7-20 16,-10 3 8-16,0 1-5 0,-4-1-4 15,-3 2-2-15,4-1 13 0,-2 1-15 0,-1 1 11 16,-2-1 1-16,0 1-2 0,-1 1-9 0,0-1 13 16,-1 0-14-16,12-1 0 0,-1-1 6 15,-2 3 3-15,-6 0 3 0,6 0-7 0,1 0-8 16,2 0-15-16,2 0-1 0,18-9-18 0,-18 2 3 15,-3-1-21-15,1-2-11 0,-2-3-7 16,-1-1 13-16,-1 0-6 0,-2-4 12 0,-1-1 4 16,0-6-35-16,-5-2 8 0,1-1 7 0,-3 1 5 15,-3-5 15-15,1 3-7 0,1 1 16 16,-4 17 2-16,0-4 53 0,0 1-21 0,0 3 15 16,0 3 17-16,-13-4 16 0,10 13 9 0,-1 3 22 15,0 11-9-15,-2 2 9 0,2 3-2 16,3 3 11-16,1 4 20 0,0-13-10 0,0 6-6 15,13 31 6-15,-7-22 1 0,-1 0-27 16,4-2 2-16,-2 2-6 0,0-3 10 0,-1-4-26 16,0-4 6-16,1-1-15 0,-2-2 15 15,-1-7-21-15,1-1-4 0,1-4 8 0,-1 1-24 16,1-4 0-16,0 0 15 0,-6 0-17 0,0 0-5 16,9 0 5-16,-1 0 10 0,0 0-15 15,-1 0 5-15,0 0-18 0,-1 0 13 0,6 0 0 16,10 10-12-16,-13-8 17 0,-1 3 3 15,-4-2-5-15,0 0-5 0,-2 1-11 0,-1-1 19 16,1 1-12-16,-2 0-5 0,0-1-6 16,-1 1 22-16,-2-2-24 0,3-2 8 0,0 0-9 15,-9 6-14-15,4-6-4 0,1 0-13 0,0 0 5 16,-2-1-8-16,2-2-3 0,0 0-7 0,0-1 0 16,2-1-8-16,0-2-5 0,2-11-9 15,0 9 9-15,14-22-54 0,-2 8 24 0,2 2 5 16,2-4-15-16,2-1 25 0,2 2-1 0,2-1 6 15,-2-1 19-15,1-1 22 16,-1 5 31-16,-1 6 13 0,-2-1-19 0,-2 1 23 16,-1 2 2-16,-3 5-2 0,1 8 1 0,-12 1 58 15,6 0 9-15,6 12 25 0,-7 5-1 16,-1 2 2-16,1 6 12 0,0 1 0 0,1 1 24 16,0 1 12-16,2 2-10 0,1 0 1 0,2-1-22 15,2 4-15-15,-1-6-17 0,-1-3 21 16,4-3-1-16,-1 2-22 0,4-5 3 0,-2-2 4 15,5-5-33-15,-1-5-2 0,1-6-1 0,1 1-13 16,-12-1-35-16,24-15-2 0,-13 2-31 16,-1-2 17-16,0-1-15 0,-2-1 7 0,-3 2-9 15,-4 1 15-15,0 1-2 0,-4 4-4 0,-3 2-17 16,-2 2 16-16,-1 5 9 0,-2 2 12 16,0 1-13-16,-1 2 13 0,0-1 3 0,1 4 11 15,-1 10 1-15,2-9-13 0,0 7 8 0,18 22 10 16,-3-20-27-16,0 1-37 0,2-2-47 15,3 2 11-15,1-3-176 0,-2-2-78 0,1 0 31 16,2-2-311-16,0-2 89 0,-8 0 24 16,1-2 30-16,0-2 70 0,1-1 22 0,-4 2 52 15,0 3-11-15,2-1 32 0,-7 1 27 16,5 4 18-16,-5 3 4 0</inkml:trace>
  <inkml:trace contextRef="#ctx0" brushRef="#br0" timeOffset="-191744.42">25966 10999 635 0,'11'-17'353'0,"-2"2"-61"0,-5 3-18 16,-4 12-20-16,0 0-10 0,-13-9 14 16,-3 16-44-16,-4 5-25 0,-2 5 26 0,-2 4 6 15,-1 6 6-15,-2 7-9 0,0-1-13 16,3 5-8-16,-2 5-13 0,3 1-15 0,3 2-24 16,5 0-6-16,4-1-24 0,1-3-7 0,7-1-6 15,3-23-18-15,0 7-33 0,20 29-39 16,-5-29-17-16,7-3-38 0,5-4 2 0,8-4-165 15,1-4-52-15,6-2 26 0,-2-3-284 16,1-2 32-16,0-1 47 0,-1-1 23 0,-20-1 13 16,10 0 59-16,34-14 11 0,-30 9 4 0,1-5 23 15,-4-3 1-15</inkml:trace>
  <inkml:trace contextRef="#ctx0" brushRef="#br0" timeOffset="-191074.2">26304 11107 491 0,'-5'-4'339'16,"2"1"-44"-16,1 1-19 0,0 1-27 0,0 2-12 16,1 4 1-16,0-1-28 0,-1 15 44 15,0 3 20-15,0 6-1 0,0 3-8 0,1 2-2 16,1 5-2-16,-3 5-17 0,3 0-31 0,-2 3 2 15,-1 2-22-15,-1-5-25 0,3-1-11 16,-3-4-19-16,2-1-9 0,0-4-27 0,-1-2 8 16,0-3-10-16,2-6-1 0,0-8 2 15,0-4-4-15,0-5-25 0,1-5-2 0,1 0-32 16,1-5-17-16,0 0 2 0,5-14-27 0,0-5-24 16,3 0-12-16,0-1 5 0,-1-1-6 15,3 1-4-15,-2 2 0 0,1 3 11 0,0 1 1 16,-2 3 9-16,-1 5-11 0,1 0 12 0,-2 3-14 15,0 2 19-15,-2 5-8 0,1 0 10 16,1-1-8-16,-7 2 12 0,0 0 7 0,23 15 5 16,-9-3 23-16,-1 0 7 0,3 2-9 15,0 3 26-15,-1-1 3 0,1 1-16 0,2 0 18 16,-2 1-13-16,1-3 8 0,-1 3-4 16,-3-6-7-16,1-1 0 0,2 1 3 0,-3-5-17 0,1 0 19 15,2-3-19-15,-2-4-5 0,-14 0 2 16,14 0 12-16,18-13-9 0,-16 5-16 0,2-5 4 15,-2-3-18-15,1-1-2 0,-2-2-15 16,0 1 14-16,-2-3 2 0,-3 0-19 0,0 2 0 16,-4 1 4-16,-1 2-1 0,-3 5-5 15,-2 11 0-15,0-7 3 0,0 7 12 0,-11-14 4 16,6 11-14-16,-1 3 11 0,1 5 6 0,-6 4 1 16,0 6 2-16,2-1 0 0,2 2 12 15,1 3-5-15,3-4 20 0,3 4-16 0,0-10-1 16,0 4 6-16,13 17 12 0,-4-13-19 0,2-2 13 15,1-1-9-15,3-3 13 0,1-2-13 16,1-3-8-16,4-3-36 0,1 0-21 0,0-3-45 16,-3 0 10-16,-5 0-127 0,2 0-37 0,21-12-49 15,-19 3 27-15,1 1-268 0,-2-3 15 16,0-2 68-16,-4 1 14 0,-1-6 42 16,-4 0 38-16,-2-2 20 0,1-4-11 0,-4 1 48 15,1-2 13-15,-4 13 15 0</inkml:trace>
  <inkml:trace contextRef="#ctx0" brushRef="#br0" timeOffset="-190815.54">27037 11040 605 0,'-7'-8'427'0,"4"5"-48"16,-1 2-48-16,2 3 36 0,0 6-23 0,2 11 7 16,0 6-16-16,0-10 14 0,0 10 7 0,0 6-31 15,16 39-32-15,-10-25-24 0,0 1-21 16,0-1-27-16,1 0-12 0,1-2-27 15,-3-1-15-15,-3-2-20 0,3-2-14 0,-2-4-61 16,1-6-33-16,-1 2-11 0,-1-5-46 16,1-4-33-16,-3-7-26 0,2-3-40 0,0-2 12 15,0-6-178-15,-1-1-81 0,-1-2 32 0,0 0-238 16,0 0 62-16,20-21 7 0,-11 5 56 0,3-5 19 16,1-1 33-16,-2 2 68 0,1-2-38 15,3 1 54-15,-2 0 29 0,0 3-30 0</inkml:trace>
  <inkml:trace contextRef="#ctx0" brushRef="#br0" timeOffset="-190597.48">27290 11439 681 0,'2'-4'414'0,"-2"2"-48"16,0 1-48-16,-1 0 60 0,0 5 0 0,-1 3-17 15,-1 14-19-15,-1 8-17 0,1 1-22 0,2 3-17 16,-3 1-10-16,2 1-7 0,-1 3-47 16,-1 4-13-16,2 0-11 0,-4 1-30 0,3 1-31 15,1-2-17-15,0-1-44 0,-1-5-6 16,-1-3-64-16,2 0-26 0,1-7-26 0,-2-4-34 15,1-3-3-15,0-8 8 0,0-5-139 0,-1-4-35 16,3-2-33-16,0 0 23 0,-8-11-214 16,2-7-30-16,4-6 35 0,0-2 36 15,2-8 6-15,0 2 54 0,-2 1 36 0,2 14-5 16,0-7 59-16,0-5-12 0,12-35 9 16</inkml:trace>
  <inkml:trace contextRef="#ctx0" brushRef="#br0" timeOffset="-190369.4">27237 11611 627 0,'3'-25'365'16,"-2"0"-5"-16,-1 15-49 0,7-21 36 0,-4 12-10 15,2 1-17-15,1 0-18 0,3 7-7 0,7-4-6 16,-1 4-4-16,5 5-15 0,2 3-8 16,2 2-38-16,-11 1 13 0,7 0-27 15,27 18-12-15,-23-6-29 0,-1 2-19 0,-6 2-11 0,1 3-13 16,-7 5-15-16,-7-2 3 0,-4-1-35 16,0-10-9-16,-19 22-56 0,2-15-12 0,-2-2-25 15,-3-1-40-15,-4-5-44 0,4 1 11 16,-3-5-143-16,-1-2-75 0,15-4 30 15,-4 0-301-15,-2 0 48 0,-16-12 39 0,19 4 42 16,2-2 43-16,6-6 11 0,-1 2 34 0,4-7 7 16,2 0 64-16,1 10 1 0,0-9-7 15</inkml:trace>
  <inkml:trace contextRef="#ctx0" brushRef="#br0" timeOffset="-190099.2">27636 11018 905 0,'10'-12'376'0,"-1"7"-39"0,1 0-42 0,3 5 43 15,-3 0 15-15,27 13-14 0,-12-1-24 0,2 6-10 16,-1 7-20-16,3 5-4 0,-1 8-22 0,0 5 7 16,-3 7-52-16,-3 3-20 0,-1 2 6 15,-7 1-56-15,-2 1-7 0,-6-3-3 0,-4-1-13 16,-2-27-53-16,-13 52-30 0,-3-30-37 15,-7 0-36-15,-5-4-32 0,-6-1-37 0,-3-1 10 16,-6-2-171-16,-4-2-47 0,-1-2 28 0,0-6-261 16,-1 2 42-16,2-3 1 0,1-1 69 15,2-2 3-15,0-2 62 0,3 0 43 0,4-4-19 16,1 0 45-16,3-1 18 0,4-1 12 0</inkml:trace>
  <inkml:trace contextRef="#ctx0" brushRef="#br0" timeOffset="-189954.32">27092 12351 468 0,'-9'4'466'0,"2"-3"-71"0,1 1-54 0,1-2-15 15,-1-1-27-15,2 0-38 0,0 1-35 16,1-1-15-16,-1 0-15 0,2-2-26 0,1 0-31 16,0 1-29-16,1-1-11 0,1 0-99 0,1 2-77 15,1-4-84-15,-1 3 14 0,0-3-287 16,1 4 22-16,-3-3 21 0,1 2 49 0,-2-1-1 16,1 1 25-16,-2-3 46 0,2 5 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37:17.026"/>
    </inkml:context>
    <inkml:brush xml:id="br0">
      <inkml:brushProperty name="width" value="0.05292" units="cm"/>
      <inkml:brushProperty name="height" value="0.05292" units="cm"/>
      <inkml:brushProperty name="color" value="#FF0000"/>
    </inkml:brush>
  </inkml:definitions>
  <inkml:trace contextRef="#ctx0" brushRef="#br0">13723 1301 320 0,'0'-13'282'0,"0"13"-26"16,14 0-21-16,-14 0-34 0,0 0-5 16,0 0 6-16,0 0-12 0,0 0-33 0,0 0-7 15,0 0 12-15,0 0-29 0,0 0-3 0,0 0-9 16,0-12-17-16,0 12 2 0,0 0-10 15,0 0-9-15,6-26-21 0,-11 23 5 0,1-2-26 16,-8 2-3-16,11-1 7 0,-7 3-11 16,0-5 8-16,-5 6-5 0,0-2-6 0,-2-1-12 15,-5 3 5-15,13 0-19 0,-7 0 2 0,-5 0 8 16,-28 12 3-16,23-4 0 0,1-1-21 16,2 0-3-16,4 0 15 0,-2 4 13 0,0-2 3 15,3 5-30-15,-3-2 6 0,2 4 24 16,0-1-1-16,2 2 1 0,2-1-24 0,4 1 27 15,3 2-19-15,3-2 25 0,1 2-17 0,2-13 6 16,14 22-9-16,-1-14 21 0,3 1-32 16,3 2 23-16,2-3 6 0,2-3-6 0,3-1-1 15,-1 0-19-15,-2 0 4 0,7-2 3 0,-1-1-22 16,1-5-1-16,-4 4 2 0,-2-1-35 0,2-4 2 16,-5 2-54-16,-5-2-36 0,-16-1-36 15,12 0 15-15,-2 0-201 0,-2 0-89 0,0 0 34 16,-8 0 27-16,15-9-5 0,-12 5 43 0,-1 2-7 15,2 1 25-15,0-1 27 0</inkml:trace>
  <inkml:trace contextRef="#ctx0" brushRef="#br0" timeOffset="988.62">13946 1480 434 0,'-5'-3'286'0,"1"3"-34"0,0-1-24 16,1 0-13-16,-3-1 1 0,4 1-5 0,0-2-13 15,-2 2-11-15,2 0-21 0,0-1-9 16,-1 1-11-16,4 1-9 0,1 0-30 0,0 0 2 16,3 1 3-16,9 5 12 0,0 0-22 0,2 1-13 15,1 3-10-15,-2-2-7 0,2 8-2 0,0-2 8 16,1 0-9-16,-5 0-16 0,-1 1-8 16,-1 0-2-16,-3 0-6 0,-1-3 39 0,-1-1-15 15,-2-1 12-15,-2-3-20 0,-2 0 20 16,0-7 3-16,0 0-18 0,0 7-12 0,-12 5-12 15,6-10 6-15,2 1 5 0,-1-3-3 0,-2 2-3 16,0-2-5-16,-1-1-5 0,8 1-17 0,-10 0 1 16,-12-14-8-16,14 7 9 0,2 0-15 15,-1-6-12-15,3 4-13 0,2 0 12 0,2 9 3 16,0-12-50-16,13-10 5 0,-4 7 38 16,5 3 3-16,0 2-29 0,3-2 28 0,-1 3-22 15,9-1 25-15,-7 2-12 0,4-1-7 0,1-1 16 16,-6 4 2-16,0 0 24 0,-4 4-1 0,-1 2-12 15,-12 0 1-15,8 0-17 0,-2 0 14 16,2 0 2-16,5 19-14 0,-4-5 3 0,-5-6 34 16,1 8-11-16,-3-4 14 0,-1 1 11 15,1 5-12-15,2 1-10 0,-4-5 24 0,1-2-14 16,0-2 5-16,0-1 13 0,1 0-6 0,4 5-12 16,-2 0 20-16,2-6 0 0,-4-2-3 0,5 0-16 15,-1-2 10-15,1-2 4 0,2 1-11 16,-2-3 0-16,2 0-11 0,4 0 11 0,2 0-13 15,19-13 3-15,-16 6-9 0,0-2 12 0,-4-3-11 16,1-1-24-16,-3-4 4 0,1 1-8 0,-4 3-3 16,-3-2 10-16,2 1-9 0,-4 2 6 15,0-1-3-15,-1 2-18 0,-1 4 20 16,0 0 10-16,-2 2-13 0,0-1-1 0,0 3 16 16,0 3-7-16,0 0 10 0,0 0-23 15,0 0 29-15,0 0-3 0,-2-7 10 0,2 8-10 16,0 2-7-16,-2 2-3 0,2-1 5 0,0 1 16 15,0 2-12-15,4 14-12 0,-4-9 10 0,10 23 12 16,-5-9-4-16,1-1 19 0,0 0-4 0,4-1-20 16,-3 4 9-16,3-2-2 0,-3 2-2 15,0-2 21-15,-2 1-8 0,-3-5-2 0,0 3 11 16,-2-15 18-16,0 6 6 0,-14 19-3 16,5-20 4-16,-4 2-14 0,-3-2-6 0,-3-2 1 15,-2-2 5-15,-2-3-8 0,-1-1-2 0,4-3-5 16,-3-4 1-16,12 0-5 0,-7 0-13 15,-20-14 8-15,19 6-8 0,2-3-4 0,3-3 11 16,3-1-20-16,0 0 3 0,4-3-7 0,5 0-11 16,0 1-20-16,2 7-4 0,0-4 0 15,11-20-30-15,2 17 8 0,2 0-67 0,2 0-11 16,0 0-43-16,3 0-28 0,1 5-36 0,1 0 21 16,3-1-218-16,0 4-29 0,-1 2 34 0,0 4 31 15,-1-6 28-15,4 4 25 0,-1 0 50 16,0-4-22-16,-1 6 18 0</inkml:trace>
  <inkml:trace contextRef="#ctx0" brushRef="#br0" timeOffset="1237.28">14834 1506 394 0,'0'-2'368'15,"0"3"-28"-15,0 0-6 0,0 4-4 0,0 2-44 16,0 13-4-16,0-9 18 0,0 9-15 15,0 9-17-15,0 0-5 0,0 3-22 0,0-1-31 16,0 1-12-16,11 33-23 0,-11-36-15 0,2-3-11 16,0-1-23-16,-2-1-9 0,0-3-15 15,2-3-38-15,-2-6-33 0,0-1-23 0,0-5-61 16,0 2 5-16,0-4-103 0,0-4-88 0,2 0 25 16,-2-2-305-16,0-1 39 0,2-4-11 15,-2 1 34-15,6-10 77 0,-6 6 18 0,0-5 24 16,0-5 20-16,0-1 16 0,0-2 0 0</inkml:trace>
  <inkml:trace contextRef="#ctx0" brushRef="#br0" timeOffset="1508.5">14782 1581 251 0,'-3'-7'499'0,"2"2"-66"16,0-1-68-16,2-1-48 0,0 1-39 0,4-9 0 15,6 3-28-15,1 0-2 0,-1 2-13 16,7-2-27-16,0 5-11 0,4 2-16 0,1 1-22 15,0 3-11-15,-11 1-19 0,7 0-15 0,0 0-1 16,25 19-29-16,-27-8 10 0,-3 2-4 0,-3 2-20 16,-2 2-10-16,-5-2 5 0,-4-1-12 15,3-2 0-15,-3-4-24 0,-14 17 8 0,5-12-7 16,-2 0-16-16,-4-1-28 0,-1-4-28 16,0-1 2-16,0 0 2 0,-1-3-77 0,3-4-52 15,14 0-26-15,-14 0-26 0,-12-12 20 0,17 3-251 16,-1-4-47-16,3-1 36 0,5-1 26 0,0-4 31 15,2 9 44-15,0-6 36 0,18-21 36 16,-6 15 12-16</inkml:trace>
  <inkml:trace contextRef="#ctx0" brushRef="#br0" timeOffset="1740.63">15135 1285 951 0,'5'0'349'15,"1"4"-13"-15,-2 1-44 0,0 2 59 0,1 2-45 16,0 8 4-16,4 3-16 0,-3 4-10 15,-1 2-6-15,1 2-29 0,-2 3-21 0,0-3-21 16,0 4 0-16,-2-1-22 0,3-2-32 0,-3 0-5 16,2-3-21-16,-1-1-24 0,4-5-30 0,-5-5-28 15,3 3-24-15,-3-6-39 0,2-4-33 16,0-3 3-16,1-1-136 0,-3-3-62 0,-2-1 22 16,0 0-234-16,7 0-70 0,11-16 37 15,-12 7 26-15,4-3 36 0,-4-2 26 0,-1-1 52 16,-1-2 10-16,-2 5 23 0,-2 0 31 0,0 12-5 15</inkml:trace>
  <inkml:trace contextRef="#ctx0" brushRef="#br0" timeOffset="2201.36">15155 1556 646 0,'-3'1'439'0,"-3"-1"-55"16,2 0-51-16,1-1-14 0,1 0-30 0,2 1-51 15,2-3-21-15,0 2-11 0,5 0-28 16,11-3-10-16,0-1-22 0,3 2-8 0,3 0-33 15,-2 1 6-15,-10 2-23 0,3 0-19 16,4 0 8-16,1 0 11 0,-3 0-24 0,-3 0-12 16,-3 0 3-16,0 0-3 0,8 10-8 0,-15-6 4 15,0-1-9-15,3 8 19 0,2-2-18 16,-8-2 6-16,1 2-2 0,0-1 9 0,-2-1-16 16,0-7-1-16,0 8-3 0,0-1 5 0,0 1 5 15,0 0 2-15,0 4 4 0,0 0-13 16,0 1 1-16,0-1 15 0,0 1-11 0,13 14 2 15,-9-19-8-15,6 2 1 0,-3-3-3 0,5-2-8 16,2 0 1-16,-3-3-6 0,10-1-3 16,-12-1-6-16,7 0-3 0,1 0-6 0,17-14-15 15,-16 3 0-15,1 0-14 0,-4-3 5 0,1 1-7 16,-7-1 24-16,2-2-18 0,-4-1 9 16,-2 3 3-16,-3 3-3 0,-2 11-1 0,0-10 6 15,-14-13-3-15,3 18 2 0,-8-2-5 0,4 0 6 16,-8 4-6-16,1 1 14 0,2-1-15 15,-1 3 3-15,-3 0-24 0,4 0-29 0,-1-2 5 16,13 2 7-16,-4 0-111 0,3 0-24 0,-1 0-22 16,2 0-28-16,8 0 23 0,-7 0-221 0,7 0-30 15,-8 9 34-15,10-8 31 0,0-1 39 16,5 2 5-16,15-1 40 0,1 1 12 16,6 2 17-16,1-1-8 0</inkml:trace>
  <inkml:trace contextRef="#ctx0" brushRef="#br0" timeOffset="2734.26">15935 1602 550 0,'2'-1'407'0,"0"-1"-32"15,0-1-77-15,-2 0 0 0,0 0-22 0,-2 0-47 16,0 0-24-16,0 0-25 0,-3 1-20 15,1-1-15-15,-1 0 11 0,-2 1-13 0,1 2-5 16,-8 3-14-16,3-3-10 0,-16 17 0 0,11-5-8 16,-2 4-4-16,1 3-7 0,3 2 4 0,5-2-15 15,2-3-1-15,3 4-7 0,4-1-6 16,0-13-12-16,0 4 3 0,11 16-14 0,-2-16 16 16,3-1-22-16,3-4-15 0,1-4-18 0,-16-1-32 15,15 0 12-15,21-11 1 0,-16 6-36 16,1-4-21-16,-8-3-10 0,5-3-15 15,-5 0 14-15,1 1 14 0,-3 0 11 0,0 1 6 16,-1 2-5-16,-2 3 4 0,-5 1 16 0,1 0-8 16,-2 6 15-16,0-1 3 0,-2 2 14 15,-2 3 20-15,2-1-5 0,0 3 18 0,-2 2-2 16,2 0-2-16,0 11-1 0,0-8 30 0,0 6 4 16,0 3 24-16,14 23-8 0,-10-17 0 15,1 2-11-15,-1 0 17 0,1 0-13 0,1-4 2 16,-1 2 0-16,-3-3-8 0,-2-12-3 0,0 4-4 15,0 1 3-15,-16 16-3 0,3-14-6 16,-5-5 6-16,0 0-19 0,-2-4-1 0,-1 0-3 16,1-4-5-16,-2-2-13 0,10-2-35 15,-3 0-18-15,-19-12 3 0,20 3-142 0,-1-5-53 16,5-4-60-16,6-2 32 0,4-3-271 16,0 12 51-16,16-28 48 0,-5 15 15 15,3-2 53-15,2 2 23 0,2 2 25 0,-1 0-21 16,0 1 44-16,0 4-27 0</inkml:trace>
  <inkml:trace contextRef="#ctx0" brushRef="#br0" timeOffset="3052.61">16102 1625 376 0,'6'-1'498'0,"1"0"-98"0,-1 0 19 16,1 1-59-16,13 3-11 0,-13-3-42 0,20 13-12 15,-7-5-29-15,-2 0-19 0,0 3-34 16,-3 3-5-16,-3 0-17 0,1 2-31 0,-1-2 2 15,-3 3-13-15,-1-1-9 0,-5-4-10 0,-1 4-4 16,0-6-19-16,-2-1 11 0,0-9-14 16,0 6 9-16,0-6-17 0,0 7 5 0,0-7-35 15,-13 10 24-15,9-10-33 0,1-3 12 0,-1 3-27 16,-1 0 5-16,3-5 10 0,-3 0-19 16,3 1-11-16,2-3 1 0,-2-10-24 0,2 2-10 15,0 7-16-15,0-6-11 0,14-17-20 0,-8 14-30 16,5 0-28-16,1 2 2 0,3 3 12 15,3 0-77-15,-6 3-53 0,4 4-14 0,-1-2-56 16,3 2 26-16,4 4-259 0,-2-1 23 16,-11 2 50-16,8 0 33 0,22 13 30 0,-11-7 28 15,-3-1 19-15,0 3 42 0,1 1-5 0,-3-6 14 16</inkml:trace>
  <inkml:trace contextRef="#ctx0" brushRef="#br0" timeOffset="3648.69">16746 1685 722 0,'-7'-2'389'16,"-6"-1"-8"-16,-6-1-53 0,6 4-43 0,4 0 22 16,-7 0-12-16,-17 12-21 0,14-6-23 0,-2 5-15 15,2 3-14-15,4 0-21 0,-1 1-21 16,3 2-3-16,1-1-17 0,3 0-8 16,1-1-23-16,5-3-14 0,1-1-10 0,2-11-13 15,0 7 7-15,0-7-10 0,13 15-10 0,-6-13-4 16,1-2-26-16,15 0-19 0,-11 0-18 15,24-9-34-15,-12-1-17 0,-1 0-29 0,1 0 4 16,-1-4 6-16,0 0-49 0,-2 2 31 0,-2-4-28 16,-1 3 1-16,-2 1 21 0,-2 2 34 15,-8 1-6-15,1 3-5 0,-5 2 16 0,2 2 32 16,-2 1 3-16,-2 1 1 0,0 5 39 0,-2-3 12 16,4 3 11-16,-4-1 12 0,2 4-1 15,0-2 9-15,0 2-4 0,0-2-2 16,0 6-8-16,0-3-3 0,0-1 7 0,12 9-4 0,-8-11-2 15,-1-3-11-15,3 0 11 0,-2-1-8 16,1-1-17-16,1-1-3 0,1-2-3 0,-2 1-29 16,10-8-15-16,-3-2-24 0,1-3-9 15,6 2-40-15,-5-5 10 0,-1-2 7 0,-2 0 7 16,0 2-6-16,-2 2 7 0,-1 2 5 16,-5 2 7-16,1 3 30 0,1 2 1 0,0 2-13 15,-3 2 36-15,0 0-4 0,-2 2 26 0,0 0 20 16,0 0 8-16,3 14 2 0,0 2 10 15,-2 1-2-15,3 6 21 0,0 3 0 0,1 3 2 16,2-4-14-16,-2 4-3 0,3 2 31 0,-3 0-32 16,1 2 21-16,0-3-20 0,0 1 7 0,-1-1-19 15,-4 2 10-15,2-2-25 0,-3-17 10 16,0 4-26-16,0 2-2 0,0-4-10 0,0 2-27 16,0-7-13-16,-11 6-59 0,4-16-27 15,2 2 10-15,0-4-163 0,-1-3-58 0,-2-5 30 16,0-1-270-16,2-4 51 0,1 1 40 15,1-3 9-15,3 0 26 0,1-1 46 0,0-2 16 16,0-3 39-16,0 12 8 0,0-4 6 16,0-5 10-16</inkml:trace>
  <inkml:trace contextRef="#ctx0" brushRef="#br0" timeOffset="3920.91">17058 1681 275 0,'0'-5'504'16,"2"2"-9"-16,0 1-92 0,1 0-24 0,1 1-12 15,1 0-17-15,13 5-15 0,-5-1-42 16,5 3-25-16,3 2-23 0,-1 4-27 0,0 2-1 16,0-1-41-16,-4 6 7 0,0-2-31 15,-3 4-13-15,1-1-22 0,-5 4 3 0,-1-2-23 16,-4-1-3-16,-3-2-12 0,1-1 8 0,-2-12-14 16,0 6-4-16,-13 11-11 0,4-11 1 15,0-5-19-15,2-2-7 0,-2-2-25 0,0-3-21 16,9 0-35-16,-14 0-45 0,-12-13-40 0,13 6 11 15,-1-5-127-15,3-2-51 0,2-6 28 16,4 0-240-16,0-1-17 0,1-3 20 0,4 0 38 16,0 9 31-16,0-4 53 0,16-28 29 0,-7 21 15 15,1 3 17-15,0 1 12 0</inkml:trace>
  <inkml:trace contextRef="#ctx0" brushRef="#br0" timeOffset="4928.6">17219 1485 929 0,'3'-12'359'0,"-1"3"-50"15,0 1 58-15,3 0-50 0,-3 4-46 16,-1 0-4-16,1 2-40 0,4 0-6 0,-1 2-9 16,1 3-5-16,9 6 6 0,0 2-23 0,1 7-12 15,-1 1 15-15,-1 2-4 0,-1 3-15 16,-1 4 8-16,-2 1-32 0,0-3 19 0,-1 5-34 16,0-3-2-16,-5-1-17 0,1 2-1 0,-2-1-19 15,0-3 3-15,-3-3-6 0,4-5-27 0,-3-2-5 16,1-5 2-16,-2-2-11 0,0-3 12 15,1 0 2-15,-1-2-9 0,0-2-27 16,0-1 9-16,0 0-23 0,0 0-25 0,2-16 0 16,2-1-43-16,4-4-6 0,-1 3-7 0,5-5-5 15,-1 7-9-15,3 3 13 0,-3 2-11 16,2 2 22-16,3 4-5 0,-9 5 10 0,2 0 9 16,0 0 4-16,16 10-7 0,-10 2 9 15,-4-1 10-15,5 2 2 0,-3-1 4 0,1 1 4 16,-2 0 0-16,1 0 11 0,-2-1 3 0,0-3 9 15,-1 0-2-15,-3-1-7 0,-1-5 30 16,-2 2 4-16,2-3 3 0,0 0-16 16,-1-1 15-16,-1 0-14 0,2-1 15 0,-6 0-13 15,0 0 9-15,6 0-19 0,6 0 13 0,10-17-13 16,-12 7-1-16,1-1 4 0,1 0 5 0,-2-2-17 16,0 3 6-16,1-4 6 0,-2 2-8 15,-1-1 4-15,-3 2-11 0,2 3 9 0,-2-1-3 16,-1 3-20-16,-1 0 15 0,0 1-14 0,-1 2 12 15,0 1 9-15,-1-1 2 0,1 1-18 16,-2-1-5-16,2 2 1 0,-1-1 10 16,-1 1 1-16,0 1-13 0,0 0 0 0,-3 2 21 15,3 0-18-15,-2 2 2 0,2-1 9 0,-2 2 5 16,0 1-15-16,1 1 15 0,-5 7-16 16,6-2 21-16,-2 5-7 0,1-2-9 15,1-3 3-15,0-12 13 0,0 7 1 16,0 5-12-16,14 15 3 0,-8-15 8 0,0-3-7 15,2-4 16-15,-1 0-22 0,-1-2 23 0,2-1-21 16,7 3 17-16,-2-5-20 0,0 0-9 0,-5 0 9 16,5 0-3-16,14-16-15 0,-9 7 3 15,-1-2-10-15,-2-3 3 0,-1 1-5 0,-1-2 4 16,-1 2 5-16,0 1-10 0,-3 1 9 16,-3 1-10-16,-1 3 23 0,0 2-5 0,-2 1-9 15,-1 1 10-15,0-2-1 0,-1 3 3 0,1-1 0 16,-1 1-2-16,0 0 7 0,-1 1-11 15,1-1 11-15,-1 2-2 0,0 0-6 0,-1 0 10 16,1 2 2-16,-2-1-7 0,0-1 1 0,-1 4 6 16,2 0-2-16,-1 2 2 0,0 9-4 15,-4 5 9-15,3 1-6 0,0 1 2 0,1 7-1 16,0-1 0-16,1 4-2 0,1-17-2 16,0 8 8-16,0 5 5 0,15 33-2 0,-9-30-12 15,0 0 14-15,0-2-2 0,-1 2 1 0,-1-4-4 16,1-4 8-16,-2-1 5 0,-3-8-4 15,2-2 2-15,-2-12 8 0,0 9 6 0,0-3-9 16,-19 9 12-16,8-7-16 0,-3-5-1 16,3-1 11-16,2-2-3 0,-5 0-11 0,-3 0 9 15,-19-12-15-15,18 7-4 0,2-3 15 16,-1-1-19-16,3 0 18 0,0-3-3 0,5 1-9 16,-4-1 5-16,6-5-24 0,6 0-11 0,1 9-11 15,0-5-13-15,11-16-22 0,0 14-17 0,2 0-31 16,7 3 14-16,1 0-61 0,1 0-22 0,2 1-5 15,1 2-27-15,4 0-24 0,0 3-13 16,-3 0 25-16,1-1-255 0,0 2 20 0,-2 2 24 16,-2 1 54-16,-5-3-4 0,6 4 60 15,-1-2 25-15,0 1 15 0,-1-1 4 0</inkml:trace>
  <inkml:trace contextRef="#ctx0" brushRef="#br0" timeOffset="7214.17">18766 1325 818 0,'0'0'288'0,"-14"0"-40"0,14 0-13 0,0 0-7 16,0 0 1-16,0 0-5 0,0 0-20 15,0 0-18-15,14-24-3 0,19 17-19 0,10 1 0 16,5-1-19-16,3 4-20 0,6-3-13 15,-3 1-12-15,-1 0-5 0,1 0-12 0,-6 3-10 16,-2-1-25-16,-11 1 5 0,-17 2-42 0,4 0-40 16,-1 0 13-16,-2 0-40 0,-2 0-28 0,-4 0-11 15,-4 0-20-15,-9 0-21 0,8 2-32 0,-8 3 16 16,-8 0-172-16,-1-3-105 0,-8 3 26 16,2-3 19-16,4 1 21 0,-2-1 18 0,-5-1 13 15,7 0-1-15</inkml:trace>
  <inkml:trace contextRef="#ctx0" brushRef="#br0" timeOffset="7624.76">19037 1280 406 0,'0'0'318'0,"-1"-3"-26"16,0 7-43-16,-1-4-37 0,2-1-22 16,0 2-4-16,-1 1-34 0,0 0 11 0,1 4 4 15,-3 1 15-15,3 4 7 0,0-1-22 16,0 7 63-16,0 5-21 0,0 5-10 0,0 2-2 15,0 3-3-15,0 2-13 0,0-1-9 0,0 2-24 16,0-2-1-16,0 1-14 0,0 0-19 16,0 0-7-16,0-3-9 0,0-2-11 0,0-2-11 15,0-5-6-15,0-2-13 0,0-6-1 0,0-2-13 16,0-3-38-16,0-9-64 0,11 6 5 16,-5-9-154-16,5-6-47 0,2-6 22 0,0 1-243 15,-2-2-25-15,0 0 22 0,1 2 35 16,-3-1 30-16,1-2 22 0,-1 2 15 0,-4 5 25 15,2-1 42-15,-2 4 18 0</inkml:trace>
  <inkml:trace contextRef="#ctx0" brushRef="#br0" timeOffset="8189.76">19214 1631 915 0,'3'-4'392'15,"-1"4"-57"-15,-1 3 8 0,2-1-19 16,-1 2 14-16,-1 14-41 0,4-6-13 0,-1 4-30 15,1 4-12-15,-1-3-18 0,-1 1-32 0,1 0-11 16,1 0-12-16,2-3-14 0,0-2-22 16,0-1-5-16,-1-2-26 0,5-1-14 15,-1-3 2-15,0-4-3 0,0-1-20 0,-10-1-2 16,13 0-6-16,17-10-20 0,-14 2-3 0,-1-2-24 16,-1-2-4-16,0-1-19 0,-1-4-2 15,-1-2-10-15,-5-2-16 0,2 4 0 0,1-1 7 16,-3-2-14-16,-3 2 12 0,-2 4 14 15,0 4-8-15,3-4 12 0,-1 7 1 0,-3 0-9 16,0 3 7-16,1 0-1 0,0 0 3 0,-2 1-5 16,0 1-6-16,0 4 18 0,0-2-3 0,0 2 1 15,-1 1 9-15,2 2-10 0,-2 0 19 16,2 2 1-16,1 14 7 0,-2-11-1 0,0 8 3 16,7 29 6-16,-3-16 4 0,1-1 0 15,5 3 0-15,-2 2-4 0,3 1-6 0,1-2 17 16,-1 2-15-16,-1-2-1 0,2-3-6 0,-2 0 12 15,-1-4 4-15,-1 2 3 0,-2-4 1 0,-3-4-5 16,-2-1 5-16,-1-13 8 0,0 4-2 16,-19 10-15-16,9-17-5 0,0-1 10 0,-1-3-6 15,0 0 1-15,-3 0-4 0,-18-14 7 0,15 6-4 16,0 0-2-16,2-1-2 0,2-1-1 16,-1 2-15-16,3-4 14 0,0 3-16 0,4-2 0 15,-1-1 11-15,7 2-15 0,-3-1-6 0,4 11-17 16,0-14-29-16,13-17-15 0,-2 12-24 15,4-2-13-15,1 4 12 0,2 0-101 0,3 0-27 16,-1 1-22-16,5-1-40 0,-2 1 31 16,-3 2-278-16,4 3 49 0,-1-1 28 0,1 0 33 15,-5 0-4-15,-2 2 26 0,-3 0 69 0,0 3 23 16,-2 0 10-16</inkml:trace>
  <inkml:trace contextRef="#ctx0" brushRef="#br0" timeOffset="9308.23">19802 1609 510 0,'0'0'286'0,"0"0"-30"15,0 0-17-15,0 0 9 0,0 0 6 0,15 25-13 16,-15-13-27-16,0 7 42 0,0 4-18 16,0 6-25-16,0 2 10 0,0-2-29 0,9 34-17 15,-7-31-18-15,2-3-13 0,0 2-21 0,0-1-25 16,1-4-5-16,-1 5 2 0,-1-4-20 0,-1-2-14 15,0-4-13-15,-2-2-47 0,1-7 0 0,-1 0-86 16,0-12-31-16,0 7-87 0,0-7 18 16,0 0-238-16,-5 10-39 0,6-13 9 15,-1-1 32-15,0-2 27 0,-1-1 62 0,3-11 1 16,-2 9-8-16,0-7 32 0</inkml:trace>
  <inkml:trace contextRef="#ctx0" brushRef="#br0" timeOffset="9570.93">19823 1792 299 0,'-2'-17'420'0,"0"-2"-52"0,2 9 7 16,0-5-58-16,0-2-42 0,0 2 5 16,12-19-3-16,-1 17-24 0,1 1-3 0,1 2-24 15,4 2-20-15,5 2-8 0,-2 1-32 16,2 3-14-16,1 5 1 0,-11 1-20 0,6 0-1 16,23 9-19-16,-19 3-15 0,-3 0-8 0,-3 5-2 15,-3 0-5-15,-5 5-8 0,-5-1-6 16,-2-1 0-16,-1-10-10 0,0 4-5 0,-16 17-14 15,6-15-9-15,0 0-9 0,-8-4-31 16,0-3-37-16,0-1-28 0,0-3 7 0,1-1-115 16,-1-1-56-16,12-3-49 0,-5 0 32 0,-8-12-265 15,8 6 34-15,7-4 29 0,1 1 26 0,4-1 27 16,-1 10 26-16,0-11 21 0,15-16 16 16,-4 15 9-16</inkml:trace>
  <inkml:trace contextRef="#ctx0" brushRef="#br0" timeOffset="10143.44">20146 1731 517 0,'9'7'450'0,"5"0"-83"0,-5-1 22 16,0-2-5-16,-2 0-45 0,7 4-30 15,-2-7-27-15,-4 1-20 0,2 1-26 0,1-3-29 16,-3 1-13-16,14 0-25 0,-14-1-31 16,3 0-1-16,2 0-15 0,17-12-2 0,-14 5-23 15,-2-1-14-15,0-2-20 0,-3-3-14 16,0 2-18-16,-1-3-4 0,-3-1-25 0,-1-1 18 15,-2 3-10-15,-2 1-4 0,-1 2-3 0,-1 3-13 16,0 7 0-16,0 0 10 0,-11-14-19 16,6 11 2-16,0 3 20 0,-3 0-5 0,-8 5-9 15,-1 5 24-15,2 1-12 0,0 0 9 0,3 1-21 16,0 5 34-16,6-5-11 0,-2 5 20 16,5-2 1-16,1-1-7 0,2-14 6 0,0 12-4 15,0-3 5-15,12 13 7 0,0-11-6 0,0-3 6 16,3-2-11-16,7-2 0 0,-4-1-5 15,-9-3 2-15,8 0-4 0,2 0-1 0,24-17-20 16,-20 10 1-16,1-2-4 0,-4-7-19 0,1 2-21 16,-1-1 13-16,-1-2-17 0,-2-2 11 0,0 1-2 15,-1 0 19-15,-5 3-9 0,-2 1 12 16,-2-1-10-16,-5 6 11 0,-2 1-2 0,0 8 2 16,0 0-4-16,0-6 10 0,-15-3-3 15,10 7 0-15,1 2 12 0,-1 2 10 0,0-1-16 16,1 0 4-16,-1 3 4 0,3-1 1 0,-1 1-8 15,2 1 15-15,1 2-8 0,1 0 7 16,-1 1-12-16,11 16 17 0,-2-7-11 0,1 0 18 16,0 2-8-16,3 0 1 0,-1-1-1 0,-1 0-6 15,-1 1 1-15,-1-1 0 0,-2-2 6 16,-2-1-3-16,0 0-8 0,-5-3 11 0,0-6-14 16,-13 14-16-16,1-9-17 0,-3 0 4 15,-3-2-96-15,-5-3-77 0,-3-1-67 0,-1-3 25 16,-1 1-284-16,-3-1 18 0,15-2 36 15,-10 0 35-15,-3 0 52 0,-3 0 13 0,-1 0 20 16,-2 0 50-16,-3 0-6 0,0 0 2 16</inkml:trace>
  <inkml:trace contextRef="#ctx0" brushRef="#br0" timeOffset="11550.7">15359 2528 254 0,'13'0'338'0,"-13"-14"-56"16,0 14-7-16,0 0-39 0,14 0-17 0,-14 0-29 15,0 0-15-15,21-18-21 0,-21 17-5 0,0 0-23 16,2-1-6-16,-2 1-25 0,0 1 6 16,0-1-11-16,-2 0 1 0,-1 1-17 0,-2 0-9 15,1 1-15-15,-2-2 0 0,-13 3-8 0,8-2 7 16,-5 0-15-16,-28 10 9 0,14-7-18 16,-1 1 17-16,-2 0-33 0,3 1 36 0,-6 0-11 15,-7 0-16-15,1 1 2 0,0 0 0 16,-4 0 10-16,-2 1 12 0,4 0-13 0,-6 0-4 15,4 0 17-15,0 0-22 0,-1 1-12 0,-2 2-6 16,0-1 6-16,-1 1 11 0,0 0-16 0,-4 2 6 16,1-2 10-16,-4 3-23 0,1-2 8 15,-5 2 0-15,1-1 9 0,-3 0-1 0,-2 1-9 16,2 2-5-16,-1-1 9 0,-2-2-1 16,2 6 12-16,-3-4 4 0,0 3-4 0,1-2-19 15,-4 1 3-15,5 2 16 0,-1-2-32 0,0 0 15 16,0 1-2-16,-2-1-14 0,0 1 2 15,1-1 9-15,0 1-10 0,1-2 26 0,-2 2-12 16,-1 0 19-16,2 1-29 0,0-2-3 0,2 1 15 16,-2-1 11-16,1 1-14 0,-1 3-4 15,2-4 10-15,-1 1-8 0,-3 3 5 0,0-3-5 16,-2 3 0-16,2-1 1 0,-3 1-11 16,0 1 24-16,-4-2-18 0,4 1 3 0,1-1 6 15,-2 0 8-15,4 0 5 0,2-2-7 0,3 0-4 16,4-2 2-16,5 2-17 0,2-2 2 15,0 1 10-15,3-1 5 0,0 0-15 0,1 2 27 16,0-3-32-16,1 2 14 0,2 0 2 0,-4 1-3 16,1-1-8-16,3 0 0 0,-4 0 8 15,4-2 16-15,0 3-13 0,2-3 13 0,0-1-21 16,3 0 10-16,1-1-3 0,5-1-10 16,1-1 5-16,5-3 6 0,2 2 0 0,1-1 1 15,7-3-10-15,0-2 11 0,4 3-22 0,2-4 13 16,4-1-27-16,4 1-15 0,1 1-18 15,-1-3-4-15,4 1-28 0,-1-1-26 0,0 1-35 16,2-1 14-16,1 0-226 0,0-1-47 0,1 2 24 16,1-3 38-16,1 2 43 0,2-3-5 15,11-1 15-15,5-3-13 0</inkml:trace>
  <inkml:trace contextRef="#ctx0" brushRef="#br0" timeOffset="12535.1">16261 2595 307 0,'0'-14'270'0,"0"14"-70"0,6-26 11 16,-6 20-22-16,0 3-40 0,0-1-3 0,0 1-17 16,-2 1-3-16,0-2-8 0,2 1-5 0,0 0-8 15,0 3 2-15,0 0-6 0,0 0 8 0,0 0-19 16,0-6-3-16,0 6-3 0,0 0-24 16,0 0-3-16,0-8 3 0,0 8-14 0,0 0-7 15,0 0-1-15,0 0 4 0,0-9 12 16,-2 11 4-16,2 0 20 0,-2 2-16 0,1 1 2 15,-4 12 9-15,-1 1-6 0,4-1 33 16,-1 2-11-16,-1 3-7 0,2 0-7 0,0 3 23 16,0 4 0-16,1-3-5 0,-3 7-3 0,1-2-21 15,3-1 10-15,-4 2-9 0,3 3 6 0,-1 1 4 16,0 1-18-16,0 6-3 0,-2 2 4 16,2 1 3-16,-1-1-17 0,-1 4 8 0,2-1-6 15,-3 0-7-15,4 2 2 0,-1-3 4 0,0 2 5 16,2-26-7-16,0 13-8 0,0 6 9 15,0 4-4-15,0 0 1 0,0 0-6 0,0-1-9 16,0 0 3-16,0-5-13 0,0 1 9 0,0-4-13 16,0-1 7-16,0-1-3 0,0-3-10 0,0-6 2 15,0-2 6-15,0-2-4 0,0-5 10 16,0-4-11-16,0-3-3 0,0-1 2 0,0-3-5 16,0-6-12-16,0 0-9 0,0 0-10 15,0 7-42-15,-2-2-13 0,2-7-20 0,0-1 9 16,2-1-90-16,0-1-32 0,-2-1-49 0,3-8-41 15,4-2 29-15,-1 0-248 0,-1 0 42 0,4-2 26 16,3 0 29-16,3-2 76 0,1 1-3 16,1 1 9-16,4 0 24 0,4 1 39 15</inkml:trace>
  <inkml:trace contextRef="#ctx0" brushRef="#br0" timeOffset="13535.77">17631 2375 724 0,'2'1'252'15,"2"0"-17"-15,1 2-19 0,0-2-13 16,2 1-18-16,4 9 2 0,2-6-16 0,1 3-19 16,1-2 6-16,-3 2-8 0,7-1-17 15,2 3 10-15,2-1-30 0,0 4 1 0,0-1 1 16,3 1-15-16,5 0 3 0,2 4-16 0,3-1-8 16,4 0 27-16,0 2-16 0,2 2-10 0,4 0-14 15,3 2-4-15,-3-1 1 0,3 2 5 16,1 0-8-16,3 3-19 0,1-1 17 0,4-1-24 15,0 3-3-15,3 0-3 0,2-2-17 16,5 3 16-16,1 1 16 0,1 0-4 0,1-3-8 16,0 2-9-16,3 2 9 0,-1-2 1 0,4 0 14 15,0 3-21-15,2-2 13 0,1 1-6 0,2 1-15 16,1-1-1-16,0 1 13 0,-1-1-8 16,0 1-1-16,0 2-3 0,-2-3-1 0,-1 0 1 15,2 2 15-15,-2-1-24 0,1 1-6 16,2 0 13-16,0-2-8 0,0-1-3 0,0 1 9 15,0 4-10-15,1-4 5 0,0 1 13 0,2 2-17 16,3-2-2-16,1 2 16 0,2 0-14 16,-2 1-4-16,0 2 0 0,-2-4 13 0,3 2-9 15,0 1-7-15,-1-1 10 0,1-2 8 0,7 2-13 16,-5 0-2-16,-2-1 11 0,-2 2 0 16,-4-3-5-16,-2 1-16 0,-1-1 15 0,-1-1-4 15,-5 0 3-15,0-2-1 0,0 0 1 0,-2-2 3 16,-2 1 4-16,-1 0 6 0,-1-3-15 15,-5 0 9-15,-1-3-18 0,-4 2 13 0,-1-2 7 16,-1-2-6-16,-6-1-19 0,0-1 16 0,-7-1-6 16,-3-1 14-16,-5-2-16 0,-2-1 6 15,-8-3 2-15,-1-1 1 0,-2 0-7 0,-1-4 5 16,-4 2-7-16,-7-2 1 0,4 0 1 0,-6-2-9 16,-3 0 3-16,0-1-11 0,-2-1-7 15,1 2-18-15,-3-3-16 0,2 0 7 16,-3 2-73-16,1-1-30 0,-1-1-22 0,-1-1-20 15,0-1-47-15,-1 1 23 0,-1-2-259 16,-1 0 12-16,-2 0 60 0,-11-4 20 0,-5-5 1 16,-1 2 54-16,0-1-16 0,-2 1 73 0,-5-2 17 15</inkml:trace>
  <inkml:trace contextRef="#ctx0" brushRef="#br0" timeOffset="16441.54">3625 5066 685 0,'15'0'186'0,"-15"0"3"16,0 0-28-16,0 0-6 0,13 0-1 0,-13 0-7 16,20 23-9-16,-18-22 2 0,0 0-8 15,-1-1-7-15,0 1 10 0,1-1-4 0,1 0-23 16,-2 0 9-16,1 0-32 0,2 0 5 0,-2 0-10 16,0-2-14-16,0 0 16 0,-1 0 7 15,1-1-11-15,-2 0-1 0,2-2-10 0,-1 2 6 16,0-1-26-16,0-1 12 0,0 0 25 15,-1-2-36-15,0 1 20 0,0-1-21 0,0 7 10 16,0-11-5-16,0-2-4 0,-13-12-7 0,9 12 14 16,-1 4-6-16,-1 3-33 0,0 2 15 15,0 0-4-15,-1 1-6 0,-13 2 0 0,12 1-2 16,-8 0 5-16,-1 0-3 0,-22 14-3 16,19-4 2-16,0 1-2 0,0 1 0 0,3 5-1 15,-3-2-15-15,1 2-1 0,3 1 0 16,1 2 0-16,3 1-9 0,2 1 3 0,-1-2 15 15,5 0 6-15,1-2-2 0,3-3-8 16,1-3 22-16,1-5-2 0,0 3-2 0,14 7-2 16,-5-6-34-16,-2-3 0 0,7-1 14 0,3 0 13 15,1-2-2-15,3 0-2 0,-1-1-1 0,2 1-8 16,0 1 6-16,2 1-6 0,-2 0 6 16,2 1-2-16,-3 2 0 0,1 3-1 15,-1-2-1-15,-3 3 13 0,0-1-4 0,-3 0-12 16,1-1-1-16,-5-2 2 0,-1 0-19 15,-4 0 38-15,-2-1 12 0,-2-2-10 0,-1 1 14 0,-1-8-21 16,0 6 17-16,-11 14 1 0,-2-8 8 16,0 1-12-16,-4-4 4 0,-4 2-22 0,-3-1 19 15,0 3-18-15,-3-4 3 0,0-1 6 0,-2-3-5 16,0-4-3-16,-1 3-7 0,2-2 7 16,-1 1-22-16,1-3 4 0,16 0-9 0,-8 0 13 15,-2 0 4-15,-2 0-10 0,0 0-11 0,1 0 31 16,2 0-28-16,-20-11 15 0,28 11-10 15,1-3 3-15,1 1 27 0,4 0-16 0,1-2-2 16,1 2-9-16,-1-3 14 0,4 2-7 0,0-2-3 16,-3-10-3-16,5 15 8 0,0-14-2 15,0 0 1-15,17-12-4 0,-7 11-12 0,1 3 5 16,3 2 13-16,-1-2-10 0,3 4 2 0,-1 1 10 16,4 1-3-16,-2 2-11 0,4 2-11 0,-12 2 26 15,7 0-22-15,17 16 10 0,-16-5-7 16,-1-1 12-16,-1 5-15 0,0 1-3 15,-4 0-2-15,3 2 4 0,-3-1-62 0,-1 0-40 16,-2-3-16-16,1-2-25 0,-1 3-26 0,0-9-24 16,-1-1 18-16,-1-2-273 0,-1-3 8 0,3 3 12 15,-8-3 77-15,0 0 18 0,14 0 13 16,15-15 15-16,-10 7 47 0,-3-1 9 0</inkml:trace>
  <inkml:trace contextRef="#ctx0" brushRef="#br0" timeOffset="17106.76">3978 5288 819 0,'0'-2'260'0,"0"0"-27"0,0 2-8 0,0 2-5 16,0 3 20-16,-1 0-4 0,4 16-17 0,-3-11-25 15,0 5 40-15,0 4-30 0,0 1-12 0,0 2-7 16,0-1-20-16,0-2-9 0,0 2-12 16,5 14-10-16,-1-24-5 0,1-4-22 0,-3 0-1 15,1-3-1-15,1 1-10 0,0-3-19 16,-1 0 4-16,0-3-19 0,4 1-2 0,15-12-8 15,-8 4-7-15,-1-2-18 0,2-4-5 0,-4-3-10 16,1-1-16-16,-1-1 1 0,-2-3 9 16,2 1-21-16,-3-2-16 0,-1 2 14 0,-1 2-5 15,-1 3 14-15,-1-1 5 0,0 6-18 0,-1 1 38 16,-2 1-19-16,1 2 10 0,-2 2-12 0,2 2-13 16,-2 3 30-16,0 0-11 0,0 0-3 15,2-5 4-15,-1 6 12 0,0 3-3 0,0 3 10 16,2 11-1-16,0 2 5 0,1 4 5 15,-1 6 23-15,2-2 9 0,0 7 11 0,0-1 8 16,0 3-6-16,1 1-16 0,-2 2 2 16,0-5-1-16,1 4 19 0,-4-3-8 0,0-2-2 15,-1 1-1-15,0-19 3 0,0 6-4 0,0 2-5 16,-17 24-33-16,9-23 18 0,-3-7-6 16,-2-2 3-16,-1-3-17 0,-1-3-1 0,1-2-8 15,-4-3-5-15,5-3 4 0,5-2-4 0,-3 0 9 16,-8-12-7-16,6 2-14 0,-1-2-4 0,3-2 4 15,2-3-18-15,4-2 1 0,0-2 3 16,2 0-15-16,3 9-1 0,0-5-24 0,15-26 0 16,-4 21-15-16,2 1-8 0,5-3-22 15,2 1-20-15,4-1 9 0,-1 0-90 0,3 3-32 16,0 1-21-16,1 0-59 0,1 1 28 0,2 2-263 16,0 2 41-16,-1 1 37 0,1 1 66 0,-1 1 26 15,1 0 3-15,-1 1 34 0,1 4 14 16,2-3 19-16,-2 3-17 0</inkml:trace>
  <inkml:trace contextRef="#ctx0" brushRef="#br0" timeOffset="18144.02">4524 5269 553 0,'0'-5'302'0,"-1"2"-32"16,1 1-23-16,0 0-32 0,-2 2-8 15,1 0 16-15,0 3-11 0,0 1-13 0,1 1 12 16,0 0-26-16,-1 2 20 0,0 0-13 0,1 2-7 16,0 0-13-16,0 5-8 0,0 1-13 15,0-1-6-15,0 0-1 0,0 1-18 0,0-3-4 16,0-2-18-16,0-1-8 0,0-3-5 0,0-6 0 16,0 6-6-16,0-6 4 0,0 8-7 15,0-8 5-15,0 0-2 0,0 0-22 0,7 10-6 16,-8-11 4-16,1 1-4 0,0-4-8 0,-1-2-10 15,0-1-17-15,1 0 2 0,0 0 3 16,0-2-11-16,0-5-6 0,0-2 11 0,10-16-7 16,-4 16-3-16,3 2-5 0,0 1-10 15,-2 5 2-15,0 3 15 0,2 2-13 0,0 2-6 16,-9 1 5-16,7 0 2 0,17 12 7 0,-8-4-2 16,-1 4 2-16,0 1 5 0,0 2-10 15,-2 2 10-15,-2-4-6 0,-2-1 3 0,1 1 7 16,-4 0-9-16,-1-5 13 0,1-1 0 15,-3-2 0-15,-1-1-9 0,0-1 24 0,0 0-9 16,0-1 6-16,-1 0-1 0,-1-2 0 0,0 0 4 16,-1 0-15-16,-1 0 21 0,0-2-18 15,1-2-9-15,-1 0 16 0,0 0-26 0,1-1 10 16,0-1-23-16,1 0-2 0,-2-2 2 0,2-9-5 16,0 10 10-16,0-5 0 0,13-19-6 15,-3 14 1-15,4-2-5 0,1 1 17 0,2 4-5 16,4-1-2-16,2 1-11 0,-3 4 13 0,3 4-11 15,0 3-2-15,-14 3 20 0,6 0 5 16,19 21-17-16,-18-6 24 0,0 2-3 0,-5 2-1 16,-1 3 5-16,-9 0 2 0,3 3-7 15,-2 1-2-15,-2-3-15 0,3-3 18 16,-3-10-11-16,0 3-8 0,0 0 1 0,-13 9-20 16,10-16-42-16,1-3-54 0,-2 0 10 15,2-3-123-15,-1-2-53 0,1-3-44 0,0 1 30 16,0-2-259-16,6-10 43 0,-8 1 39 0,4 8 51 15,0-5 8-15,11-15 32 0,1 12 26 0,-3 1 30 16,2 2 13-16,4 0 35 0,2-1-4 16</inkml:trace>
  <inkml:trace contextRef="#ctx0" brushRef="#br0" timeOffset="19718.72">5245 5298 529 0,'0'0'289'16,"0"0"-19"-16,0 0-21 0,0 0-5 16,0 0-11-16,0 0-7 0,0 0 8 0,0 0-25 15,0 0 21-15,-11 1-6 0,12 6-6 0,2 11-7 16,-3-8-9-16,0 5-10 0,0-1-9 15,0 1-26-15,0 0-12 0,0-1 5 0,0-4-19 16,0-1-10-16,0-1-12 0,0-1-8 0,0-1 1 16,0-6-7-16,0 6-7 0,0-6 3 15,0 7-16-15,0-7-11 0,0 0 9 0,0 0-17 16,-5 10-7-16,4-13 2 0,-1 2-4 0,0-2-15 16,0-3-4-16,1 2-20 0,1-3 6 15,-1-1-11-15,2 2 2 0,-1-1-5 0,0 1 2 16,10-15-10-16,-3 12 8 0,0 2-3 15,-1 0 2-15,1 5-3 0,2 1 4 0,-9 1 1 16,12 0-2-16,15 11 15 0,-14 1 3 16,0-3-12-16,0 0 14 0,-1-1 4 0,-4 0-4 15,2 2 0-15,-4-3 0 0,0 0-6 16,-2-3 11-16,-1 1-15 0,-1-2 17 0,0-1 3 16,0 1 1-16,-1-2-4 0,0 0 4 15,0 1-22-15,-1-2 5 0,0 0 5 0,-1 0 5 0,0-1-9 16,-1-2-4-16,0-1 9 0,0 0-9 15,0-2-17-15,0 3 3 0,1-4-16 0,0 2 11 16,2-2-15-16,-1-1 9 0,0 1-1 16,11-14 9-16,-4 8-8 0,3-1 0 15,4 1 0-15,2 1 11 0,2 0-11 0,4 2 11 16,0 1 4-16,1 1 0 0,-1 4-10 0,0 1 12 16,-1 3-7-16,-11 0 9 0,5 0 5 15,21 13-3-15,-18 1 9 0,-1-4 5 0,-4 3-14 16,-1 0 0-16,-3 2 6 0,-1-1-1 15,-4-2 10-15,1 4 8 0,-3-5-16 16,1 1 0-16,-2-2-6 0,-1-4 20 0,0-6-10 16,0 0 6-16,0 7-23 0,0-7 9 0,0 6-9 15,0-6-2-15,0 7 17 0,0-7-1 16,0 7-23-16,0-7 6 0,0 0-1 0,11 14 6 16,-8-11 9-16,1-1 2 0,1-1 3 15,1 2-13-15,1-3-13 0,11 4 28 16,-3-4-19-16,-5 0 3 0,18-11-3 0,-9 2 6 0,1 0-20 15,-3-2-5-15,2 2-10 0,-1-6 2 0,-1 2-4 16,0-3-4-16,-3 0-3 0,1 0-9 16,-2 1 7-16,-3 0 8 0,-1 1-6 15,-2-1 7-15,-3 7 4 0,-2 2 9 0,-2 1-9 16,0 5 4-16,0 0 12 0,0 0-13 0,-12-4 17 16,7 8-1-16,-3 6 10 0,-2 2 4 15,0 2 19-15,0 3 6 0,4 4-1 16,4-1 3-16,1 0-7 0,0 0 11 0,1-11-8 15,0 3-5-15,0 2-1 0,19 14 1 16,-6-17-21-16,2-8-25 0,6 1-20 0,3-4-38 16,-12 0-35-16,10 0 11 0,28-14-107 15,-22 2-19-15,2 0-51 0,0-1 26 0,-5-4-214 16,-1-1-41-16,-3-1 26 0,-4-3 32 0,0-3 15 16,-1 3 74-16,-2-2 6 0,-2 2 40 15,-1 0 8-15,3-2 18 0,-3 4 5 0</inkml:trace>
  <inkml:trace contextRef="#ctx0" brushRef="#br0" timeOffset="19971.88">6426 5087 448 0,'-8'-14'430'0,"2"7"-44"16,1 4-54-16,1-1 5 0,-1 1-13 0,1 3-24 15,1 0 0-15,-2 1-23 0,2 3-1 0,0 1 3 16,0 9-23-16,1 5 9 0,1 3-5 0,1-10-20 16,0 8 13-16,0 3-26 0,12 29-6 15,-7-21-16-15,0 3-2 0,-2-4-25 0,1 1 1 16,-1 0-13-16,0 2-19 0,-1-1-24 0,1 0-8 15,-2-3 3-15,1-3-23 0,-1-6-20 16,2-3-34-16,-2-5-4 0,3-2-51 16,2-8-91-16,-1-2-41 0,-5 0-66 0,19-12 20 15,-9 2-176-15,2-5 33 0,2 0-303 0,-4 2 57 16,-2-3 50-16,0 3 43 0,-5-3 33 16,0 4 44-16,-1 1 29 0,0 1 18 15,-1 2 19-15,-1 8 39 0,0-8 17 0,-11-10 34 16</inkml:trace>
  <inkml:trace contextRef="#ctx0" brushRef="#br0" timeOffset="20553.44">6277 5337 1135 0,'-7'-1'424'0,"0"1"-45"16,2 0-23-16,2 1-43 0,0-1-30 0,0 0-9 16,3 0-17-16,2 1-11 0,3 0-27 0,2 1-20 15,15-4-25-15,-12 2-27 0,8 0-3 16,5 0-14-16,30-10-25 0,-21 8-24 0,-1-3-22 15,1 0-13-15,-3 2-32 0,1-1-6 16,-6-1 5-16,-1 0 0 0,-5 3-10 0,-5 2-22 16,-4-2 5-16,0 0 3 0,-2 1 0 0,-3 0-8 15,1 0 11-15,-3 1-11 0,0 0 23 16,-3 1-7-16,1 0 19 0,2 1 5 0,-3 0 3 16,2 1 17-16,-1 2-5 0,0 2 5 15,0-1 5-15,5 10-4 0,-5-9 13 0,7 19 14 16,1-6 3-16,1 0-8 0,2 2-5 0,0-6 8 15,0 4-1-15,-1-6-6 0,-1 3 11 0,-2-5-5 16,-2-4-8-16,-1-1-15 0,0-2 5 16,-2 0 11-16,1-1-3 0,-2-3 2 0,0-1-1 15,-1 1-14-15,1-1 16 0,-3-1-4 0,1-1-25 16,1 1 4-16,-2-4-17 0,1 2-8 0,-1-3-8 16,1-2-15-16,0 2-21 0,1-1 8 15,0-1-6-15,0 2-9 0,0-3-4 0,0-5 6 16,11-15 12-16,-3 16-2 0,3-1 3 15,0 2 7-15,2-1-14 0,1 4 8 16,-1 0 0-16,3 1 4 0,-6 3 2 0,1 3 3 16,-4 2 9-16,1 0-2 0,-8 0 0 0,11 0 10 15,9 19 13-15,-10-9 7 0,0 4-6 16,0 3-3-16,-4 2 19 0,0-2-11 0,0 1 0 16,-1-6-5-16,-1 7 17 0,1-5-19 15,-1 0 0-15,-1-4 1 0,0-1-8 0,-2-3-20 16,2-4-20-16,-1-1-49 0,-1 0-48 15,-1-1 14-15,0 0-126 0,0 0-60 0,9-14 30 16,-3 0-259-16,1-1 12 0,-1-3 31 16,-2 0 44-16,1-2 23 0,-1 0 26 0,-1 0 44 15,-1 3 21-15,0-3 13 0,-1 0 50 0,1 0-6 16</inkml:trace>
  <inkml:trace contextRef="#ctx0" brushRef="#br0" timeOffset="20688.78">7006 5195 781 0,'-11'-9'433'0,"5"0"-73"0,-1 4-48 15,2 1 9-15,-1 2-52 0,0 2-47 0,0 0-8 16,2 0-30-16,4 0-22 0,0 0-129 0,-13 10-82 16,5 0-55-16,3-1 9 0,3-1-336 15,2 2 31-15,0-5 28 0,20 13 33 0,1-9 29 16,0 3 16-16,6-1-33 0</inkml:trace>
  <inkml:trace contextRef="#ctx0" brushRef="#br0" timeOffset="20933.43">7307 5320 967 0,'1'-2'486'0,"0"1"-21"0,-1 0-39 16,0 0-16-16,-1 2-24 0,-2 0-23 0,0 2-34 15,-3-1-19-15,-5 10-37 0,-1-1-19 0,-3 2-5 16,3 4-42-16,0 1-4 0,4 6-24 16,3 0-23-16,1-1-16 0,4 2-14 0,0-12-15 15,12 20 9-15,-2-16-14 0,3 2-44 0,2-4-16 16,3-3-17-16,0-6-55 15,0 2-73-15,4-8-50 0,-13 0 14 0,7 0-152 16,21-15-71-16,-14 7 32 0,-1-1-269 0,1 5 77 16,2-5 21-16,1 1 44 0,-2-2 24 0,4 1 11 15,5 1 65-15,5 3 20 0,1-2 36 16,7 3-3-16,3-1 14 0</inkml:trace>
  <inkml:trace contextRef="#ctx0" brushRef="#br0" timeOffset="21618.28">8560 5124 934 0,'1'-9'324'0,"-3"1"-26"0,1 0 9 16,-1 1-73-16,0 3 17 0,-8-9-33 0,-1 9-26 16,1 3 15-16,-3 3 7 0,4-2-15 15,-21 18-12-15,8-4-1 0,3 3-11 0,0 3 1 16,-2 6 2-16,2 3-14 0,0 2 10 0,2 1-11 15,3 5-26-15,2-1-8 0,2 2-11 16,3-4-8-16,7 7-12 0,0-25 9 0,14 34-19 16,-2-24-3-16,2 1-33 0,3-5-8 0,6-5-37 15,1-2-23-15,0-4-31 0,6-4-44 16,-2 0 9-16,-12-7-80 0,8 0-49 0,28-11-18 16,-25 2-40-16,-4-2 26 0,1-3-146 0,-6 0-79 15,0-3 10-15,0-2 25 0,-5 2 16 0,-6 2 23 16,0-2 55-16,-1 2 22 0,-1 1 13 15,-4 4 116-15</inkml:trace>
  <inkml:trace contextRef="#ctx0" brushRef="#br0" timeOffset="22302.1">8737 5453 743 0,'0'0'197'16,"0"-8"0"-16,0 8 21 0,-13-14 14 0,10 11-18 16,1 1 30-16,0 0-28 0,0 2-23 15,0 0 23-15,2 2-6 0,-2 1 0 0,2 2 12 16,1 0 0-16,2 13-1 0,-3-8-13 16,11 17-12-16,-1-5 2 0,-2 1-5 0,0 0-18 15,-1-2-2-15,0-1-29 0,-2-3-15 0,-1 0 8 16,0-5-4-16,-2 0-25 0,-1-6 10 0,0 0-26 15,-1-1 12-15,1 0-4 0,-1-5 9 16,0 0-8-16,0 0-24 0,0 0-2 16,0 0-14-16,-11 4 6 0,8-8-19 0,0 0-16 15,2-2-2-15,-6-8-38 0,2-4-5 0,3-1-5 16,1 1-12-16,1 9-14 0,0-5 8 0,15-17-18 16,-2 14 13-16,-1 1-7 0,4 0-6 15,2 4 16-15,4 1-3 0,-2 5 1 0,-2-1 7 16,0 2 10-16,-2 5 3 0,-8 0-9 0,4 0 6 15,15 13 5-15,-16 1 13 0,0 1-2 16,-3 1 6-16,-1 4 14 0,0-4 4 16,-2 0-8-16,-1 3 10 0,2 0-12 0,-2 0 1 15,0-5 12-15,0-2-5 0,-2-4-13 16,0 0 16-16,1-3 10 0,-1-1-5 0,1-1-9 16,0-3 0-16,0 1 5 0,1-1-10 0,-4 0-12 15,13-13 9-15,-2 2-20 0,-1-2-17 16,1-3-13-16,-1-2-13 0,1-2-2 0,0 0-8 15,0-2-3-15,0 3 16 0,-1 3 3 16,-1 1 2-16,1 0 14 0,-1 3-3 0,-4 2 6 16,-1 3-8-16,0 5 3 0,-4 2 22 0,0 0 9 15,0 0 22-15,6 9-1 0,-5-3 9 0,0 13-6 16,-1 5 19-16,1 3 6 0,0 5 25 16,-1 1-10-16,4 0 12 0,-1 4 9 0,1 0-2 15,0 3 3-15,-4-2 13 0,4 2-25 0,-3-2-1 16,1 1 21-16,-2-22-17 0,0 7-4 15,0 5-21-15,-13 25 2 0,6-28 7 16,-5-4-13-16,-1-7-5 0,-4-4-4 0,-1 2-13 16,-7-9-1-16,-1 0-2 0,0-3 10 15,1-1-5-15,12 0-9 0,-7 0 10 0,-20-14-2 16,17 6-2-16,6-3 15 0,2-2-4 16,4 1-3-16,5-5-3 0,3-1-2 0,3 8-1 15,0-5-66-15,20-22-4 0,-4 16-37 0,0 1-28 16,5-4-21-16,0 0-52 0,3 0 18 15,1 2-96-15,-1-2-28 0,2-1-39 0,2 1 30 16,-2 0-246-16,-3 4-2 0,1-1 40 16,-4 2 33-16,-1 0 72 0,-2 2 3 0,2 0 5 15,-4 1 58-15,3 0 30 0,-4 2-21 0,1 2 35 16</inkml:trace>
  <inkml:trace contextRef="#ctx0" brushRef="#br0" timeOffset="22532.21">9430 5443 748 0,'3'-4'441'0,"-1"1"-68"15,0 1-2-15,0 1-52 0,0 2 25 16,0 1 0-16,0 3-15 0,3 13 0 0,0 5-4 16,0 4-29-16,-2 2 0 0,1 4-30 0,0-4-28 15,-2 5-25-15,-1 0-9 0,0-1-13 0,-1 0-31 16,0-17-11-16,0 6-16 0,0 6-46 16,0 0-39-16,0-2-19 0,0-2-18 0,0-2-37 15,0-5-39-15,0-5-55 0,0-4 11 16,0-8-151-16,-5 9-55 0,6-11 28 0,0-4-301 15,4-7 55-15,0-3 38 0,1-5 47 0,0 2 36 16,-3-5 29-16,1 0 23 0,3 2 15 16,-3-5 34-16,-1 1-2 0,0 1 21 0</inkml:trace>
  <inkml:trace contextRef="#ctx0" brushRef="#br0" timeOffset="22801.93">9477 5523 1001 0,'-5'-10'336'0,"-1"2"60"0,2-1 0 16,0 3-25-16,1 0-25 0,1-1-23 0,2 1-44 15,0 6-12-15,0 0-28 0,0-8-17 0,18-9-34 16,-5 7-6-16,6 5-19 0,2 0 2 16,0 3-33-16,-8 2 6 0,4 0-28 0,4 0-5 15,20 21-3-15,-23-6 5 0,-4 2-24 0,-4 2 7 16,-2 1-2-16,-3 1-21 0,-4-1-6 16,-1-8 11-16,-11 22-29 0,4-16-2 0,-4 1-11 15,0-3 4-15,-6-1-34 0,3-4-22 0,1-1-10 16,-3-3-49-16,3-2-37 0,-1-5 9 15,5 0-112-15,2 0-32 0,-12-17-48 0,12 4 28 16,-2-2-255-16,3-5 23 0,3 1 29 16,2-6 57-16,-2 1 15 0,3 10 40 0,0-8-19 15,0-2 35-15,18-28 51 0,-7 22 16 0,2 0-30 16</inkml:trace>
  <inkml:trace contextRef="#ctx0" brushRef="#br0" timeOffset="23019.51">9664 5195 628 0,'11'-14'413'0,"-1"1"-69"16,0 5 22-16,-1 1-7 0,-2 4-26 15,1 1-18-15,-8 2-4 0,8 0 15 0,12 23-36 16,-9-7 10-16,3 5-31 0,-3 2 6 16,0 3-14-16,0 2-28 0,-2 2-25 0,2 1-22 15,-4 1-19-15,-2-1-19 0,1 1-2 0,-3-1-16 16,2-2-12-16,-2 0-60 0,0-2-52 16,0-5-25-16,-1-1-26 0,1-4-42 0,-2-6-23 15,0-5 9-15,2-3-142 0,0-3-69 0,-3 0 29 16,0 0-270-16,17-15 23 0,-8 3 31 0,-3-1 58 15,-1-3 7-15,1-1 47 0,-2 3 15 16,-2 2 44-16,-2 2-20 0,0 10 66 0,0-7-32 16</inkml:trace>
  <inkml:trace contextRef="#ctx0" brushRef="#br0" timeOffset="23427.6">9853 5470 1007 0,'-7'-4'369'0,"3"1"60"0,0 2-43 15,1-3-17-15,1 1-44 0,0 0-23 0,1-2-40 0,1 0-19 16,2 1-19-16,1-1-20 0,11-4-19 15,1-1-10-15,1 5-1 0,1 0-27 0,2 2 7 16,0 0-20-16,-11 3-15 0,3 0-14 16,3 0-16-16,16 13 8 0,-14-3-12 0,-2 5-4 15,-4 2-1-15,-1 3-9 0,-4 3 2 0,-1-3-8 16,-2 4-1-16,0-2 5 0,3 0-9 16,-2-2-18-16,-1-2 4 0,0-3-16 15,0-3 8-15,-1-2-8 0,0-3 8 0,2-4 7 16,1-1-16-16,1 0-4 0,2-2-15 0,-7 0-16 15,11 0-14-15,17-15-6 0,-10 3-24 16,-2-3-1-16,1-2-18 0,0-1 3 0,-2-1-3 16,-2-1-1-16,-2 1 14 0,-1 0 14 15,-3 2-5-15,-3 1 5 0,-2 4 2 0,-2 1 7 16,0 11 6-16,0-8-6 0,-15-9 4 16,3 10 2-16,-3 0 10 0,-4 4-13 0,-3 1-4 15,0 2 2-15,10 0-14 0,-5 0-12 0,-4 0-37 0,-18 11 9 16,20-5-70-16,2-1-42 0,1-2-16 15,5 1-22-15,3-2-31 0,4 1 27 0,6-1-189 16,0 0-25-16,4 0 32 0,10 4 34 16,5-1 6-16,6 2 56 0,-1 0 22 0,4-2 14 15,-4 2-4-15,6-4 4 0</inkml:trace>
  <inkml:trace contextRef="#ctx0" brushRef="#br0" timeOffset="23960.51">10464 5496 368 0,'12'-9'409'0,"-4"4"-11"0,-1-3-36 0,-2 1-46 15,-3 1 47-15,0-1-6 0,-1 2-34 16,-1 5-26-16,0 0-11 0,0 0-22 0,0-7-28 16,-17-1-8-16,10 9-21 0,-13 5-22 0,3 2-13 15,-2 3-15-15,4 6-1 0,-3 1-19 16,7 3 2-16,-2 1-20 0,4 1-22 0,-1 4-10 16,5-2-10-16,3-3-3 0,2-4-9 15,0-8-27-15,0 0 8 0,0-1-26 0,16 12-18 16,-7-17-10-16,2 0-19 0,-1-5-18 0,-10 1-16 15,12 0-7-15,20-18-39 0,-16 4-1 16,0-1 25-16,0-3 9 0,-2 1-22 0,-1-3-4 16,-1 3 4-16,0-3 17 0,-1 0 13 0,-3 2 3 15,1 3 17-15,-3 7 0 0,-2-1 4 0,-1 4 22 16,-1-1 11-16,0 3 1 0,-1 2 20 16,-1 1-21-16,0 0 38 0,0 0 0 15,0 13 10-15,1 6 30 0,-1-9 25 0,0 9 11 16,0 5 9-16,0 5-1 0,0 3 23 0,11 34 0 15,-6-26-4-15,0-1-12 0,0 1-11 16,0 0-1-16,-3-4-11 0,1-1 5 16,-2-2-2-16,-1-16-16 0,0 2-1 0,0 3-2 15,-14 16-11-15,4-25-5 0,-2-4-6 16,0 0-8-16,-1-3-3 0,-3-4-6 0,4-2-8 0,12 0-14 16,-18 0-2-16,-1 0-2 0,-17-17 24 15,20 8-16-15,1-3 12 0,4-2-24 16,0-1-4-16,4 1-1 0,2-6-28 0,3 2-14 15,2 7-47-15,11-21-18 0,0 10-46 0,1-2-35 16,7-1 15-16,0 0-130 0,1 1-39 16,5 2 30-16,-1 0-247 0,-3 0-28 0,1-1 64 15,-1 4 41-15,-2 0 27 0,-1 2 20 0,2 0 73 16,-6 1 22-16,0 6-11 0,-4-3 42 16,-3-1 21-16,-1 5-5 0</inkml:trace>
  <inkml:trace contextRef="#ctx0" brushRef="#br0" timeOffset="24296.4">10687 5503 1201 0,'-1'-2'442'0,"0"0"-56"15,1 1-51-15,1-1-43 0,0 2-5 16,1 0-17-16,1 2-21 0,3-1-14 0,9 8-21 16,0-1 0-16,-2 4-18 0,4-1-29 15,-2 2-6-15,-1 2-15 0,-2 2-11 0,0-1-23 16,-4 1 5-16,0 0-6 0,-3-6-4 0,-2 5-18 15,-1-3-4-15,0-5-13 0,-2 0 22 0,0-8 7 16,0 0-8-16,0 7-13 0,0-7 6 16,0 7-19-16,-11 0 1 0,7-7-10 0,-1 0 12 15,1-2-10-15,1 0-15 0,-1-2 21 16,-3-11-7-16,2 2-5 0,2-6-14 0,3 12-27 16,0-6-8-16,0-3-8 0,10-22-35 0,-2 15-15 15,0 2-35-15,2 3-17 0,0 0-34 16,1 3-15-16,4 1 18 0,-1 3-136 0,-5 2-33 15,8 1 27-15,-3 2-230 0,0 3-29 0,0 2 40 16,-4 1 44-16,-1 0 24 0,17 11 25 16,-8-1 33-16,2-2 19 0,-4 1 36 15,7 2 36-15,-1 1 20 0,1 1-8 0</inkml:trace>
  <inkml:trace contextRef="#ctx0" brushRef="#br0" timeOffset="24927.92">11233 5586 614 0,'0'-2'421'15,"-1"-2"37"-15,0 0-30 0,0-1-30 16,-1-2-32-16,-3-5-32 0,-1-2-26 0,-4 1-28 16,1 1-13-16,1 5-32 0,1 2-30 15,-1 0-11-15,-5-1-28 0,0 4-5 0,6 2-32 16,-5 0-10-16,-17 13 7 0,11-1-25 0,1 0 9 16,1 6 1-16,1 2-8 0,1-1-4 15,1 2-17-15,2-2-21 0,2 3 16 0,3-3-12 16,4-1-30-16,2-11 13 0,0 2-12 0,0 3 8 15,15 10-40-15,-5-17-1 0,1-3-25 16,1 1-35-16,-2-3-15 0,3 0-17 0,22-15-25 16,-14 3 8-16,2 0 10 0,-2-2-57 15,1-1 11-15,-4-2-18 0,-2-1 21 0,1 1 26 16,-4-1-4-16,3 1 18 0,-7 2 35 0,-2 1 12 16,0 2 37-16,-1 5-17 0,-3 2 16 15,-3 2 2-15,0 3 40 0,-2 3 20 0,-1 2 16 16,1 2 1-16,-5 7 24 0,1 1-9 15,1 3 8-15,1 0-3 0,1 1 2 0,1-2 4 16,2-11-10-16,0 5 6 0,0 1-11 0,16 13 7 16,-8-19-17-16,0-1-10 0,0 0-7 15,0-2-5-15,2-2-2 0,10 0-24 0,-12-1-20 16,5 0-30-16,18-19-17 0,-14 7-28 0,-1-4-8 16,0 1-10-16,-2-3 8 0,-1-1-13 15,1 0-38-15,-5 1 9 0,-2 0 36 0,0 1 7 16,-3 2 26-16,-1 0-16 0,-1 6 29 0,-2 1-10 15,0 8 14-15,0 0 17 0,0 0 23 16,0-7-1-16,0 7 0 0,-9-4 2 0,7 6 55 16,-1 3 9-16,-2 9 6 0,1 5 9 15,2 3 5-15,1 2 0 0,1-9 6 0,0 8 12 16,0 4-13-16,11 34 16 0,-6-27-14 0,0 2-1 16,1 0-11-16,-4-3 8 0,2 1-28 15,0-3 14-15,-1-2-15 0,-1 3-12 0,1-9-25 16,-3-14-23-16,0 1-25 0,0-1-60 15,-17 3 9-15,11-12-127 0,-1-4-55 0,-8-3-72 16,3-3 29-16,-1-4-239 0,2-3 54 0,2 1 18 16,0-4 82-16,2 0 5 0,0-1 35 15,3-4-23-15,0 1 63 0,0 2 6 0,2-2 14 16</inkml:trace>
  <inkml:trace contextRef="#ctx0" brushRef="#br0" timeOffset="25160.54">11444 5570 766 0,'6'-16'406'0,"1"0"-63"15,4 3 58-15,-3-1-21 0,3 3-20 0,2 0-22 16,1 3-9-16,0 2-32 0,0 6-14 0,-1-1-26 16,-4 1-22-16,16 10-33 0,-10 0-13 15,-2 2-13-15,-4 5-26 0,0 2-26 0,-4 0 2 16,-1 0-19-16,-2 3 8 0,-2-12-29 0,0 4-1 16,-14 19-32-16,7-17-24 0,-3 1-18 15,-1-5-29-15,-1-3-36 0,-3-1-55 0,4-4 10 16,1-2-108-16,10-2-41 0,-11 0-55 15,-1 0 26-15,-13-18-259 0,16 4 31 0,-1-3 49 16,4-2 30-16,1-3 35 0,5-1 31 0,-2-3 40 16,2 13-10-16,0-8 27 0,0-5-26 15</inkml:trace>
  <inkml:trace contextRef="#ctx0" brushRef="#br0" timeOffset="25943.62">11593 5190 810 0,'5'-8'410'0,"-1"3"-62"16,0-1-44-16,0 5 32 0,1 1-13 0,-1 2-19 15,5 10 2-15,-1 6-1 0,2 3-17 16,-3 3 5-16,2 3-19 0,-1 3 0 16,1 3-27-16,-1 5 17 0,-1-1-24 0,-1 4-21 15,0-4-14-15,-3-2-24 0,-1-1-11 0,3-1-16 16,-3 1-1-16,-1-7-41 0,-1-14 2 0,0 2-6 16,0 1-5-16,0-2-25 0,0-4 9 0,0-2-18 15,0-8-9-15,0 7-9 0,0-7-18 16,3 6-8-16,-3-10-24 0,2 0 0 0,2-10-35 15,6-3-12-15,-3-1 2 0,-1-4-7 16,1-1-9-16,3-2-9 0,-2-1 8 0,4 8 21 16,4-3-4-16,-4 0-7 0,0 6 4 0,-1 3-4 15,-4 4 18-15,0 5 8 0,0 2-5 0,-7 1 3 16,0 0 7-16,10 15 21 0,-4 1-5 16,-3 2 13-16,3 2-2 0,-1 0 6 0,1 0 11 15,-1-1 18-15,0 0-22 0,-1-2-6 16,-1-4 26-16,1-5-13 0,-3 0-2 0,2-1-8 15,-2-2 18-15,1-5-4 16,1 0-4-16,1 1 8 0,-4-1-6 0,0 0-12 16,0 0-38-16,23-18-1 0,-14 7-4 0,4-5-9 15,-5 2-13-15,3-1 22 0,2 0-17 0,-2 4 11 16,0 0-12-16,0-1 19 0,-4 4-13 16,-2 2 11-16,-1 1 1 0,-1 4 6 0,-3 1-10 15,0 0 7-15,0 0 1 0,9 9 14 0,-7-3 5 16,-1 0-5-16,3 9-9 0,-2-1 6 15,1-4 11-15,0-2 6 0,0 0 8 0,0-1-11 16,3 7-5-16,1-7 20 0,-1 0-21 16,-1-3 27-16,0-1-15 0,0-2 7 0,-5-1-17 0,0 0-4 15,9 0 5-15,18-11 3 0,-14 3-6 16,3-3 10-16,-1-2-11 0,2-1 17 0,-2 2-18 16,0 0 1-16,-1 2-1 0,-4 5 2 15,-3 0-9-15,-2 1-4 0,-1 1 8 0,-4 3 8 16,0 0-15-16,8 27 15 0,-7-5 16 15,-1 2 1-15,1 12 15 0,-1-2 14 0,0 4 9 16,0 1-7-16,0-20-5 0,0 11 9 0,0 7 16 16,0 0 0-16,-12 36 4 0,4-37-7 15,-2-7 7-15,1-4-18 0,-5-3 15 0,-1-3-10 16,-5-5-18-16,1-4 0 0,0-3 6 16,0-4 1-16,10-3-25 0,-4 0 12 0,-14-18-2 15,14 4-18-15,2-3-2 0,0-4 10 0,8-1-41 16,1-6 2-16,2-1-47 0,0 15-31 15,12-31-47-15,-2 15-49 0,5-1-46 0,3 5 21 16,5-3-147-16,1 2-71 0,0 3 37 16,0 2-215-16,0 2 57 0,-2 2 40 0,-2 3 46 15,-2 0 35-15,0 5 43 0,-2-4-3 0,-1 4 52 16,-1 1-19-16,-1 1 67 0,3 0 5 0,-6 2-7 16</inkml:trace>
  <inkml:trace contextRef="#ctx0" brushRef="#br0" timeOffset="27289.25">16234 3880 252 0,'0'0'292'0,"0"0"-39"15,0 0-30-15,0 0-3 0,0 0-29 0,0 0-4 16,0 0-25-16,0 0 2 0,0 0-5 15,0 0-9-15,0 0-11 0,0 0-3 0,0 0-8 16,0 0-18-16,0 0 11 0,0 0-12 16,0 0-27-16,0 0-4 0,0 0-2 0,0 0-15 15,0 0 4-15,0 0 5 0,0 0-13 0,0 0 23 16,-34 25-6-16,27-9 0 0,0 2-9 0,-2 3 13 16,3 3-2-16,-2 1-5 0,2 4 0 15,-1-1-18-15,1-2 40 0,-1 4-26 0,2 1-9 16,1-4 19-16,3 2-9 0,1-14-4 15,0 3-17-15,0 4 5 0,0 0 3 0,0-2-17 16,12 16 3-16,-9-19 1 0,-1-5 6 0,0-4-18 16,0-1 8-16,0-2 2 0,-2-1-21 15,2 0 4-15,-1-3 4 0,0 4 0 0,0-4-2 16,-1 1-5-16,2 0-10 0,-2 1 6 0,0-3 1 16,0 0-14-16,0 0-13 0,0 0-6 15,0 0-4-15,0 0 1 0,0 0 3 0,0 3 2 16,-2-5-169-16,0 1-30 0,-1 0-36 15,1-1 25-15,0 0-269 0,0 1 37 16,-1-1 35-16,-1 0 27 0,2-1 2 0,-3 3 51 16,3-1 18-16,-1 1-9 0,-1-1 15 15,2 1 3-15</inkml:trace>
  <inkml:trace contextRef="#ctx0" brushRef="#br0" timeOffset="28117.99">15271 4809 347 0,'3'-9'421'16,"-1"1"-70"-16,-2 4-57 0,0 3-10 0,0 1 6 15,-2 2-34-15,0 1 20 0,-5 15-14 16,-2 5 0-16,0 5-6 0,0 0-16 0,-2 6-3 15,1 4-2-15,-2 3-25 0,1 1-29 0,-1-1-2 16,1 1-24-16,-1 1-13 0,1-4-22 0,2-2-5 16,-3-2-25-16,4-4-4 0,1-4 6 15,-1 0-28-15,0-4 15 0,4-3-22 0,1-4-1 16,-1-5 10-16,2-5-14 0,0-4-28 16,2-2-23-16,2-1-12 0,-2-4-15 0,2-1-17 15,5-10-13-15,-1-3-9 0,2-3-12 16,-2-4-14-16,3-1 8 0,-3 0-10 0,4-2-10 15,-3-2-8-15,1-5 18 0,4 0 2 0,-1-1 17 16,-6 1-16-16,9-1 21 0,-4 1-2 16,1 3 28-16,1 2-5 0,-3 3 30 0,-3-1 0 15,3 3 23-15,1 4-1 0,-4 2 11 0,-2 3 17 16,3 3-2-16,1 2-14 0,-4 5 26 16,2 0-15-16,-1 6 8 0,-5 1 35 0,16 10 14 15,-5 1 3-15,-4 7 5 0,6 3 11 0,-4 4 1 16,2 6 12-16,-1 3 5 0,-2 5-7 15,1 0-13-15,0 0 4 0,1 2 1 0,-4-2-24 16,0-2 1-16,-3-2-11 0,1-1-13 0,-2-3 8 16,1 1-10-16,0-5-27 0,-1-3-30 15,-2-2-18-15,0-4-20 0,0-8-13 0,0-10-66 16,0 6 12-16,0-6-151 0,0 0-53 0,-5 9 27 16,2-12-295-16,3 0 22 0,-2-1 60 15,0 0 34-15,0-1 27 0,-1 0 58 0,-5-7 19 16,3 3 21-16,-1 2 38 0,-2 1-23 0,-2-3 47 15</inkml:trace>
  <inkml:trace contextRef="#ctx0" brushRef="#br0" timeOffset="28318.99">15265 5305 1109 0,'-8'-2'372'0,"2"-1"23"16,0 1-29-16,3-1-12 0,1 0-31 0,-2-1-28 15,2 2-28-15,0-3-35 0,1 2-20 0,1-2-19 16,0 0-38-16,3-1-27 0,-1 1-19 0,6-7-51 15,-3 4-45-15,7-1-2 0,-4 4-85 16,6-2-30-16,2 4-35 0,-5 1-22 0,1 2-47 16,-2 0 19-16,1 0-291 0,-1 0 26 0,3 0 37 15,20 12 15-15,-16-8 72 0,6-1 5 16,0 1-3-16,2 0 32 0,0-1 5 0</inkml:trace>
  <inkml:trace contextRef="#ctx0" brushRef="#br0" timeOffset="29686.12">15753 5111 509 0,'0'-16'353'0,"27"-20"-30"0,-23 23-47 16,-2-2-3-16,0 4-20 0,-2 1-22 15,0 10-33-15,0-7-13 0,0 7-26 0,-13-15-1 16,6 15 2-16,0 0-19 0,-8 8-15 0,-5 2-12 16,1 2-10-16,2 2 21 0,-2 0-13 15,4 3-13-15,-1-2-21 0,3 0-11 0,3-1-23 16,-1 2 18-16,5-3 7 0,4-1-13 15,0-3-26-15,2-9 17 0,0 8-9 0,13 4-2 16,1-5-1-16,1 0-29 0,3-2 37 0,2-2-21 16,0 3 0-16,3-4-9 0,-6 4 12 0,4 1-24 15,-7 2 7-15,-1 0-9 0,-2-1 5 16,-1 2-6-16,-4-1 17 0,-2 0-7 0,-3-1-10 16,-1-8 18-16,0 7 3 0,0 4 0 15,-17 9-13-15,6-11 6 0,-2-1 10 0,-3 3-9 16,-1-5 7-16,-4 0-23 0,-1-3-10 0,1 2 2 15,3-3-22-15,-4-1-48 0,1 2-35 16,13-3-11-16,-3 0-31 0,-10-11-24 0,15 6-56 16,3-2 22-16,3 0-224 0,1 0 9 15,7-5 37-15,4 0 20 0,3-1 5 0,4-1 25 16,0 2 20-16,0-1 38 0</inkml:trace>
  <inkml:trace contextRef="#ctx0" brushRef="#br0" timeOffset="30182.44">15899 5115 896 0,'17'-8'314'0,"-7"3"-54"15,-3 1 11-15,-1 3-31 0,-2 4 24 16,-1 1-31-16,-1 1 36 0,0 1-13 0,3 11-5 16,-3 0 0-16,1 1-14 0,1-1-18 15,0 4-17-15,1-3-20 0,1 1-21 0,2-4-14 16,-4-1-19-16,3-2-6 0,3-2-7 0,-2-3-11 16,-2-2-3-16,1-1-24 0,1-1 1 0,-3-3-11 15,-5 0 3-15,8 0-17 0,4 0-18 16,13-14-14-16,-11 4-8 0,0 1-10 0,-2-2-6 15,0-3-3-15,-1-3-14 0,0-4-5 0,1 4 3 16,-1-1-3-16,-2 2 10 0,-2 1 5 16,0 3-13-16,-3 2 10 0,0 3-8 0,0 0 9 15,-3 4-9-15,1 2-2 0,-2 1 7 0,0 0 8 16,2 14 24-16,1 3-8 0,-3 10 16 16,2 1 12-16,3 3 14 0,-1-1 19 15,0 4 6-15,3 3-12 0,-1 3 4 0,6-1 7 16,-3 2 8-16,3-1 6 0,-3 0-18 0,1-2 7 15,-3-2-10-15,-2-2-20 0,-3-4 18 16,-2-15-11-16,0 6-6 0,-11 25-11 0,0-27 0 16,0-4-18-16,-5-1 16 0,-1-5-20 15,0-5 19-15,-3 0 2 0,0-3-5 0,12-1-11 16,-5 0-3-16,-1 0 18 0,-14-18-26 0,14 10 12 16,3-2-20-16,3-1-12 0,4-6 5 0,0 2-22 15,4-6 0-15,0 11-11 0,0-9-20 16,16-25-28-16,-3 16-38 0,1 0-26 0,2-3 14 15,4 0-84-15,-1 0-43 0,2-1-55 16,0 4 28-16,0 0-223 0,-2 2-34 0,-3 1 54 16,3 1 40-16,-4 1 42 0,2 3 16 15,-1-1 15-15,0 3 37 0,0 0 12 0,-1 3 31 16,-1 0 2-16</inkml:trace>
  <inkml:trace contextRef="#ctx0" brushRef="#br0" timeOffset="30821.77">16462 5133 996 0,'0'0'384'0,"0"0"-65"0,0 2-39 16,0 1 57-16,0 0-12 0,0 4-18 0,0 0-4 15,0 12-29-15,0-9 5 0,0 5-19 16,0 2-39-16,0-2-13 0,0-1-31 0,0 0 2 16,0 0-27-16,0-1-18 0,0-3-16 0,0-1-7 15,0-2 8-15,0-7-26 0,0 8-6 16,0-8-9-16,0 7-4 0,0-7-3 15,-4 7-17-15,2-9 12 0,2-1-19 0,-2-2-22 16,0-2 5-16,1 1-15 0,-1-12-20 16,0-1 1-16,2-1-14 0,0 11 7 0,0-3-8 15,0 0-7-15,0 2 4 0,0-2 7 16,0 5-5-16,11-6-2 0,-7 10 7 0,-1 0 0 16,2 3 1-16,1 2 9 0,8 5 7 15,0 4-11-15,0 3 17 0,0 1 10 0,-2 1 11 16,-1 3 4-16,-2 0-10 0,0-3 20 0,-1-1-13 15,-3-2-10-15,0-1 11 0,0-4 7 16,-3-2-24-16,0 1 25 0,0-1 2 0,0-4 8 16,0 0-9-16,-1-1-2 0,-1-1-15 0,-3 2 21 15,3-5-25-15,0 1 10 0,-2-3-19 16,0 0 9-16,0-2-16 0,2-10-6 0,0 8-23 16,-2-21 3-16,2 21-6 0,0-5 4 0,0-2-8 15,12-15 1-15,-7 17 4 0,4-1-5 16,0 4 1-16,4 3 7 0,-1 0 2 0,-1 4-1 15,5 0 6-15,-3 3 15 0,-13 1-9 0,11 0 2 16,5 0 3-16,14 14-13 0,-17-4 19 16,0 1-9-16,-3 2 9 0,0 0-12 0,-2 1 19 15,-1-2-12-15,-3-1 5 0,0-2 9 0,-2-1-7 16,0-2-6-16,-1-1 8 0,1 1 14 16,-2-3-1-16,0-3 1 0,0 0 0 0,0 0 1 15,0 0-7-15,0 0-15 0,0 6 7 16,0-6-2-16,-14 8-26 0,12-10-52 0,-2 0-24 15,4 0-25-15,-2 0 12 0,2-1-79 16,0-2-13-16,0 2-36 0,2-2-14 0,2 1-20 16,-2-1 3-16,1 0 27 0,-1 1-164 0,9-7-69 15,-4 5 32-15,0 1 38 0,-1 1 29 16,-2 1 23-16,1 1 27 0,2 0 8 0,-2-1 46 16,-1 1-36-16</inkml:trace>
  <inkml:trace contextRef="#ctx0" brushRef="#br0" timeOffset="31678.56">16931 5175 582 0,'0'-1'435'15,"-1"0"-85"-15,-1 0-10 0,4 2-45 0,-2 3-8 16,0-2 6-16,1 3-19 0,0 1-5 15,-1 0-8-15,2 11-15 0,-2-9-13 0,0 1-17 16,0 6-17-16,0 0-17 16,0-1-28-16,0 0 0 0,0-3-27 0,0-2-8 0,0 0 3 15,0-3-15-15,0 0-24 0,0-6 13 16,0 8 7-16,0-8-16 0,0 7-6 0,0-7 3 16,0 0-10-16,-8 8-21 0,6-9 0 15,-1-1-15-15,2-1 5 0,1 0-9 16,-1-3 10-16,-1 0-13 0,1-1-3 0,2-11-23 15,-1 8-13-15,0-4 1 0,0-2-2 0,11-18 0 16,-5 15-13-16,-1 4 13 0,2 1 0 0,2 3-13 16,2 2-5-16,-4 2 13 0,-1 3-3 0,4 4-4 15,-10 0 16-15,0 0-7 0,9 0-3 16,11 17 14-16,-11-5-5 0,0 2-3 16,-3-2-4-16,1 3 11 0,-4 0 7 0,3-1 0 15,-4-2 7-15,-1-5 6 0,0 1 1 16,0-1-9-16,-1-2 5 0,1-1 3 0,-1-1 14 15,0-1-1-15,0 2 2 0,0-4-3 0,0 0-14 16,0 0-8-16,-4 1 15 0,2-3-6 16,2-1 0-16,-2-1-7 0,2-1 1 15,0 0-27-15,2-12-4 0,-2 8-9 0,7-19 3 16,-3 10 0-16,5 5-9 0,-1-2 1 0,0 1 12 16,3 2-12-16,1 2 7 0,-1 1 8 0,0 0 0 15,-2 3-5-15,0 6 1 0,-9 0 6 16,8 0 2-16,0 0 9 0,3 12-1 15,-2 0-3-15,-4 3 3 0,2-1 12 0,-3 5 20 16,-2-3-9-16,0 2-7 0,1-2 17 0,-1 1-14 16,-2-11 15-16,0 2 1 0,0 1-1 15,0-2-8-15,0 1 10 0,0-8-2 0,0 7-2 16,11 3 20-16,-8-8-20 0,1 0 11 0,0-1-15 16,2-2-13-16,-1 0 0 0,3-2 10 15,7-5 9-15,-2-2-13 0,3-3-8 0,0 0-21 16,1-4-8-16,-3 3 3 0,-2-3-9 15,-1 0 18-15,2 2-13 0,-6-2 3 16,-2 8-1-16,-4 2 15 0,1 0-18 0,-2 3 19 16,0 4-15-16,0 0 3 0,0 0 6 0,-8-6-9 15,4 8 21-15,0 0-9 0,-5 10 10 0,1-1 7 16,0 2-9-16,1-3 21 0,1 5-15 16,2-4 7-16,4-2-14 0,0-9 16 0,0 9-1 15,0-2-16-15,16 12-4 0,-4-11-30 0,3 0-21 16,-3-4-41-16,5-1-29 0,1-1 13 15,-9-2-88-15,3 0-49 0,17-13-17 0,-14 6-37 16,1-2 29-16,-3 0-245 0,1-2 36 0,-3-2 44 16,-1-3 13-16,3-1 45 0,-6-1 24 0,-1-3 27 15,0 2 17-15,-2-5 16 0,2 0 24 16</inkml:trace>
  <inkml:trace contextRef="#ctx0" brushRef="#br0" timeOffset="31902.16">17644 4891 879 0,'1'-12'377'0,"-1"4"-53"16,1 2 47-16,-1-1-61 0,1 4-54 0,0 1 10 15,-1 4 7-15,0-1 6 0,1 5-14 16,0 13 7-16,-1-8-23 0,6 29-10 0,-3-11 5 16,1 5-5-16,-2 3-17 0,2 1-33 15,-2-1-19-15,2-1-18 0,2-2-5 0,0 0-10 16,-1 0-43-16,0-6-16 0,1 1-33 16,1-6-48-16,-3-3-26 0,-3-4-20 0,3-6-49 15,4 3 11-15,-1-9-136 0,-5-2-35 0,-2-2-50 16,0 0 28-16,0-12-275 0,-1 6 40 15,0 0 37-15,-3-12 57 0,-1-1 22 0,-1-2 12 16,-2 2 39-16,0 1-3 0,0-1 49 0,-3 4 8 16,-3 0 2-16</inkml:trace>
  <inkml:trace contextRef="#ctx0" brushRef="#br0" timeOffset="32383.93">17610 5170 575 0,'-6'-4'355'0,"0"1"-22"0,4 0 8 16,-1 1-45-16,-2 0 31 0,3 0-10 0,2 1-8 15,-2 0-18-15,1-1-23 0,0 2-15 0,0-1-10 16,2 0-17-16,1 1 4 0,2 0-13 0,2-2-34 15,0 1-3-15,11-3-35 0,0 1-14 16,3 1-4-16,-3 0-5 0,-2 1-15 16,-1 1-24-16,-5 0-7 0,6 0-4 15,1 0-16-15,20 17-13 0,-19-9 11 0,-1 2-6 16,-3 3-5-16,3 2-3 0,-4 0 3 0,0 2-27 16,0 1 19-16,-3 2-30 0,-3-2 29 15,3-2-25-15,-4 0 22 0,-2 0-8 0,-2-6 0 16,1-3-18-16,-2-7 18 0,0 7-3 15,0-7-3-15,0 7-11 0,0-7 0 0,0 0-7 16,0 0 29-16,-11 7-18 0,10-8 4 16,-2-2-8-16,1-2 10 0,1 0-6 0,0-1-2 15,-2-10 2-15,3 8-22 0,0-5-9 0,11-19 8 16,-5 13-3-16,0 2-3 0,4 0 7 16,0 2-8-16,1 1-1 0,0 4 10 15,3-2 1-15,0 0-4 0,2 4-13 0,-3 1 5 16,2 1 11-16,-2 3-2 0,-1 0-9 15,-12 3 18-15,11 0-16 0,13 17 14 0,-14-5-9 16,0 2 21-16,-2 4-19 0,-2-1 18 16,-3 3-5-16,-1-2 12 0,-2 2-12 0,0-10 13 15,0 3-25-15,0 3 3 0,0-2-23 16,-11 8-18-16,10-15-31 0,-2-2-20 0,0 0-18 16,3-3 12-16,0-2-131 0,-1-1-40 15,0-2-33-15,1 0 27 0,-1-3-255 0,1 0 27 16,-1-2 52-16,1-12 34 0,0-2 22 0,0 11 50 15,0-8 14-15,0-3 6 0,0-1 29 16,0-2 8-16</inkml:trace>
  <inkml:trace contextRef="#ctx0" brushRef="#br0" timeOffset="32522.3">18067 4991 879 0,'-3'-7'359'0,"-1"2"-54"16,-2 0-11-16,2 0-42 0,-1 2-30 0,0 0-31 15,0 2-28-15,-1 0-18 0,2 2-36 0,-1-1-55 16,5 0-29-16,0 0-51 0,-10 0-39 0,-9 13-73 15,12-5 14-15,5-3-214 0,-1 5-55 16,3-1 40-16,0-1 14 0,18 16 42 16,-5-7 12-16</inkml:trace>
  <inkml:trace contextRef="#ctx0" brushRef="#br0" timeOffset="32846.15">18385 5225 957 0,'9'-5'388'15,"-3"1"17"-15,0-1-6 0,0 2-12 16,-2-1-18-16,-2 1-36 0,1 0-18 0,0 1-29 16,-1 0-18-16,0 0-19 0,0 0-37 0,-1 2-22 15,-2 1-17-15,-2 2 1 0,0 2-2 0,-6 12-6 16,-3-1-7-16,2 4-6 0,0 1-15 16,0 2 17-16,3 1-16 0,1-2-15 0,1-1-11 15,2 0-19-15,3-1-5 0,0-10-6 16,0 3-4-16,0 2 2 0,14 13-11 0,-7-16-10 15,2-5-7-15,-1-2-11 0,1-1-27 0,0-3-3 16,9 1-53-16,-2-1-38 0,-8-1-44 16,2 0-39-16,3 0-48 0,14-15 20 0,-14 9-144 15,-5 0-72-15,1 1 35 0,6-2-211 0,-8 1 33 16,0 1 53-16,-1 0 6 0,0 0 61 16,1 1 12-16,5-2 59 0,5 2-16 0,-3-3 59 15,5 1 44-15,-2 0-20 0</inkml:trace>
  <inkml:trace contextRef="#ctx0" brushRef="#br0" timeOffset="34059.38">17485 5750 931 0,'13'-14'340'0,"-13"14"-45"0,12-29-50 15,-18 17-11-15,-2-2-9 0,2 6-16 0,-1 2-2 16,-7 0-24-16,3-4-18 0,0 5-20 0,-3 5 16 16,6 0-25-16,-22 11-2 0,9 2 7 15,2 0 7-15,0 4-2 0,-1 4-11 0,5 1 10 16,-1 5-18-16,5 0-7 0,2 4-13 0,3-2-9 16,2 2-7-16,4-16-12 0,0 6 4 15,19 26-10-15,-1-23-23 0,0-5-13 16,6-1-15-16,4-4-28 0,1-5-35 0,2 1-25 15,1-5 5-15,2 1-81 0,-3-3-32 0,2-3-20 16,-16 0-35-16,6 0 21 0,27-14-226 16,-27 6-46-16,0-3 47 0,-6 1 49 0,1-5 26 15,-7 5 26-15,3-4 3 0,-3 2 43 0,-9-1 7 16,0 2-11-16</inkml:trace>
  <inkml:trace contextRef="#ctx0" brushRef="#br0" timeOffset="34773.78">17744 5900 280 0,'-3'-6'388'0,"1"0"-34"16,0 2-29-16,0-2 2 0,-1 2-42 15,3 1-51-15,-2 3-30 0,0-1-22 0,2 2 63 16,0 2-30-16,-1 1 10 0,2 3-14 0,3 11-9 16,0-4-6-16,1 6-14 0,3 2-8 0,-3-1-5 15,0 2-15-15,2-2-9 0,-3-2-11 0,0-1-6 16,0 0-19-16,0-5-2 0,-4-3 3 16,2-1-7-16,0-4-12 0,-2-1 5 0,0-4-16 15,0 0 3-15,0 0-6 0,0 0-19 16,0 0 2-16,-8 9 8 0,5-10-24 0,-2-2-9 15,3-2 15-15,0 1-26 0,-2-11 12 0,2 0-32 16,-1-1-1-16,3 6-3 0,0 0-12 16,0-4 14-16,11-15-7 0,-2 14-11 0,0 0 1 15,0 1 11-15,3 2 0 0,3 2-1 16,-1 1-2-16,-3 2 3 0,0 2-20 0,1 5 22 16,-12 0-9-16,11 0-5 0,13 19 5 15,-13-7 0-15,-1 0 8 0,0 0 11 0,-4 4-12 16,2-1-3-16,2 0 0 0,-1 2 14 15,-1-2-10-15,2-4-1 0,-3-1 9 0,-2-3-10 16,-3-2 15-16,1 0-6 0,2-2-3 16,0-2 5-16,0 0-3 0,0-1 5 0,-5 0-5 15,0 0 18-15,7 0-23 0,13-12 4 0,-7-2-9 16,-1 1-11-16,0-6 1 0,1 1-7 16,-2 1 6-16,3 0 6 0,0-1 6 0,0 2-7 15,-3 1-2-15,0 2 7 0,-3 1 4 0,-1 5-13 16,-2 2 5-16,0 1 9 0,-3 2-15 0,0-1 4 15,0 3 10-15,-2 0 1 0,0 0 3 16,0 0-6-16,2 14-9 0,-2 6 13 0,0 1-2 16,0 7 24-16,2 2 10 0,1 2 1 0,-1-1 16 15,1 9 14-15,0-2-17 0,2 1 21 16,0 0-22-16,-1 1 18 0,-2-1-1 0,0 0-11 16,0-4 6-16,0 0 12 0,-2-18-7 0,0 6-16 15,0 1-4-15,-11 21-4 0,6-28-6 0,-2-3 2 16,-5-4-4-16,0-4 24 0,6-4-6 15,6-2-21-15,-7 0-12 0,-14-10 4 0,6 0-2 16,2-5-2-16,0-4-1 0,2 2-1 16,-3-5-1-16,6-2 0 0,0 0-3 0,2-1-16 15,1-1-5-15,2 1-16 0,1 0-28 0,1 0-13 16,1 13-5-16,0-5-8 0,0-3-30 16,12-18-25-16,-5 18-18 0,1 1-6 0,1 2 17 15,2 1-104-15,1 1-51 0,2-2-22 16,6 2 28-16,-1 0-251 0,1 2 43 0,2 0 29 15,0 2 45-15,1-4-8 0,-1 3 64 0,-1-1 22 16,0 2 17-16,-1 5 39 0,-5 1 20 16,-6 1-5-16</inkml:trace>
  <inkml:trace contextRef="#ctx0" brushRef="#br0" timeOffset="35472.78">18366 5912 473 0,'0'-4'286'0,"2"1"-38"15,0 1 7-15,-1-1-40 0,2 1 7 0,-2-1 2 16,2 0-18-16,-2 0-4 0,4 0-16 0,-3 3-12 16,0-2-9-16,2-1-22 0,-3 3-16 0,1-3-15 15,0 2-10-15,-1 0-12 0,0 0-9 0,0-2-8 16,0 2 30-16,-1 1-8 0,1 0-15 15,0-1 19-15,0 1-20 0,-1-1-6 0,0 1-16 16,0 0 4-16,2-1 6 0,-1 0-6 0,0 1-10 16,-1 0 19-16,1-1-9 0,-1 2-16 15,1 0 18-15,1 2 4 0,-2 2 17 0,2 12 3 16,1 7 7-16,1 5 9 0,-4 3-20 0,1-1 16 16,0 2-20-16,0 3 4 0,1 2-2 15,-1 0-6-15,0-1-20 0,0 0-2 0,1 1 2 16,0-9-2-16,0 2-19 0,0-4 14 15,0 2-16-15,-1-3-13 0,1-7-9 0,-2-6-17 16,1-5-7-16,-1 1-24 0,0-9-34 0,0 0-55 16,0 0 10-16,0 0-89 0,-5 9-31 15,4-13-45-15,2 1 25 0,-2-2-229 0,0-2-26 16,2 1 39-16,-1-12 58 0,0 8-8 0,0-2 35 16,0-2 47-16,0 1 33 0,0-3-1 0,0-1-6 15,-11-17 35-15</inkml:trace>
  <inkml:trace contextRef="#ctx0" brushRef="#br0" timeOffset="35738.5">18418 6142 374 0,'0'-21'369'16,"0"2"-56"-16,0 11-22 0,0-7 12 16,0 3-19-16,0-2-36 0,0 4 44 15,0 1 5-15,0-1-38 0,0 3-8 0,9-15-29 16,-1 11-12-16,4 2-10 0,1 0-8 0,1 4-17 16,-1 2-9-16,-7 3-19 0,7 0 0 0,18 13-18 15,-15-4-10-15,-1 4 2 0,-2 3-22 16,0-1 3-16,-5 2-10 0,-2 0-3 15,-4-4-8-15,0 0-22 0,-2-3-9 0,0-10 2 16,0 11 5-16,-12 18-5 0,3-18-29 0,-3-2-22 16,-1-4-12-16,0 2-30 0,0-2-35 15,0-2-31-15,2-3 11 0,11 0-94 0,-9 0-23 16,-2 0-22-16,-9-13-29 0,10 4 25 0,0-6-155 16,5-2-95-16,1-2 10 0,2-3 29 15,2-2 56-15,0 12 9 0,0-7 32 0,13-27 50 16,-4 21-9-16,1-1 17 0</inkml:trace>
  <inkml:trace contextRef="#ctx0" brushRef="#br0" timeOffset="35958.07">18592 5717 689 0,'14'-17'322'0,"-4"5"-20"0,0-3-1 15,-3 5-12-15,2 3-12 0,-4 2-34 0,-5 5-3 16,0 0 17-16,8 0 2 0,9 16-9 16,-11-1-7-16,2 5-19 0,-2 4-12 0,1 4 1 15,-3 0-21-15,3 3-30 0,-1 2-4 16,-1 0-27-16,-1 2-7 0,0-5-35 0,-1 1-24 15,-2-2-26-15,4-4-27 0,-4-2-33 16,-1-5-25-16,4-2 2 0,-3-3-32 0,1-8-58 16,-1-1-15-16,0-3-45 0,-1-1-31 15,0 0-35-15,0 0 24 0,4-15-187 0,-3 8-30 16,-1-1 11-16,0-1 66 0,1-8 2 16,-1 9 24-16,0-3 48 0,0 1 2 0,-14-13 41 15</inkml:trace>
  <inkml:trace contextRef="#ctx0" brushRef="#br0" timeOffset="36344.1">18731 5982 510 0,'-2'-4'260'16,"1"-1"3"-16,1 1 20 0,0 1-19 15,0 0 8-15,0 1-33 0,0 0-29 0,1-2-26 16,0 1 71-16,0 0-12 0,2 0-13 16,0 1-15-16,1-1-5 0,2 0-15 0,9-1 1 15,-3 1-12-15,6 1-21 0,0-1-3 16,-1 1-21-16,-1 2-4 0,-10 0-13 0,3 0-12 16,6 0-24-16,-1 0-8 0,14 12-5 0,-19-7-1 15,2 3-11-15,-1 3-1 0,-3 1-8 16,-1 4-2-16,-3 0-4 0,1-1-1 0,-3-1-9 15,0-2-10-15,2 5 4 0,0-2 3 16,-1-2-7-16,1-2 0 0,-1-1-11 0,0-3-4 16,0 0 16-16,5 6-8 0,0-6 6 15,0-3 2-15,0-1-15 0,1-1 7 0,0-2 0 16,-8 0 2-16,12 0-9 0,18-9-1 0,-13-1-4 16,-3 0-8-16,2-4-12 0,-2-1 1 15,-2 1-4-15,-2-1-4 0,1 1-2 0,-7 2-1 16,2-4-4-16,-4 5 4 0,-2 1-5 0,0 10 11 15,0-7-6-15,-15-7-10 0,3 9 2 16,-6-3-16-16,1 4-19 0,-2-1-14 0,-2 2-2 16,7 2 7-16,1 0-75 0,13 1-31 0,-11 0-12 15,1 0-20-15,0 0-50 0,3 0 28 16,7 0-146-16,-8 0-97 0,8 0 35 0,-8 2 34 16,13-1 27-16,2-1 21 0,16 2 19 0,-12-2 21 15,10 0 12-15,24 5 19 0</inkml:trace>
  <inkml:trace contextRef="#ctx0" brushRef="#br0" timeOffset="36840.42">19338 5912 702 0,'6'-9'360'15,"-3"6"-42"-15,3-4 16 0,-3 2-44 0,-1 3 15 16,-1-1-40-16,-1-1-22 0,-2 2-10 0,0 0-20 16,-2 2-4-16,0 1-17 0,-2 1-6 15,-6 6 4-15,-3 1-18 0,0 4-16 0,1 3-8 16,5 1-16-16,-3 1-6 0,3-2-11 0,3 2-12 15,3 0-8-15,1-5-7 0,2-13-18 16,0 11 1-16,0 0-17 0,16 7 4 0,-6-9-17 16,-1-6-13-16,0-1-7 0,1-1 3 15,-10-1-14-15,13 0-2 0,17-12-6 0,-17 5-13 16,1 0-4-16,-3-3-18 0,0-2 3 0,-1-2 5 16,-3 1 7-16,3-1-13 0,-2 1 7 15,-3 2-8-15,-1 6 13 0,-1-2-2 0,-1 4-1 16,0-2-11-16,-2 5 16 0,0 0 6 15,-1 4 9-15,0 2 10 0,-1 13 5 16,2-9 25-16,0 9 11 0,0 4 17 0,0 5-7 16,0 1 26-16,12 33-9 0,-9-25 6 0,5 0 5 15,-2 4 4-15,0-3 0 0,-1-1 8 16,1 0-18-16,-3-6 13 0,-2 4-29 0,-1-21-1 16,0 7 15-16,-16 20-18 0,8-24-19 0,-3-4 12 15,-7-3-9-15,3-4-7 0,-6-1-23 16,-2-5 4-16,11 0 7 0,-6 0-6 0,-20-12-14 15,16 7-8-15,3-8-38 0,0 2-4 0,3-7-21 16,4-6-36-16,4-2-21 0,4 1-18 16,4-3 13-16,0 15-117 0,14-34-53 15,-2 12-43-15,4-1 29 0,5-3-257 0,1 0 59 16,0 1 12-16,1-1 27 0,1 3 65 0,0 4 26 16,-5 3-14-16,1 3 55 0,-2 2 57 0,0 2 0 15,-3 1 14-15</inkml:trace>
  <inkml:trace contextRef="#ctx0" brushRef="#br0" timeOffset="37138.21">19558 5814 596 0,'3'-1'309'0,"-1"-3"-27"0,2 3 9 16,-2 1-14-16,0 0-7 0,2 3-34 0,0 0 33 15,6 10-4-15,0 2 7 0,1 4-30 16,-1-1-4-16,1 3-17 0,-1-1-10 16,-2 1-20-16,1-2 0 0,-2-1-18 0,-2-1-24 15,1-3 1-15,-4-3-18 0,1-3-4 0,-2 0-17 16,1-3-3-16,-1-1-13 0,2-1-3 0,-3-1-10 15,0 1 8-15,1-3-10 0,-1 0-22 0,-1-1-8 16,1-3 15-16,-3 0-23 0,3-2-2 16,-1-2-23-16,2-10-11 0,-1 8-6 15,0-6-13-15,0-1-11 0,0 1-18 0,0 0-7 16,13-15-23-16,-11 20-43 0,1 1 10 0,1 3-72 16,0 3-12-16,0-2-17 0,1 2-23 0,0 2-18 15,-1 1-27-15,1 2 25 0,-5-1-173 0,0 0-51 16,9 0 35-16,-1 0 40 0,4 0 43 15,14 12 11-15,-15-9-16 0,-1-1 21 0,-2 0 10 16,-1-2 106-16</inkml:trace>
  <inkml:trace contextRef="#ctx0" brushRef="#br0" timeOffset="37660.6">19837 5884 367 0,'7'0'261'0,"-3"-1"-10"0,0 1 16 0,-1-2-7 15,0 1-6-15,-1-1 7 0,0 0-19 16,-2 0-29-16,0 0 29 0,-2 1 2 16,-1 1-31-16,-1 3 8 0,-2-1-19 0,-9 7-1 15,0 2-18-15,0 1-10 0,0 4-9 0,0 1-16 16,0 1-17-16,3 0-3 0,5 0-22 0,5-2-5 15,0-1-20-15,0-3 2 0,2-12-12 16,0 9-3-16,0-3 3 0,0-6-14 0,16 14-7 16,-11-14 1-16,2 1-19 0,-1-2-17 15,11 0 5-15,-9 1-37 0,19-13-15 0,-12 2 6 16,1 0-28-16,-1 1 5 0,0-2-43 0,0 0 4 16,-5 0 10-16,0 2 2 0,0 1-1 0,-2 3 14 15,-1 0 16-15,-2 5-15 0,0 0 26 16,-5 1-19-16,0 0 6 0,0 0 4 0,7 0 23 15,4 11 2-15,-1 1 3 0,-1-2 2 0,2 0 50 16,-3-4-30-16,3 2 10 0,3-1 6 16,-5-2-6-16,-2-4-13 0,1 1 17 15,-1-2-4-15,0 0 0 0,-7 0-15 0,0 0 11 16,8 0-2-16,-8 0 9 0,23-15-17 0,-10 5 1 16,-3-1 1-16,-1-2-1 0,0-1 1 15,1 4-17-15,1-3 1 0,-6 4 9 16,-1 2 13-16,4 2 1 0,-7 1-41 0,2 2 21 15,-1 1 1-15,-2 1 24 0,0 0 22 16,3 14-16-16,1 8 21 0,-4-10 10 0,0 8-2 16,0 4 11-16,0 6 11 0,0 0 4 0,0 2-10 15,0 2 6-15,0 0-4 0,12 38-8 0,-9-36-10 16,2-2-8-16,-1-2 1 0,-2-1-11 0,2-4-4 16,0-2-17-16,-3-3-5 0,-1-9-24 15,0-3-25-15,0-10-38 0,0 0 7 0,0 0-90 16,0 0-45-16,-10 5-29 0,6-9-6 15,-5-8-19-15,-5 1 24 0,5-4-159 0,-4 2-48 16,1-5 23-16,3 1 30 0,-2 0 36 0,5-2 22 16,-3 0 18-16,4-2 37 0,3-1-9 15</inkml:trace>
  <inkml:trace contextRef="#ctx0" brushRef="#br0" timeOffset="38633.68">20134 6125 568 0,'10'-29'244'0,"-1"3"-16"16,1 1-16-16,0 1 19 0,3 3 22 15,-5 1 6-15,1 3 7 0,-3 0-34 0,0 6-25 16,7 2 28-16,-5 3-7 0,0 6 4 0,-8 0-7 15,7 0-19-15,14 12-2 0,-10-2-11 16,3 4-20-16,-4 1 3 0,-2 6-27 0,3-3 6 16,-5 4-22-16,-2-1-8 0,-4-4-23 15,0-2 6-15,0-8-18 0,0 1-20 0,0 5-4 16,-11 10-13-16,6-14-19 0,0-4-31 0,-1-1-31 16,0-1-28-16,0-3-19 0,0 0 6 0,3 0-91 15,-2-3-16-15,-4-5-2 0,2 2-29 16,-1-9 9-16,2-2-44 0,2-1-14 0,3-5 21 15,0-1-47-15,1 8-31 0,0-8-14 16,0-4-41-16,17-32 13 0,-11 24 25 0,4-3 55 16,1 1 123-16,3 3 13 0,-1 3 250 0,-1 1 28 15,-3 4 47-15,3 3 13 0,-5 0 34 16,1 3-21-16,-3 2-14 0,1 6-6 0,0 4-54 16,0 4 30-16,-6 5-18 0,0 0 36 0,0 0 0 15,7 26 11-15,-9-5 6 0,2-8-2 16,0 11 6-16,0 4-2 0,0 2 5 0,0 4-20 15,0 3 15-15,0-1-38 0,0 0-5 0,0 0-12 16,5 30-6-16,-4-32-23 0,-1-20-1 16,0 6-24-16,0-1-8 0,0 2-24 0,0-4 6 15,0-4-4-15,0-1 9 0,0-3-16 16,0-4-23-16,0-5-8 0,0 0-18 0,0 11-8 16,2-14-21-16,0 0-11 0,1-2 5 0,-1 0-22 15,9-11 5-15,-2-2-11 0,1-3 1 16,3 1 0-16,0 1 4 0,0 0 3 0,1 4 0 15,-4 1 1-15,0 3 10 0,-3 3-7 0,-4 6 11 16,1 0-1-16,1 1-8 0,-5 1 25 16,0 0-4-16,12 11 9 0,-7 4-4 0,0-1 7 15,-1-4 11-15,2 2-9 0,-1 1 9 0,-2-4-8 16,1 0 12-16,-1-3-11 0,0 0-6 0,-1-3 12 16,-1 1 6-16,1 1-6 0,-1-2 10 15,1-1-8-15,2 1 7 0,-2-3-3 16,3 0-8-16,-5 0-19 0,0 0 3 0,0 0-9 15,8 0-11-15,12-20 4 0,-10 9-8 16,1 1-1-16,-1-1 11 0,0 0 4 0,-3 4-7 16,-1 2 7-16,-1 0 4 0,-1 3 0 0,1 0-9 15,-2 2 16-15,-3 0-5 0,0 0 13 16,0 0-6-16,11 10 12 0,-8-6 1 0,-1 1 3 16,2 0-2-16,-1-1 6 0,0 1 4 0,1-1 5 15,-1 0-4-15,1-2-1 0,0 1 3 0,1 1-4 16,1-3-4-16,-1 1 3 0,0-2 1 0,2 0 5 15,-7 0-12-15,0 0 5 0,14 0-2 16,16-14-4-16,-14 10 3 0,1-3-5 16,1 0 2-16,-2-2-6 0,2 2-4 0,-2 2 10 15,-2 0-14-15,-2 4 9 0,-12 1 7 0,8 0-4 16,11 15 12-16,-10 2 5 0,-4 3 22 16,-1 8-2-16,-3 2 36 0,2 3-5 0,-2 1 21 15,3 7-4-15,-3 1-9 0,-1 3 30 0,0-23-18 16,0 13 27-16,0 5-1 0,-17 40-23 15,9-39 4-15,1-5-6 0,-7-6-9 0,-2-3 0 16,-3-3-17-16,-2-5 4 0,-2-5-10 0,-1-2-2 16,1-7-9-16,-1 0-11 0,14-5-21 15,-19-12-23-15,13 2 1 0,2-2-70 0,0-5-24 16,4-5-36-16,5-4-52 0,5 12 17 0,0-9-141 16,13-30-58-16,2 20 34 0,6 0-302 15,8-2 44-15,3-4 47 0,3 3 37 16,3 4 56-16,1-1 42 0,2 2 50 0,3 3 14 15,2-1-35-15,1 3 82 0,5 2 20 0,2 2-31 16</inkml:trace>
  <inkml:trace contextRef="#ctx0" brushRef="#br0" timeOffset="39895.84">23750 5306 712 0,'0'0'309'15,"0"0"-20"-15,0 0-40 0,-14 0-1 0,14 14-16 16,0-14 15-16,0 0-65 0,0 0-18 0,0 0 31 16,0 0-7-16,0 0-35 0,7 0-16 0,7-6-32 15,0-5-11-15,2 0-10 0,0-2-22 16,1 0 16-16,0-4-32 0,0 1-6 0,0-1 21 15,-1 0-23-15,-1 0-3 0,0 2-10 16,-5 1 4-16,0 2-20 0,-4 2 28 0,-2 4-32 16,-2 2 26-16,0 4-14 0,-3 2 1 0,0 1-11 15,0 4-4-15,-4 12 1 0,-1 3 39 16,0 3-12-16,1 4 14 0,1 2 17 0,1 1-15 16,3-16 0-16,0 8-7 0,0 3 5 15,12 31-13-15,-6-26 25 0,1-2-18 0,0-2 7 16,-1-1 3-16,-1 0 7 0,2 1-7 0,-4-3 10 15,0-4-6-15,0-2 1 0,-3-1-3 16,0-11 4-16,0 3-10 0,-21 12 3 16,10-11-7-16,-2 0 2 0,-4-5-3 0,-2 2-7 15,1-4-5-15,-5 0-7 0,0 0-29 0,-3-3-35 16,13-1-5-16,-5 0-24 0,-1 0 7 16,-20-18-34-16,23 12-24 0,1-7-32 0,7-2-6 15,1-4-24-15,4 1-34 0,3 7-33 0,0-7 24 16,16-23-191-16,-3 19-19 0,3-2 25 15,3 0 20-15,3-1 16 0,2-1 37 16,2 2 29-16,2 0 0 0,-1 0 46 0</inkml:trace>
  <inkml:trace contextRef="#ctx0" brushRef="#br0" timeOffset="40145.96">24181 5080 570 0,'3'-2'351'16,"0"1"-32"-16,-1 2-6 0,-2 1 6 15,0 3-42-15,-1 2 39 0,-2 16 3 0,3-10-27 16,0 8 2-16,-8 29-28 0,7-17-5 16,1 5-21-16,-1-3-23 0,1 6-3 0,0-2-35 15,0-20-12-15,0 10-29 0,0 3 9 0,0 1-33 16,0-3-22-16,13 34-28 0,-9-36-26 16,-2-5-26-16,1-7-30 0,2-6-49 0,0-4 6 15,2-2-121-15,-1-3-37 0,0-2-30 0,-6 1 22 16,16-13-200-16,-6 3-76 0,-3-7 21 0,-2 0 45 15,-3 0 40-15,0-2 10 0,-2 4 38 16,0-2 1-16,0 8 56 0,0-4 7 16</inkml:trace>
  <inkml:trace contextRef="#ctx0" brushRef="#br0" timeOffset="40329.96">24160 5467 874 0,'-5'-1'394'15,"-1"0"-49"-15,0 0-44 0,0 0 43 16,2 0-13-16,0 0-32 0,0 0-22 0,1 0-30 15,-2 2-16-15,3-4-34 0,2 1-32 0,0 0-41 16,2-1-36-16,3 1-51 0,9-5-11 16,3 2-5-16,0 0-104 0,2 0-34 0,2 2-28 15,-2 0-39-15,4 0 17 0,-1 1-238 16,-2 2-35-16,-10 0 19 0,5 0 29 0,3 0-1 16,-1 0 25-16,19 11 53 0,-16-4 29 0</inkml:trace>
  <inkml:trace contextRef="#ctx0" brushRef="#br0" timeOffset="41443.91">24522 5436 631 0,'3'-2'376'0,"-1"-1"-36"16,0 2-17-16,-3-1-43 0,0 2 23 0,-2-1-15 15,-2 2-9-15,-10 7-25 0,-1-1-3 0,-1 3-9 16,-3 3-18-16,1 0-14 0,-1 3-22 16,2 2-12-16,1 1-5 0,2 1-28 0,1-1-10 15,4 1-3-15,3-3-9 0,0 0-12 16,3 0-9-16,2-8-17 0,2-9 3 0,0 8-9 15,0-8-15-15,14 13-5 0,-7-12-31 0,1-1-5 16,10-5-15-16,-10 5-17 0,22-12-13 0,-13 2-14 16,-2-2-26-16,4 0-18 0,-4-3 8 15,0 0-11-15,-1 1 7 0,3-3 7 16,-3 1-1-16,-3-1-16 0,-1 2 20 0,-4-2 12 16,-1 7 6-16,-1 2 12 0,0 1-8 0,1 2 5 15,-4 2 30-15,-1 3 5 0,-3 0 4 0,1 1 15 16,-1 2 11-16,1 0 22 0,0 2 7 15,-4 10-9-15,1-1 9 0,1 2-2 0,3-2 13 16,1-3 4-16,0-11-3 0,0 12 5 0,12 17-4 16,-6-20 10-16,1-1-10 0,4 0-7 15,-1-3 4-15,2-1-15 0,-1-4-8 0,0 0 0 16,-2 0 4-16,4 0-19 0,18-15-9 16,-14 6-28-16,-2-1-16 0,0 0-7 0,-2-3-21 15,-1-2 1-15,0 2-9 0,-5-5-16 0,1 2 3 16,1 4 14-16,-4-3 25 0,-1 6-31 0,-1-1 29 15,0 5 4-15,-1 1 1 0,0 1-5 0,0-1 2 16,1 4 22-16,-3 0 3 0,0 0-14 16,0 0 9-16,8 0 27 0,-8 0-9 0,24 20 5 15,-10-9 6-15,-3 3 3 0,0 1-4 16,-1 2 17-16,0-3-4 0,0 6 12 0,-3-1-12 16,0-2 13-16,-2 2-9 0,-2-4 11 15,-2-1 1-15,-1-14 6 0,0 8 2 0,0 0-7 0,0-1-3 16,-14 4-5-16,9-7-5 0,0-1-4 15,-1 0 6-15,0-3-11 0,0 2 7 0,0-2-10 16,6 0 10-16,-7 0-5 0,-13-10-1 16,7 3-13-16,3-2-13 0,4 4-10 0,1-10-11 15,4 6 12-15,1 9-11 0,0-9 2 0,0 0-21 16,12-12 21-16,0 4-2 0,1 2-6 0,2 2-2 16,5-3-5-16,1 2 6 0,2-1-11 15,-2 1-10-15,3 2 5 0,0-5 5 0,1 2 4 16,0-2 5-16,-3 0-6 0,1 0 5 15,-1 0-28-15,-4-2 22 0,0 2-4 0,-3 0 1 16,2 0-9-16,-7-2 21 0,0 3-2 0,-4 2 19 16,-4 3-21-16,-2 3 24 0,0 8-20 15,0 0 3-15,-11-14 4 0,5 12 29 0,-1 2 1 16,0 0 33-16,-10 6 2 0,1 1 6 0,1 4 8 16,0 2 4-16,2 1 7 0,1 3 9 15,0 2 6-15,2 2 2 0,2 1 2 0,3-1-6 16,2 2 8-16,3 1-7 0,-1-2 1 15,1-11 5-15,0 6-14 0,0 1 16 0,13 21-23 16,-6-20 14-16,1 0-22 0,0-7 0 0,-1 5-8 16,-2-7 10-16,-1-3-5 0,1 1-11 15,-3-4-6-15,-1 0-8 0,1-2 10 0,0 0-1 16,0-1-4-16,1-1 2 0,-3 0-8 16,0 0-26-16,0 0 3 0,22-14-4 0,-12 2-1 15,3 0-9-15,1 3 0 0,0 0-10 16,-1 0 9-16,-1 2-3 0,-2 3 0 0,1-1-1 15,-5 2-4-15,1 3-3 0,-7 0 11 0,0 0 8 16,8 0-9-16,10 17 29 0,-10-5-3 16,0 1 15-16,-3-1 3 0,2 0 10 15,2 2-10-15,0-2 20 0,-2 0-12 16,2-3 33-16,-1-1-16 0,3 0 4 0,2-1-6 0,-1 0 9 16,-1-5 25-16,-5-2-22 0,2 0 1 15,3 0-26-15,3 0 28 0,0 0-33 16,-2 0-3-16,17-15-70 0,-14 7-33 0,-4 5-39 15,0-7-52-15,-1 4-41 0,-2-5 19 0,-3 4-126 16,-1 0-38-16,0 3 29 0,-2-1-213 0,-1-1-27 16,-1 6 27-16,0 0 57 0,0 0 27 15,-17-16 47-15,4 11 32 0,-5-1 45 0,-3 1-5 16,-4 0-2-16,1 0 27 0,-4-1 18 0</inkml:trace>
  <inkml:trace contextRef="#ctx0" brushRef="#br0" timeOffset="41985.85">23999 5390 539 0,'-4'1'390'0,"2"0"-44"16,0 2-5-16,-1-3-53 0,2 0-37 15,0 0 34-15,1 2-10 0,0-1-9 0,0 0-12 16,3 1-6-16,1-2-25 0,2 1-21 0,2-1-24 16,13-1-10-16,-10 1-20 0,5 0-20 15,4 0-41-15,2 0-30 0,-2 0-43 0,1 0-30 16,1 0 1-16,20-13-116 0,-21 12-48 16,-1-4-44-16,0 1 19 0,1 3-277 0,-9-2 2 15,-2 2 49-15,-3 0 33 0,-3 0 30 0,-2 1 41 16,-1-1 26-16,-2 0-36 0,0 0 78 0</inkml:trace>
  <inkml:trace contextRef="#ctx0" brushRef="#br0" timeOffset="43949.11">26423 5508 864 0,'0'0'301'0,"0"0"-12"0,0 13-33 16,0-13 6-16,0 0-30 0,-13 24 17 0,17-22 1 15,3-1-53-15,1 1 0 0,11-1 6 0,-9-1-41 16,4 0 2-16,4 0-48 0,0 0-1 0,22-16-11 16,-20 6 6-16,-2 1-18 0,0-3-36 15,-3 0-5-15,0-1-1 0,-1-3-27 0,-2 1-2 16,-2-2-3-16,-1-2-5 0,0 2-2 0,-7-3-42 16,-2 6 24-16,0 5 9 0,0-4-10 15,-17-14 0-15,7 13-2 0,2 4 3 0,-3 0 0 16,-1 5 11-16,3 1-8 0,0 0 12 15,-1 3-26-15,2 0 8 0,0 1 11 0,8 0 0 16,-12 0-3-16,-11 14 2 0,10-5 8 0,3 0 2 16,2 4-17-16,-2 3 0 0,4 2 54 0,3 3-28 15,1 3 30-15,2 0 10 0,0-9-7 16,0 6 5-16,0 8 9 0,14 33 0 0,-6-24 9 16,-1 3-2-16,1 1-13 0,-2 1 4 0,2-1-13 15,-3 1 2-15,1-2-10 0,-2 1-10 16,-1-1 13-16,-1-6-1 0,-1 1-9 0,-1-21 0 15,0 9-2-15,0 4-7 0,0-3-6 0,0-3-1 16,0-2 3-16,0-4 9 0,0-3 4 16,0-4 8-16,0-3-10 0,0-6-6 0,0 0-10 15,1 8-4-15,5-10-4 0,5-5-9 0,1-3-16 16,0-2-1-16,-2-4-16 0,3 0-15 16,-1-2-1-16,-1-1 15 0,2 1-12 0,-3-2-5 15,0-1-33-15,0 0 9 0,-6-1 7 16,2 2 6-16,-2 1-16 0,-4-2 8 0,0 12 6 15,0-5-4-15,-14-17-22 0,4 13 13 0,-1 2 5 16,-2-1 8-16,-4 1-10 0,0 1 14 0,0 3 7 16,-4 2 8-16,-3 0-14 0,1 3 12 0,-3 0 9 15,2-1 9-15,-1 2-9 0,-2 2 19 16,7 0-2-16,-6 0 3 0,5 2-2 0,2 1 11 16,5-1 19-16,6 1-9 0,-2 1-9 15,4-2 20-15,1 1 27 0,1 0-8 0,3 0-8 16,0-1-3-16,1 2-1 0,0 0 10 0,22-8-21 15,-4 1-2-15,3 1 0 0,4-2-1 16,1 0 48-16,0 0-21 0,2 2 11 0,2-2-20 16,1-1-11-16,-2 1 7 0,0-1-2 15,0 1-11-15,0 1-1 0,-3-2-9 0,0 4-16 16,-5-3 3-16,-4 4 0 0,2-2 0 0,-8 1 11 16,-2 2-7-16,-2 0 3 0,-2 1 1 0,-1 0 10 15,-1 0-1-15,1 1 2 0,-2 1-19 16,-1-2 0-16,1 2 8 0,-2 0 18 15,0 0-30-15,-1 6 25 0,-1 0 0 16,-4 6 17-16,0 2 22 0,0 3-28 0,0 0 31 16,1 5-16-16,3-5 17 0,-1 2 7 0,2-8-4 15,1 1-4-15,0-12 2 0,0 9-1 0,0-1-3 16,0-2 7-16,0-6-4 0,10 15-6 0,-5-11 2 16,-2-2-11-16,3-1 8 0,-1-2-28 15,1 0-18-15,0-1-9 0,9-6-3 0,-3-2-12 16,5-1 1-16,-5-1-24 0,-1-2 2 0,-1 0-22 15,-2-3 3-15,1-1 25 0,2-1-8 16,-6 3 23-16,0-1-31 0,-2 6 41 0,0 4-19 16,-3-1 18-16,2 1 6 0,-2 1-3 0,0 3-16 15,0 3 34-15,0-1-5 0,-3 1 1 16,1 1 69-16,-2 3-3 0,0 11 13 0,-1 1 3 16,1 1 14-16,2 1 9 0,2-3-10 0,0-6 5 15,0 4-11-15,14 20-4 0,-5-15-1 0,0-1-12 16,4-2-15-16,3-4 7 0,-3-2-6 15,2-3-15-15,-2 1-18 0,2-2-36 0,-4-2-40 16,10 0 4-16,-8-3-110 0,-3 0-47 16,1 0-42-16,3 0 23 0,17-11-270 0,-14 6 42 15,-5-1 36-15,2 0-26 0,-3 2 16 0,4-3 27 16,2-3 72-16,-2 3-4 0,-1 2 45 0,3-2-8 16,-5 7 9-16</inkml:trace>
  <inkml:trace contextRef="#ctx0" brushRef="#br0" timeOffset="47336.18">27122 5577 613 0,'0'0'261'0,"0"0"-33"16,14 0 2-16,-14 0 0 0,0 0 16 0,0 0-9 16,19 7-18-16,-18 9 0 0,-1-5-25 0,0 5 29 15,5 20-45-15,-3-16 6 0,-1-1-18 16,-1 0-5-16,0-5-9 0,0-6-18 0,0 2-4 16,0 0 0-16,0-2 5 0,0 0-17 15,0-1-3-15,0-7 9 0,0 6-6 0,0-6-15 16,0 0-17-16,0 0 4 0,8 7-16 15,-7-10-2-15,0-2-16 0,1 0-2 0,1-2-16 16,6-9-12-16,-3-2 1 0,4-1-14 0,-5 0 2 16,4 0-25-16,-1-1 16 0,0 4-4 0,0-2-2 15,2 1-3-15,0 0 8 0,0 5-13 16,1 0 11-16,1 5-8 0,-1 1 1 16,-2 5 8-16,0 1 4 0,-9 0 6 0,13 0 19 15,11 24 2-15,-11-12-7 0,-3 2 23 0,-1 2-16 16,-1 2 13-16,-2-4-3 0,-2 4-7 0,-1-1 0 15,0 0-7-15,-1-5-20 0,0-2-16 16,0-3-27-16,0-2-35 0,-1 2-44 0,1-5 10 16,0 2-39-16,-1-2-62 0,2-1-49 15,-3-1-58-15,0 0 30 0,7 0-232 0,15-12 8 16,-8 0 56-16,3 2 36 0,0-2 6 0,0-4 50 16,0 3 30-16,0-1 5 0,0 0 14 15,-1-1 12-15</inkml:trace>
  <inkml:trace contextRef="#ctx0" brushRef="#br0" timeOffset="47785.89">27676 5551 499 0,'3'-6'399'0,"-2"3"-29"0,0-2-54 0,-1 1 8 16,1 1 2-16,-2 1-16 0,-1-1-34 0,1 1 3 15,-3 2-29-15,0 0-14 0,-2 2-23 16,-7 3-10-16,-3 6-6 0,0 4-14 16,2 0-8-16,2 5-16 0,1 2-25 0,-1-3-19 15,7 0-7-15,1 0-11 0,4-10 0 0,0 5-16 16,12 17-8-16,1-19-7 0,-2-2-11 15,7-2-28-15,2-1-27 0,2-4-34 0,2-2-30 0,-13-1-4 16,7 0-19-16,24-12 8 0,-22 3-99 16,1 0-17-16,-3-2-29 0,0-4-3 0,-3-2-14 15,1-2 21-15,-2 0-77 0,-1-1-37 16,-1-2-45-16,-2-2-31 0,-1-2 27 0,-1 2 19 16,3-1 94-16,-6 0 128 0,1 0 12 0,-2 0 238 15,-2 3 5-15,-2 10 23 0,0-1 17 0,0-1 24 16,0 0-9-16,0 3 14 0,0 3 17 15,0 0-31-15,0 8 5 0,-8-16-18 0,4 16 28 16,0-2 8-16,-1 4 6 0,-4 10 0 0,0 4 6 16,2 4 0-16,2 3 5 0,0 6-7 15,2 1 12-15,2-1-21 0,1 5 5 16,0-19-32-16,0 9-8 0,0 3-7 0,0 1-26 0,15 28-18 16,-8-29-33-16,-1-5-25 0,-1-2-33 15,1-2-44-15,-2-7-57 0,0-2-41 0,2-3 12 16,-1-3-151-16,-3-1-50 0,-2-2 26 15,0 0-256-15,0 0 37 0,6-11 53 0,-5 8 22 16,-3-4 34-16,-3-9 27 0,-1-1 24 16,-2-1 28-16,-1 1 15 0,-1 3-4 0,-3 2 10 0</inkml:trace>
  <inkml:trace contextRef="#ctx0" brushRef="#br0" timeOffset="48070.63">27811 5628 602 0,'-4'0'515'15,"0"-1"-31"-15,3 3-28 0,-2-2-42 0,2-1-46 16,1 0-48-16,2-1-27 0,1 1-34 15,3-2-32-15,13-1-17 0,1 0-29 0,1 0-30 16,2-2-27-16,1 1-37 0,2 0-29 16,0-2-51-16,1 2-19 0,0 0 1 0,-1 2-51 15,-4-1-8-15,-2 2 12 0,-4 1-17 0,-5-1 11 16,-4 2 2-16,1 0 16 0,-8 0 39 16,0 0-9-16,20 17 2 0,-13-7 70 0,-2 6 3 15,-1-1 21-15,-4-5 1 0,0 3-24 16,0 0 7-16,0-1-4 0,0 0-9 0,0 2-4 15,0-1-10-15,0-3-31 0,0-2-14 16,0 0 0-16,0-8-81 0,0 7-3 0,0-7-68 16,0 0-34-16,0 0-39 0,-2 8 20 0,2-12-226 15,2 1-15-15,-2-2 20 0,2 0 54 0,5-10 20 16,-1-1 24-16,2-6 47 0,-2 1 4 16,1-2 0-16</inkml:trace>
  <inkml:trace contextRef="#ctx0" brushRef="#br0" timeOffset="48431.59">28223 5504 602 0,'-3'-10'264'0,"0"1"-21"15,-3 3-47-15,0 1-11 0,1 1-21 0,-1 1-11 16,1 1-10-16,-3 1-30 0,4 1-10 0,-1 1-26 16,5-1-45-16,0 0-18 0,0 0-41 15,0 0-14-15,-9 10 3 0,10-6-90 0,2 1-22 16,7 9 1-16,0-8-12 0,2 3 27 16,0 3 21-16,2-3 99 0,-2 5 12 0,-1-2 1 15,-3 6 81-15,-2-4 23 0,-1 3-1 0,-1-4 23 16,-2 0-11-16,-1-2 24 0,0 2 7 15,-1-13 20-15,0 13 14 0,0 2 4 0,11 15-25 16,-6-16-2-16,0-1-6 0,2-4-15 0,3 1-16 16,-3-3-12-16,0 0 35 0,0-5-18 0,2 1 0 15,-2-1-13-15,1-2 1 0,-8 0-23 16,7 0-6-16,0 0-4 0,3 0 3 0,15-14-17 16,-11 6-14-16,-2-1 6 0,-1-5 11 0,-4 3-30 15,-1-3 5-15,-1 4-23 0,-2 1 0 16,-3 9-3-16,0-8-27 0,0 0-8 0,-15-10-1 15,8 10 3-15,-5 0-84 0,-5-1-41 16,-3 2-25-16,5 2-46 0,-3 1 20 0,2-1-185 16,6 2-89-16,6-1 31 0,-1 0 39 0,1 0 3 15,4 3 48-15,0 1 32 0,0 0 6 16,11-6 23-16</inkml:trace>
  <inkml:trace contextRef="#ctx0" brushRef="#br0" timeOffset="48730.7">28617 5678 951 0,'11'10'303'0,"-2"-3"-7"16,-2-3-17-16,-2 1-23 0,-1-2-22 16,-2 1-17-16,1-2-28 0,-1 1-8 0,0-1-22 15,0 0 25-15,0-1 20 0,-1-1-3 0,1 0-3 16,-2 0-7-16,0 0-7 0,0 0-27 0,0 0 7 16,0 0-6-16,15-11-5 0,-11 7-14 0,1 0-7 15,-1 0-16-15,8-5-5 0,-1 4-15 16,0 4-10-16,0 0-11 0,-1 1-9 15,5 0-2-15,1 0-8 0,19 18-14 0,-16-11-6 16,-4 5 0-16,0 0-19 0,-6-1-24 0,2 0-14 16,-3 1-19-16,-3-5-50 0,1 5 9 15,-3-3-82-15,-3-3-69 0,0-6-69 0,0 0 28 16,0 0-291-16,-14 11 58 0,10-10 6 16,1-3 73-16,0 2 27 0,3-1 31 0,2-1 21 15,4 2 40-15,2 0 4 0,21 4 21 0,-14-4 18 16</inkml:trace>
  <inkml:trace contextRef="#ctx0" brushRef="#br0" timeOffset="48888.62">29657 5975 547 0,'27'0'588'16,"-3"0"-102"-16,-12 0-69 0,1 0-51 0,3 0-56 16,12-14-43-16,-19 11-69 0,-3-1-40 15,2 1-17-15,-4-2-147 0,0 3-48 16,-4-1-130-16,-2-1 18 0,0 1-252 0,0-2-12 15,-9-4 51-15,-1 2 60 0,-5-3-8 16,-2-2 29-16,-4 0 7 0</inkml:trace>
  <inkml:trace contextRef="#ctx0" brushRef="#br0" timeOffset="56749.25">2127 6750 415 0,'0'0'156'0,"0"0"-48"0,0 0 14 0,0-13-2 15,0 13-29-15,0 0 19 0,0 0-12 16,0 0 3-16,0 0 4 0,0 0-1 0,0 0 0 15,0 0-19-15,-13-12 4 0,13 12 6 16,0 0-19-16,0 0-4 0,0 0 0 0,-17-16 7 16,17 15 4-16,-2 0-16 0,2 0 6 15,-1 1-10-15,0-1-7 0,1 0-3 16,0 0-13-16,0 1 10 0,0-1-10 0,-1 1 6 16,1 0-17-16,-1 0 8 0,1-3-1 0,1 3 7 15,-1 0-6-15,0 0 25 0,-1 0-17 16,0 0-10-16,1 0-2 0,1 0 16 0,0 0-1 15,-2-2 21-15,0 1-29 0,2 1 0 0,-2 0-4 16,1-1 24-16,-1 0 1 0,2 1-41 16,-1 0 8-16,0-1 17 0,0 1-24 0,0 0 8 15,0-1-4-15,0 1 12 0,-1 0-26 16,1-1 36-16,1 1-21 0,-1 0 5 0,-1 0-16 16,2-1 18-16,-2 1-6 0,1 0 3 0,1 0 16 15,-1-1-19-15,0 1 6 0,0 1-2 16,-1-1-26-16,1 1 21 0,1-1 3 0,-1-1-2 15,0 1-2-15,0-1-3 0,-1 1 18 16,0 0 2-16,1 0-24 0,0-1 25 0,0 1 11 16,0 1-18-16,0-1 18 0,0 0-20 0,0 0-12 15,-1 0 3-15,0-1 8 0,1 1-8 0,0 0 7 16,0 1-22-16,0-2 15 0,-2 0-17 16,2 0 18-16,0 1-24 0,0 0 28 0,-2 1-6 15,4-2-3-15,-4 2-2 0,2-1 1 0,0-1-21 16,2 1 31-16,-2 0-23 0,-2 0 1 15,2 0-8-15,2 0 4 0,-2 2-2 16,0-2 3-16,0 0-18 0,0 1 32 0,0 0-24 16,0 1 6-16,0 0 8 0,0 3-19 0,0-2-2 15,-2 1 16-15,2 1 13 0,0 2-14 0,0 0-5 16,0 3 31-16,0 5-19 0,0 3 4 16,0 2-8-16,0 1 22 0,0 2-16 0,0 1 11 15,0 1-11-15,0 1 5 0,0-1-5 16,0 0 3-16,0-1 4 0,0-2-14 15,0-1 9-15,0-3-3 0,0-3 0 0,0-3-6 16,0-1-9-16,0-3 9 0,0 0 7 0,0-8-4 16,0 7-1-16,0-7-10 0,0 8 1 0,0-8-29 15,0 6-1-15,0-6-10 0,0 0 15 16,0 7-27-16,0-7 3 0,0 0-60 0,0 0-27 16,13 5-35-16,-13-7-17 0,0-1-39 0,2-1 23 15,-4-3-180-15,2 0-70 0,0-1 9 16,0-1 59-16,0-3 0 0,0-3 38 0,0 2 54 15,0 1 13-15,0 0-20 0</inkml:trace>
  <inkml:trace contextRef="#ctx0" brushRef="#br0" timeOffset="57203.48">2082 6822 759 0,'0'-4'262'0,"-1"1"-9"0,-2 1-2 16,2-2-1-16,-1 0-38 0,-1 2 17 0,1-2-26 15,0 0-24-15,2 0-26 0,0 1 16 0,-1 0-12 16,1 0-13-16,0-2-27 0,-1 2-13 16,1-2 8-16,0 2 10 0,0 3-37 0,0 0 2 15,0-12-10-15,11-11-7 0,-4 10 22 0,-2 3-20 16,5-4 12-16,-5 4-21 0,-1 2-11 15,6-3 6-15,1 1-6 0,-2 4-12 0,-1 2-7 16,0 1-2-16,1 2-8 0,-9 1-9 0,13 0 7 16,16 9-2-16,-14 1 4 0,1 0-18 0,-3 2 15 15,-1 0-11-15,0 0-15 0,-3 2 29 16,-3 1 16-16,5-1-7 0,-8-2 3 0,-1-2-4 16,0 0 11-16,-2-2-8 0,0-1 10 0,0-7-13 15,0 7-2-15,0-1-2 0,-13 17-5 0,3-13 4 16,-1 0 1-16,-1-2-18 0,-1-3-4 15,3 0-27-15,-2-2-17 0,2-2-18 0,1 0 6 16,1-1-35-16,1 2-35 0,0-2-13 16,3 0-22-16,4 0-8 0,0 0-24 0,-9 0-37 15,9 0 21-15,-8 0-176 0,8 0-55 0,0 0 19 16,-9-6 41-16,9 6 19 0,1 2 20 16,1-2 31-16,0 2-29 0,2-2 69 0</inkml:trace>
  <inkml:trace contextRef="#ctx0" brushRef="#br0" timeOffset="57564.94">2479 6749 665 0,'1'-6'362'16,"-1"3"-22"-16,-1-2-76 0,1 2-23 0,-1 1-1 16,0 1-19-16,2 3-27 0,-2 1 52 15,0 3-14-15,-5 11-10 0,5 3-9 0,-1 0-4 16,2 0-17-16,-2 4-14 0,-1-1-15 0,0 1-7 16,2-1-29-16,-3 1-5 0,1 2-4 15,1-5-27-15,-1 2-3 0,-1-5-15 0,2 1-1 16,-1 0-14-16,2-6-19 0,-1-4-31 0,2-9-28 15,0 7-19-15,0 0 3 0,0-7-64 16,0 0-22-16,0 6-42 0,0-6-35 0,0 0-45 16,4 8 23-16,-3-10-266 0,-1 0 41 0,1 1 15 15,0-2 47-15,0-1 47 0,2 1-13 16,-2 0 18-16,4-1 61 0,6-4 19 0</inkml:trace>
  <inkml:trace contextRef="#ctx0" brushRef="#br0" timeOffset="58368.58">5023 6927 602 0,'0'0'317'16,"0"-13"-12"-16,0 13-57 0,0 0 12 0,0 0-33 16,0 0-20-16,0 0-9 0,0 0-12 15,0 0 13-15,0 0-22 0,0 0 26 0,0 0 4 16,-17 17-14-16,17-8-4 0,0 7-20 0,0 3-2 15,10 22-10-15,-9-17-13 0,0-2-16 16,0-2-7-16,1 1-23 0,-1-2 2 0,2 0-21 16,-2-3 7-16,0-2-11 0,0-4-20 0,-1-1-16 15,1-2-39-15,1-2-27 0,-2 0 2 16,0 0-62-16,1-2-36 0,0 0-15 0,0 0-36 16,-1-3-32-16,0 0-46 0,-3 3 23 0,3-3-251 15,-3-3 35-15,2 1 55 0,0 0 2 0,0-2 31 16,-1-2 27-16,4-1 6 0,-4-10-2 15,2 9 69-15</inkml:trace>
  <inkml:trace contextRef="#ctx0" brushRef="#br0" timeOffset="58717.51">5007 6971 937 0,'-6'-13'347'0,"2"3"-30"0,2-2-40 0,-2 3 14 15,2 2-14-15,2-2-22 0,0 0-28 16,0 2-1-16,0 7-17 0,0-7-25 16,0-3-34-16,16-15 5 0,-8 13-22 0,2 3-3 15,2 1-14-15,-1 1-11 0,2 3-7 0,-1 2-18 16,-2 2-6-16,1 0-10 0,1 0 20 16,18 16-10-16,-14-5-4 0,-3 1-21 0,-4 1-6 15,1 2 17-15,-3-1-11 0,-1 1-11 0,-3 2 12 16,-1-5-11-16,-2-1-5 0,0-11-3 15,0 9 2-15,0 2-6 0,-15 16-1 0,8-15 2 16,-3-2-7-16,-1 1-9 0,1-6-18 0,0-2-19 16,0 1-33-16,3-3 5 0,-1 1-66 0,4-2-36 15,4 0-56-15,0 0-29 0,-6 0 23 16,6 0-242-16,0 0-49 0,-7 0 58 0,-1-10 36 16,7 9 6-16,2-2 49 0,0 3 52 15,3-1-22-15,-1 1 46 0,1 0 4 0</inkml:trace>
  <inkml:trace contextRef="#ctx0" brushRef="#br0" timeOffset="59238.39">5345 6993 702 0,'-4'-3'354'0,"0"0"-49"0,0 0 7 0,0 1-37 16,-1-1-3-16,3 1-33 0,-2 0-27 0,2-1-25 15,0-1 0-15,-1 1-11 0,1-1-39 0,2 0 17 16,-1-1-36-16,2 0-3 0,-1 5-6 0,0-11-23 16,15-9-29-16,-5 7 10 0,1 2 7 15,-2 1-5-15,4 2-19 0,-3 2 20 0,-1 4-26 16,1 2-1-16,-10 0 5 0,21 9-35 0,-9 1 20 15,-4 3-1-15,1 1-4 0,-3 5-8 16,-3-2 3-16,-2 0-13 0,-1-5 24 0,0 3-27 16,0 2 18-16,-13 20-17 0,6-20 8 0,0 0 21 15,-2-3-33-15,-2-1 25 0,2 1-5 16,0-3-7-16,-5-4-16 0,1 0 9 0,-1-1-9 16,0 1 14-16,-2-2-18 0,7-1 8 15,2 0-5-15,-1-3 9 0,2 1-23 0,2 1 17 16,0-3-3-16,1 3 7 0,3-3-26 0,0 0 10 15,2-3-4-15,1 2 13 0,3-1 0 16,0 1 1-16,14-1-8 0,-2-3-17 0,0 1 29 16,4 4-2-16,0-2-17 0,0-1 1 0,1 2-63 15,-1 1-3-15,3-5-10 0,-7 3-10 16,-8 2-37-16,2 0-14 0,-1 0-33 0,0 0-10 16,-1 0 19-16,-2 0-196 0,-1 0-41 15,-7 0 9-15,0 0 30 0,7 0 33 0,-1 7 11 16,-7-6 50-16,0 0-10 0,-3 0 33 15</inkml:trace>
  <inkml:trace contextRef="#ctx0" brushRef="#br0" timeOffset="64899.82">2780 7038 852 0,'-14'0'280'0,"14"0"-29"0,0 0-20 0,0 0-23 15,0 0 0-15,0 0-15 0,0 0-23 0,0 0-26 16,0 0 6-16,0 0-33 0,0 0-12 16,0 0-6-16,0 0-19 0,0 0 0 0,0 0 7 15,0 0-29-15,-13 0-2 0,13 0 12 16,0 0-14-16,0 0 10 0,0 0-9 0,0 0-6 16,0 0-16-16,0 0 21 0,0 0-14 0,0 0 10 15,0 0 13-15,0 0-7 0,0 0 10 0,0 0 8 16,11 16-18-16,-5-16 0 0,14-1-3 15,-12 1-31-15,6 0 32 0,2 0-8 0,4 0-7 16,-1 0 4-16,2 0-23 0,1 0 16 16,0 0 0-16,1 0-7 0,1 0 4 0,0 0 4 15,1 0 8-15,1 0-11 0,0 0-2 0,0 0-8 16,1 0-7-16,-1 0 9 0,-1 0-5 0,-2 0-5 16,-1 0-7-16,1 0 9 0,-1 0-15 15,0 0 15-15,-3 0-6 0,0 0-12 0,-1 0 23 16,0 0-12-16,-1 0-15 0,17 6 14 15,-17-4 6-15,-3-2-28 0,-2 1 24 0,5 1-9 0,-1 0-18 16,-2-2 24-16,3 2-15 0,0-2-3 16,1 1 13-16,1-1 1 0,-2 1 2 0,-4 0 3 15,6-1-5-15,-4 1-5 0,-1 1-10 16,-3-2 19-16,-1 3-11 0,7 1 0 0,-4-4 16 16,-1 1 0-16,-1-1-20 0,-1 1 14 0,-1-1-17 15,0 1 22-15,11 1-8 0,-6-2-9 0,-7 0 9 16,3 0-4-16,0 0-8 0,4 0 8 15,4 0 7-15,-2 0-16 0,-2 0 7 0,3 0 2 16,21 11-17-16,-18-10-3 0,-1 0 15 0,3 2 23 16,-4-3-27-16,4 4 25 0,-3-3-16 15,-2 0-17-15,-1 1 20 0,2 0-15 0,-4-1 18 16,-2-1 8-16,0 1-17 0,-2-1-1 0,0 0 3 16,1 0 5-16,-2 0 2 0,4 0-7 15,4 0 2-15,2 0 6 0,-3 0-11 0,-2 0 16 16,10-11-8-16,-14 11-10 0,-3 0-4 0,-1-3 27 15,-1 3-22-15,-1 0-11 0,2 0 15 0,-2 0 0 16,-2-1-17-16,-2 1-12 0,0 0 10 16,0 0 7-16,0 0-27 0,7 0-2 0,-7 0 21 15,0 0 3-15,0 0 1 0,7 0 2 0,-7 0-30 16,0 0 4-16,0 0 18 0,7 0 1 16,-7 0-18-16,0 0-38 0,0 0-13 0,0 0-2 15,0 0-9-15,0 0-11 0,7 0-40 0,-1-2 3 16,-8 1-62-16,2 1 21 0,-1-2-156 15,-1 1-57-15,1-1 23 0,-1 0 20 0,2 1 4 16,-3-1 40-16,3 0 7 0,-1 0 32 16,0 0 30-16</inkml:trace>
  <inkml:trace contextRef="#ctx0" brushRef="#br0" timeOffset="65533">4136 6913 563 0,'-2'-1'290'15,"1"2"-23"-15,-2-1-23 0,1-1-11 0,1 0-8 16,0 1-13-16,0 0 8 0,0 0 5 0,0 0-51 16,1 0-18-16,-1 0 33 0,0-2-21 15,1 2-21-15,0 0-5 0,-1 0 5 0,3 0-28 16,-2 0 12-16,1 1 0 0,2 0-3 15,0 1-12-15,2-1 11 0,0 2-21 0,10 4-6 16,0-3-8-16,1 2 1 0,-1 0-16 0,2 0-1 16,3 0-4-16,-2 0 3 0,1 0-11 15,4 0 0-15,-2 0-17 0,1 0-1 0,2 1-4 16,-3 0-3-16,1 0-7 0,-3 0-2 0,-1 1-5 16,0 2 2-16,-1-5-7 0,-3 2-3 0,-2 0-10 15,-2-2 6-15,-3 0 3 0,-1 0-6 0,-1 1 5 16,-2-2-13-16,2 1 10 0,-3-2-16 15,0 1 6-15,-1 0-2 0,-1-1 6 16,0-3 8-16,0 0-15 0,0 7 9 0,0-7-17 16,-16 22 13-16,7-10-2 0,-1-3 7 0,-4 2-10 15,0-2 11-15,-2 2-8 0,-1-1-5 0,-1-2 6 16,0 0 4-16,1 1-14 0,0-4-4 16,1 4-20-16,-1 0-13 0,2-1 2 0,0 2-23 15,1-5-22-15,0 2 8 0,6-2-94 0,-2-3-20 16,2 1-54-16,1-1-35 0,7-2 27 15,0 0-239-15,-8 0 47 0,8 0 43 0,-6 0 9 16,6 0 22-16,-14-12 34 0,12 9 35 16,1-1-41-16,-1 0 72 0,2 2 24 0</inkml:trace>
  <inkml:trace contextRef="#ctx0" brushRef="#br0" timeOffset="65735.03">4257 7247 756 0,'0'2'316'16,"1"-1"-61"-16,0 2-18 0,-1-2-18 15,1 2-30-15,0-2-38 0,0 1-16 0,-1 0-12 16,0-1-40-16,1-1-24 0,0 0-41 16,-1 1-48-16,0-1-40 0,-1 0-14 0,1 0 6 15,1-1-277-15,1 1-19 0,-2 0 84 0,1-1-11 16,-2-1 8-16,2-1 30 0</inkml:trace>
  <inkml:trace contextRef="#ctx0" brushRef="#br0" timeOffset="105074.43">1246 8381 348 0,'0'0'255'0,"0"0"-27"16,0 0-23-16,-13 0-9 0,13 0-16 0,0 0 0 15,0 0-15-15,-17 4-18 0,17 4 6 0,-2 9-13 16,-2-6 9-16,3 0-26 0,0-3-12 15,-1 0 5-15,-1 12-16 0,-2-8 6 0,3-5-10 16,-1 3 3-16,-1-5 29 0,4 1-7 16,-2-3-13-16,0-3 34 0,0 3-2 0,2-6-26 15,-1 0 1-15,-1-3-6 0,0 1-19 0,-2-5 6 16,1 1-28-16,2 1 3 0,1-6-12 16,0-1-9-16,0 15-22 0,0-13 8 0,0 2 4 15,12-8-5-15,-9 13-11 0,3 0 6 16,-2 3-5-16,2 1-9 0,-1 2 10 0,1 0 4 15,-2 3-27-15,14 5 16 0,-6 2-24 0,0-1 11 16,0 2-17-16,-1 2 36 0,1-2-24 16,-3 3 6-16,-1-2 3 0,-1 1-1 0,0-1 5 15,-2-4-12-15,-3-2 4 0,3 2 12 0,-2-4-16 16,0 1 8-16,-1-2-3 0,-2 0 10 0,3 0 12 16,-2 0 1-16,0-3 13 0,0 3 12 15,2-1 1-15,-3-2 11 0,0 0-14 16,-1-2-15-16,1 2 8 0,0-3-13 0,-2 0 0 15,2 1 1-15,2-2-4 0,-2-1-10 16,0 2 7-16,1-1-5 0,-1-1-1 0,1-1-7 16,7-7 1-16,-1 0-8 0,2 1-9 0,2 2 4 15,0 1 2-15,2 1 3 0,0 1-2 0,0 6 3 16,-4-1 1-16,2 2-5 0,-11 0-8 16,9 0 11-16,0 0-16 0,13 13 7 0,-10-5 1 15,-1 2 2-15,-4-3-6 0,0 1 7 0,-3-1 7 16,-1 0-18-16,-1-1 9 0,0 0 2 15,0 0 1-15,-2-1-27 0,0 0-35 0,0 0-38 16,0-5 12-16,0 0-119 0,0 0-40 0,0 7 24 16,-11 2-274-16,9-8-26 0,0-1 55 0,2 2 48 15,-2 0 2-15,4-4 51 0,0 4 37 16,0-2 8-16,4-2 25 0,-1 2 13 0,17 0 15 16</inkml:trace>
  <inkml:trace contextRef="#ctx0" brushRef="#br0" timeOffset="105698.56">2111 8506 584 0,'-5'-2'307'15,"1"0"-29"-15,1 2-21 0,-1-1-35 0,2-1-12 16,-1 2-10-16,1-2 7 0,0 2-45 0,0 0 7 16,0 0 1-16,2-2-12 0,0 1-5 15,-1 0-18-15,1 1-13 0,1 0-11 0,-1 1-11 16,5-1 41-16,0 0 8 0,2 1-20 0,12 1-1 15,-8-2-3-15,20 10 4 0,-6-6-13 16,2 1-9-16,-2 1-9 0,2 0-15 0,2 0-1 16,-2-2-15-16,2 3-4 0,1-1-13 15,-2-2 6-15,2 1-7 0,0-2-8 0,-2 3-3 16,-1-3-6-16,-4-1-4 0,-1 2-8 0,-3 2 12 16,-2-5-3-16,-6 2-2 0,-1-1-18 0,-1 2 0 15,-4-3 1-15,1-1-17 0,-2 1 4 16,-2 1 8-16,1-2-13 0,-1 1-9 0,1-1-15 15,-3 1-4-15,0-1 3 0,0-1-55 0,0 1-3 16,-1 1-21-16,-1-2-25 0,2-2-42 16,-2 0-27-16,1-1-55 0,0 1 23 0,1-3-222 15,0 0 8-15,0 2 49 0,0-3 15 0,0 2 35 16,0 0 11-16,0 5 29 0,0 0 20 0,0-8 12 16,0 1 0-16</inkml:trace>
  <inkml:trace contextRef="#ctx0" brushRef="#br0" timeOffset="106106.15">2591 8439 400 0,'-4'-3'396'0,"2"3"-73"0,0-3-14 15,-1 2-9-15,1 0-44 0,0-1 1 16,1 1-32-16,-1 0-24 0,1-2-24 0,0 3 33 15,-1-2-21-15,2 1-31 0,0 0-19 16,0-1-7-16,2 1-12 0,-1 1-24 0,3 0 11 16,0 2-11-16,1 0-21 0,1 1 14 0,10 4-10 15,-2 1-14-15,2-1-2 0,-2 3-11 0,1 2 21 16,0-1-17-16,1 0 4 0,-3 0 2 16,2 2-17-16,-4-1 0 0,-3 2-3 0,1 1 8 15,-4-3 2-15,-2-2-20 0,0 1 7 0,-3-4-3 16,0-7 2-16,0 8 0 0,0-2 1 15,0 0 1-15,-16 15-11 0,4-8 3 0,1-2 4 16,-4-2-18-16,2 1 8 0,-5-1-13 0,0-1-9 16,1 1-34-16,1-2-26 0,0 3 7 15,2-6-76-15,-3 3-50 0,3-2-31 0,3-4-50 16,3 3 28-16,1-2-238 0,2-1 0 0,0-1 53 16,2 0 19-16,3 0 42 0,0 0 9 15,-2-2 31-15,3 1 18 0,3-3-16 16,1 1 34-16,8-4 47 0</inkml:trace>
  <inkml:trace contextRef="#ctx0" brushRef="#br0" timeOffset="107224.12">3157 7769 421 0,'0'0'263'0,"-13"-15"-14"16,-3-7-5-16,14 17-6 0,2 0-15 15,-1-2-3-15,1 4-18 0,0-1-7 0,0 4-38 16,0 0-17-16,0 0-10 0,0-6-12 0,0 6-16 16,0 0-6-16,0 0-28 0,1-12 25 0,-1 15-16 15,0 0-15-15,2 1 24 0,-2 2 0 0,1 1 3 16,-1 2-5-16,0 1-11 0,0 4 10 15,0 3-10-15,0 1-5 0,0-2-9 0,0 1-32 16,0-4 18-16,0 1-19 0,0 1-8 16,0-3-1-16,0-3-3 0,0-1 18 0,0-2-48 15,0-6-12-15,0 8-42 0,0-8-13 0,0 0-40 16,0 6-36-16,0-6 14 0,-5 6-163 16,8-6-124-16,-1-3 23 0,1 1 22 0,0 0 31 15,0-3 23-15,6-7 42 0,-2 0-23 0,-2 2 32 16</inkml:trace>
  <inkml:trace contextRef="#ctx0" brushRef="#br0" timeOffset="107553.52">3265 7753 261 0,'3'-1'344'0,"0"-2"-61"15,-2 1-21-15,1 1-20 0,0 0-22 16,0 0-22-16,0 1-18 0,-1 0-24 0,0 0 14 16,-1 2-14-16,0-2 0 0,-1 3-28 0,-1 0-2 15,1 0 20-15,-4 0-36 0,2 0-2 16,1 2 13-16,-1-2-14 0,-2 1-12 0,0 1-9 15,1-2-10-15,-6 6-8 0,0-4-11 16,3 0-7-16,1 2-4 0,1-3-16 0,0 0-2 16,1 0-2-16,0-2 15 0,1 1-24 0,1 1-2 15,0-1 33-15,0 1-6 0,0 0-28 16,1 0 6-16,0 1-24 0,1-5 6 0,0 0 21 16,0 8-3-16,0-8-4 0,0 7-2 0,20 15-1 15,-11-10-2-15,-1-6 13 0,3 6-4 16,-2-5-16-16,0 4 1 0,0 1-2 0,-1-4-35 15,-1-1-42-15,3 2-12 0,-2-4-36 0,-3 1-43 16,-1-1-42-16,0-4 18 0,-1 4-249 16,0-1 22-16,-2 0 3 0,0 0 56 0,0-1 22 15,-1-3 44-15,0 0-37 0,0 15 48 0,-11 16-48 16</inkml:trace>
  <inkml:trace contextRef="#ctx0" brushRef="#br0" timeOffset="107905.96">3198 8188 560 0,'0'-1'435'16,"0"-1"-52"-16,1 0-73 0,-2 1-58 0,-1 0-12 15,2 1-45-15,-1-2 28 0,1 2-37 16,0 2-16-16,1-1-18 0,-2 2 10 0,2 1-18 16,-1 2-12-16,0 0-2 0,0 0 3 15,2 13-10-15,-2-12-11 0,0 7 5 0,0 3-27 16,0 2-1-16,0-1-3 0,0 1-27 0,0-3 1 16,0-1-3-16,0-1-7 0,-9 9-9 0,9-18-37 15,-1 0-18-15,1-5 2 0,0 0-89 16,0 7-38-16,0-7-54 0,0 0-53 15,0 0 23-15,-6 7-237 0,4-12 18 0,1 3 46 16,0-3 35-16,-1 0 25 0,2 0 5 0,-2-1-2 16,-5-7 57-16,3 2 4 0</inkml:trace>
  <inkml:trace contextRef="#ctx0" brushRef="#br0" timeOffset="108167.9">3088 8283 849 0,'-2'3'264'0,"-1"-3"-4"0,2 0-4 16,-1 3 8-16,4-1-10 0,-2 3-7 0,0 0-29 0,0 0 33 16,2 0-15-16,4 12-14 0,0 0-10 15,0-1-25-15,0 1-8 0,4 0-36 16,-5 0-3-16,-1-4-14 0,2 2-12 0,-2-2-19 16,-1-1 3-16,2-2-16 0,-2-3-11 0,-1 1-1 15,0-3-21-15,0-1-37 0,-1-2-37 16,0 1 1-16,1 0-111 0,2-3-28 0,-4 0-75 15,0 0 21-15,0 0-165 0,21-13-69 16,-11 4 31-16,2-1-2 0,-4-1 44 0,2 0 43 16,-2 1 14-16,0 2 11 0,0-3 27 0,1 0-15 15</inkml:trace>
  <inkml:trace contextRef="#ctx0" brushRef="#br0" timeOffset="108368.43">3344 8332 1002 0,'2'-3'350'0,"0"3"-72"15,-3-1-14-15,1 0-41 0,0 1-12 0,1 1-25 16,-2 0 45-16,-1 5-16 0,0-4-20 0,-2 3-30 16,-4 9-5-16,-2 0-31 0,0-2-21 15,0 3 2-15,-3 0 7 0,2-1-37 0,1 0-7 16,-2-1-28-16,4 2-6 0,-1-3-88 16,-1-2-39-16,4-1-78 0,1-6-61 0,2 3 22 15,-1-3-221-15,2 1 22 0,0 0 26 0,2-4 22 16,0 0 27-16,0 0-6 0,0 7 22 15,0-7 39-15</inkml:trace>
  <inkml:trace contextRef="#ctx0" brushRef="#br0" timeOffset="110202.81">3292 8701 754 0,'0'0'214'0,"15"0"9"0,-15 0-24 16,0 0-12-16,0 0-4 0,0 0-9 0,0 0-13 16,13 0-3-16,-13 0-17 0,0-13-23 0,0 13-6 15,0 0 7-15,0 0-6 0,14-24-21 16,-17 21 16-16,2 1-30 0,-2-3 0 0,-1 3 4 15,1-1 2-15,-6-7 8 0,-1 1-29 16,1 2 9-16,4 2-5 0,-6-4-29 0,2 6 15 16,0 0-7-16,1-1-9 0,0 0-5 0,0 3-1 15,-1-1-5-15,-6-1 5 0,0 3-4 0,2-1-11 16,1 1 6-16,2-2 20 0,10 2-40 16,-10 0 20-16,-4 0-10 0,-2 0-23 0,1 0 6 15,-18 12-6-15,19-10 17 0,2-1-15 16,-4 1 41-16,1-2-42 0,3 3 15 15,-3 0-17-15,3-2 19 0,4 0 10 0,-1 1-11 16,4-1 1-16,-1 0-9 0,1 1 1 0,0-1 11 16,0 1 0-16,2 1-24 0,-2-1 29 0,1 1-12 15,0 0 29-15,0 1-30 0,0-2-20 16,-1 1 21-16,2 1-21 0,-2 1 27 0,2-2-29 16,0 2 17-16,0-2 13 0,0 1 0 15,1 1-1-15,-1 2-18 0,3-4 14 0,-2 4-10 16,1-3-6-16,0 3 9 0,-2 10-13 15,1-4 7-15,2-2-1 0,-3-3 9 0,0 8 13 16,-1-1 9-16,0-4-18 0,3 0-11 0,-1-1 20 16,-1-3-20-16,1 2 16 0,1-2-18 0,-1 1 23 15,2-1-22-15,-1 0 6 0,-1 0 23 0,-4 8 1 16,4-2 2-16,-1 1-20 0,1-4-20 16,1 3 42-16,-1-4-28 0,0-2 26 0,1 2-30 15,0-1 16-15,1-1-26 0,-1 0 20 16,1-2-13-16,0 1 30 0,0 0-32 0,0-2 0 15,0 1 3-15,-1-1 10 0,1 0-6 16,0-1-14-16,0-3 6 0,0 0 34 0,0 0-12 16,0 7 8-16,0-7-2 0,0 0 20 15,14 15-3-15,-9-12-3 0,0-2 16 0,-1 4-5 16,3-3-4-16,6 4-15 0,3-2 1 0,0 1-8 16,1 1 0-16,-1-2-24 0,-2-1 41 0,2 1-4 15,-1 0-3-15,1-1-11 0,3 1-6 16,0 0 10-16,2 0-14 0,-1 1-1 0,2-5 2 15,1 2-21-15,-1 1 23 0,1 1-2 16,-1-1 1-16,1 2-33 0,-2 0 3 0,3 2 29 16,-3-2 9-16,1-1-28 0,-5-1 30 0,4 1-10 15,-2 0-21-15,3 0 24 0,-1-3-21 0,2 1 0 16,-3 0 2-16,-10-2 2 0,4 0 0 16,2 0 12-16,0 0 7 0,0 0 10 0,-2 0-24 15,-1 0 7-15,-3 0 18 0,8-12-20 0,-11 12 2 16,-2 0 7-16,-1-1-8 0,0 1 25 15,0-1 8-15,0 1-10 0,0 0-17 0,-1-3 4 16,-1 3 15-16,1-3-11 0,-1 1 14 0,0 0-11 16,-2-2-10-16,2 3-1 0,-2-3 8 15,0-2-13-15,0 2 7 0,0-1-6 0,0 5 4 16,0-7-5-16,0 2 9 0,0-7-17 0,0 0 9 16,0 0-4-16,-11-7 3 0,10 1-16 15,0 1 10-15,0 2 4 0,1-4 0 0,-3-2 0 16,3 13-20-16,0-6 16 0,0-4 10 15,0-2-3-15,0 0-10 0,0 0 4 0,12-21-13 16,-11 21 19-16,0 1-6 0,0 5-3 0,-1 0 24 16,2 4-35-16,-2 10 14 0,0-10-1 0,0-4 14 15,0 2-17-15,0 2 6 0,0 0-12 16,0 3 12-16,-12-7 1 0,10 9 1 0,-1 0 6 16,1 1-35-16,0-1 36 0,-2 2-10 15,1 0-7-15,1 0 9 0,-1 1-7 0,0-2 9 16,0 2-13-16,0 1 10 0,-1-1 10 0,1 1-26 15,-1-1 8-15,0 2 10 0,-1-1-24 16,1 1 8-16,0 0 22 0,4 0-31 0,0 0 20 16,-7 0 17-16,7 0-1 0,-9 0-7 0,3 0 1 15,-1 0-3-15,1 0-20 0,6 0 15 16,-30 13-9-16,15-11 14 0,4-1-1 0,-8 1 11 16,0 1-20-16,1-3 12 0,-3 0-8 0,2 2-10 15,-3-2-1-15,0 0 15 0,12 0-2 0,-7 0-1 16,-1 0 18-16,-2 0-1 0,0 0-18 15,2 0 2-15,3 0-16 0,3 0-4 0,1 0-3 16,3 0 1-16,1 0-55 0,7 0-31 0,-7 0-13 16,7 0-27-16,-8 0-41 0,8 0-24 0,0 0 21 15,-9-2-273-15,11-1 31 0,1 2 31 16,0-1 12-16,2 1 20 0,-1-2 40 0,1 3 2 16,1-2 49-16,11-1 19 0</inkml:trace>
  <inkml:trace contextRef="#ctx0" brushRef="#br0" timeOffset="111552.12">3143 8751 539 0,'0'-13'265'0,"0"13"-27"16,0 0-24-16,0 0-29 0,0 0-26 0,0 0-23 16,0 0-2-16,0 0 3 0,0 0-7 15,0 0-6-15,0 0 25 0,0 0-28 0,-26 22 15 16,23-4-25-16,-1-2-2 0,2 1-18 0,1 3 0 15,1-13-1-15,0 5-3 0,0 0 18 16,0 0-21-16,0-2-15 0,0-1 19 0,0-2-9 16,0-7-35-16,0 8 3 0,0-1-2 0,0-7-6 15,0 5 6-15,0-5-4 0,0 0 25 16,0 0-8-16,0 0-33 0,-6 9-3 0,6-11 19 16,1 0-1-16,-1-3 9 0,0 3-7 0,1-5 5 15,0-1-30-15,1-9-1 0,-2 9-2 16,8-16-1-16,-4 8 7 0,-2-1 6 0,3 1-3 15,-1 2-23-15,-2 3 0 0,1 3-7 16,0 1-12-16,0 0 2 0,0 2 33 0,-1 3 0 16,1-2-14-16,0 3-14 0,0 0 8 0,-3 1-4 15,0 0 11-15,0 0-2 0,8 0 33 0,13 20-20 16,-13-9 8-16,1 4-7 0,-1-1-8 16,-1 1 9-16,-3-4-20 0,2 5 26 0,-1-1 5 15,0 1 5-15,-1-1-13 0,-1-5-29 16,-2 0 33-16,0-2-13 0,-1-8 0 0,0 7-76 15,0-7-50-15,0 7-13 0,0-7-52 16,0 0-69-16,0 7 21 0,0-7-230 0,0 0 22 16,-7 7 39-16,4-9 15 0,-1-1 52 0,1 0-2 15,-7-5 23-15,3 4 12 0,-1 2 18 16</inkml:trace>
  <inkml:trace contextRef="#ctx0" brushRef="#br0" timeOffset="111735.61">3129 8891 456 0,'-4'-1'335'0,"1"0"-37"0,1 1-32 16,-1-3 5-16,2 3-46 0,1 0 10 0,-2 0-2 16,2-1-26-16,2 1 0 0,-1-1-23 15,2 1-21-15,0 0-15 0,1 1-2 0,2-1-23 0,-3 1-13 16,5-3-82-16,10 7-49 0,-18-5-40 16,11 0-77-16,3 0 15 0,-1 0-239 15,19-14-69-15,-21 10 53 0,-2 2 10 0,-2-2 6 16,0 1 24-16,-1 1 66 0,0-2-20 0</inkml:trace>
  <inkml:trace contextRef="#ctx0" brushRef="#br0" timeOffset="112979.92">3260 8558 458 0,'-20'-2'131'0,"-3"-2"-13"0,2 0-17 16,1 1-12-16,-3 3 19 0,10 0-15 0,-2 0-9 15,-4 0 6-15,3 0-30 0,0 0 16 16,0 0-31-16,-16 11 22 0,15-6-23 0,4 0 33 15,-1 1-4-15,2 3-11 0,-1 1 7 0,3 0-4 16,-1 4-6-16,0-4-2 0,-1 1 15 0,5 2-29 16,-3-1 6-16,1 2 0 0,1-1 1 15,1 0-11-15,-1 0 3 0,0 2-2 0,3-1-25 16,-1-1 10-16,0 1 3 0,0-1-2 0,2 1 5 16,0-1-4-16,1-3 9 0,-1 5 13 15,1-4-5-15,2 7-14 0,-1-5-2 0,0-1-1 16,2-1-4-16,-1-3 19 0,1-8 2 0,0 12-10 15,0 1 11-15,0-2-8 0,10 19-9 16,-6-16 12-16,2 1 0 0,0 1-11 16,3-3 16-16,0-1-5 0,-2 1 7 0,1 0-23 15,3-1 21-15,-4 0-19 0,1 1 9 0,3-5-18 16,-1 3 10-16,1-1-6 0,1-2-5 16,2 0 5-16,-3 2 22 0,-3-3-10 0,2 4-2 15,3-3-4-15,-6 0 3 0,4-1-18 0,2 3 37 16,2-2-28-16,-3 0 18 0,-1-2-14 15,-2 1-16-15,-1-3 22 0,0-1-30 0,0 0 23 16,6 2-14-16,0-2 30 0,3-2-26 16,-1 2 18-16,-4-3-20 0,8 0-6 0,-11 0 13 15,7 0 9-15,1 0-27 0,22-15 4 0,-17 10-4 16,-1-2 15-16,0 0-6 0,-3 2 18 0,3 1-3 16,0-2-17-16,-2-3-4 0,1 4-18 15,0 0 19-15,-4-2 5 0,1 2-32 0,-2-3 16 16,-1 1 6-16,-1 0 0 0,0 0 32 0,-2-3-36 15,-4 3 26-15,4-3-25 0,-1 0 6 16,-3-1 10-16,1-2 7 0,0 1 7 0,-4-5-7 16,2 1-10-16,-1-1-3 0,-2 4 1 0,-2 1 8 15,3-2-2-15,-1-1 16 0,1 2-2 16,-3 2-4-16,-1-2-1 0,0 5-1 0,1-2-17 16,-1 2-23-16,0-1 10 0,0-3 0 15,0 2 26-15,0 0 0 0,-14-15-10 0,10 10 26 16,-1 0-20-16,-1 3-5 0,1 1 6 0,-1-3-1 15,0 5 12-15,1 1-2 0,0-1-3 16,-2-4-12-16,-2 3-2 0,3-1-25 0,-3 0 1 16,2 0 29-16,-1-1 11 0,-1 0-12 0,1 0-1 15,-1 2-8-15,-1-4 3 0,1 2 7 16,-1 2 4-16,-1-2-24 0,2 0 22 0,-2-1 7 16,-3 1 6-16,3 0 2 0,-3 0-14 0,1 3 0 15,-1-1 3-15,2 3 9 0,2 1-27 16,-3-1 12-16,3 2-18 0,-1 1 10 0,2 2 16 15,-7-1-9-15,-2 1 14 0,3 1-19 0,-3-1 10 16,6 2-26-16,-3 0 25 0,5 0-3 16,-4 0-4-16,-2 0-1 0,-19 12 7 0,15-9-14 15,0 1-9-15,2 1 17 0,-3 2 14 16,0 1-6-16,-1 3-9 0,1 0 5 0,-1 1 8 16,2-1-11-16,0 0 4 0,-1 5 0 0,2-3 3 15,1 3-11-15,1-1 15 0,1-1-9 16,-1-1 0-16,3 3-2 0,1-5-20 0,1 4 18 15,2-1-1-15,0-3-8 0,1 2-4 0,1-1 14 16,3 4-2-16,0-6 2 0,0-3 7 16,4 1-27-16,0 1-1 0,1-1-23 0,-1 1-16 15,1-2 9-15,0 7 4 0,12 14-79 0,-7-14-17 16,0-4-56-16,3 1-27 0,3 0 22 16,-2-1-315-16,1-2 25 0,0-2 69 0,-2-2 1 15,0-3 43-15,0 2 4 0,0-2 49 0,-8-1 42 16,13 0 2-16</inkml:trace>
  <inkml:trace contextRef="#ctx0" brushRef="#br0" timeOffset="167374.41">2093 5913 436 0,'0'0'180'15,"0"0"-12"-15,0-13-31 0,0 13-26 0,0 0-19 16,0 0 6-16,0 0-1 0,0 0 3 0,0 0-27 15,0-12 14-15,25-2-17 0,-23 12 14 0,-2 1 0 16,0 1-7-16,0 0-10 0,0-2 14 16,0 0-13-16,2 2 16 0,-2-1-19 0,0 1 9 15,0-2-4-15,0 2 8 0,0-2-9 16,0 2 8-16,0-1-1 0,0 1 7 0,0 0-9 16,0 0-6-16,0-1 7 0,0 0-6 15,0 1-10-15,0 0-5 0,0-3-5 0,0 1 13 16,0 2-14-16,0 0-5 0,2-2-2 0,-1 0 18 15,-1 2-6-15,1-3-12 0,-1 2-4 16,0 0 37-16,0 1 1 0,0 0-29 0,0 0 16 16,0 0-40-16,0 0 8 0,0 0-2 0,0 0-2 15,3-5-18-15,-3 5 13 0,0 1-6 0,0 0 2 16,0 2-10-16,0 2-12 0,0-1 16 16,1 4 17-16,0 11-1 0,-1-9-19 0,0 6 20 15,0 4-2-15,0 0-4 0,0 3 0 16,0-1-3-16,0 1 0 0,0-2-4 0,0 0-1 15,0-1-8-15,0-3 1 0,-9 13-2 0,7-21 10 16,2 0-1-16,0-2 25 0,0-2-14 16,0 2 9-16,0-1-19 0,-1-2 8 0,1 1-4 15,-1-1-26-15,1 0-10 0,0-4-29 16,0 0-13-16,0 0-13 0,0 0-28 0,0 7-11 16,0-7-14-16,0 0-1 0,0 0-49 0,-2 8-13 15,4-10 16-15,-2 0-191 0,1-2-35 0,0-1 1 16,1 2 34-16,-2-2 7 0,0-2 39 15,0 2 36-15,3-1 9 0</inkml:trace>
  <inkml:trace contextRef="#ctx0" brushRef="#br0" timeOffset="167931.4">2239 5936 776 0,'3'-2'229'16,"-1"2"-14"-16,0-2-20 0,-1 2-25 0,0-1-17 15,0-1-6-15,0 2-10 0,-1 0 8 0,2 0-10 16,-2 0-14-16,0 2 0 0,0-4-11 16,0 5-10-16,0-1-1 0,-2-2 8 0,1 2-30 15,-1 0 5-15,0 1-11 0,-1 0-25 16,-2-1 21-16,3 1-31 0,-4 1 17 0,2 1-26 15,-5 3 8-15,0-1-7 0,-3 0-2 0,4-1-6 16,4 0 12-16,-3-3-4 0,2 1 11 0,0 0-18 16,2-3-4-16,0 2 4 0,0 0 0 15,2-2-7-15,0 1-15 0,-1 1 17 0,1-2 1 16,1 1-5-16,-1-1 10 0,-1 0-9 16,2-1 6-16,0 0-5 0,0 0-16 0,0 0 12 15,0 0 1-15,0 0-1 0,0 8 2 0,11 4 10 16,-7-8-13-16,6 6 38 0,-4 1 3 0,-1 0-36 15,5 3 26-15,-5-6-25 0,2 1-9 0,-2-4 16 16,0 2-3-16,-1-2-20 0,0 0 30 16,-1-1-19-16,2 0 5 0,-1 0-23 0,-4-1 5 15,4 1 27-15,0 0-6 0,-2-3-13 16,1 2-2-16,-1-1 11 0,3 0 9 0,-4 1-2 16,1-1-4-16,2 0-6 0,-4-2 1 0,2 1 0 15,-2-1 7-15,0 0 2 0,0 0-5 0,0 0 0 16,0 0-15-16,0 0-4 0,0 0-55 15,7 0-11-15,-7 0-8 0,0 0-30 0,0 0-5 16,12-10-23-16,-10 8-34 0,-2-1-29 16,0 0 18-16,1 1-189 0,-2-2-49 0,1 1 51 15,1 0-26-15,-2 1 59 0,2-1 9 0,-1-1 18 16,0 2 24-16</inkml:trace>
  <inkml:trace contextRef="#ctx0" brushRef="#br0" timeOffset="169803.37">5058 5990 342 0,'0'0'215'0,"0"-15"-26"0,0 15 2 15,-9-23-11-15,9 17-7 0,-1 2-16 16,0-2-29-16,-1 1 0 0,-1 1 8 0,3 4-22 16,0 0 10-16,0-7-24 0,0 7-16 0,0-8-10 15,0 8-3-15,0-7 8 0,0 7-24 16,0 0-3-16,0-5 6 0,0 5-14 0,0 0 3 16,0 0 2-16,-10-9 13 0,9 9-24 15,0 2 18-15,-1 0 4 0,2 3-6 0,0-2 11 16,0 3 2-16,1 1 31 0,1 9-10 0,-2-6-18 15,0 5 0-15,10 20 6 0,-6-15-2 16,0 2-9-16,-2-2 0 0,0 1-7 0,2 0-7 16,-2-1 23-16,0 0-8 0,-1-2-46 0,-1-10-2 15,0 4 45-15,0 0-4 0,0 2-55 16,0-2 1-16,0-2 26 0,0 0-5 0,0-5-1 16,0 2 5-16,0-7-15 0,0 7 8 0,0-7-4 15,0 8-10-15,0-8-1 0,0 7-2 16,0-7 20-16,0 0-4 0,0 5-76 0,0-5-48 15,-4 6-14-15,3-8-26 0,0-2-52 0,1 1-27 16,0-2 21-16,0 0-221 0,0-1-29 0,0 0 47 16,0 0 31-16,0 0 17 0,0 6 38 15,0-12 35-15,11-14-32 0</inkml:trace>
  <inkml:trace contextRef="#ctx0" brushRef="#br0" timeOffset="170275.9">5150 6004 750 0,'2'-1'233'0,"0"-2"-24"0,0 0-11 0,-1 1-23 16,1-1-16-16,0 1-9 0,0 0-6 0,-2 1-37 16,1-1 7-16,0 2-34 0,0-1-1 15,-1 1 0-15,0 0 7 0,0 1-12 0,-1 1 5 16,-1 0 1-16,1 1 9 0,-2 1-26 0,0 1 7 15,-3 9-11-15,-6-5-12 0,4 1 18 0,0 0-13 16,-3-1-14-16,5 0 1 0,0-1-1 0,-1-4-6 16,1 1-3-16,0 0-7 0,-4 3-5 15,2-1 2-15,-1-3-17 0,6 0 6 16,-1-2 5-16,1 0-6 0,2 0-1 0,-2 1 13 16,2-2-11-16,0 0 13 0,0-1 1 0,0 1-13 15,0 0 7-15,1-1-6 0,0 0 10 16,1-1-2-16,1 1 5 0,-1 0-12 0,1 1 0 15,0 0-7-15,1 0-8 0,1 2 8 0,-2 0 12 16,4-1-1-16,-2 2-2 0,-1 0 34 16,1 0-8-16,0 0-8 0,-1 1-17 0,6 6-3 15,-2-3 8-15,-1-2 13 0,-1 0-17 0,0 0 13 16,-2-2-1-16,0 0 18 0,1-2-19 16,-1 0-14-16,0 1-14 0,0-1 22 0,0 1-9 15,0-1-14-15,-1-1 2 0,-1 1-31 0,1 0-4 16,0-1-39-16,-2-1-48 0,0 0-50 15,0 0 15-15,0 0-287 0,7 0 15 0,3-13 29 16,-8 10 10-16,0 0 67 0,0-1-2 0,0 2 28 16,-1-3 12-16</inkml:trace>
  <inkml:trace contextRef="#ctx0" brushRef="#br0" timeOffset="171957.87">2116 6403 500 0,'0'0'145'0,"0"0"9"0,0 0-47 16,0 0-6-16,0 0-56 0,0 0-4 0,13 0-119 16,-13 0-145-16,0 0-63 0,0 0 17 15</inkml:trace>
  <inkml:trace contextRef="#ctx0" brushRef="#br0" timeOffset="172476.75">5350 6777 365 0,'0'0'224'0,"0"0"-29"16,14 0-36-16,-14 0-72 0,0 0-24 0,0 0-7 15,0 0-149-15,0 0-136 0,0 0-75 16,0 0 13-16</inkml:trace>
  <inkml:trace contextRef="#ctx0" brushRef="#br0" timeOffset="174446.03">1501 9862 478 0,'0'0'354'0,"-13"0"-56"0,13 0 18 16,0 0-19-16,0 0-21 0,0 0-34 0,0 0-28 16,11 14-25-16,3-23 47 0,-1 1-30 15,4-4-16-15,-1 0-12 0,1-5-30 0,0 0-18 16,-2 2-17-16,2-4 2 0,-3-1-39 15,2-3-8-15,-3 1 16 0,-2 0-12 0,1 0-10 16,-1 0-26-16,-3 2 6 0,0 4 5 0,-6 2-8 16,0 6-28-16,-2 8 13 0,0-7-4 15,0 7-13-15,-14-12-4 0,8 12 28 0,-1 2-42 16,-11 5 30-16,4 1 0 0,-1-1-4 16,2 0-26-16,4 0-3 0,1-1 1 0,2-1-9 15,4 1 5-15,0-4-28 0,2 4 5 0,0-6 5 16,0 0 26-16,13 19 5 0,-4-9-15 15,4-1 8-15,1-1 5 0,3-1 5 0,-3 4-25 16,2 0 0-16,0-2 26 0,3 1-1 16,-2 3 1-16,2-2-18 0,-1 4 30 0,-3-1-7 15,-2 3 5-15,-3-2-2 0,0-1-1 16,-5 2-1-16,-3-3 20 0,-2-2 7 0,0-11-12 16,0 11 15-16,-12 13 12 0,4-10-2 15,-3-3-29-15,-2-1 13 0,-2-3 11 0,-3 0-16 0,0 0 18 16,-2-2-15-16,3-3-4 0,-4-1-25 15,12-1 0-15,-4 0-2 0,-22-10-73 16,18 5-36-16,3-3-19 0,3-1 3 0,4 1-29 16,4 0-20-16,3 8-19 0,0-8 20 0,0 2-113 15,17-13-69-15,-6 6-55 0,3 4 31 0,-1-3-9 16,3 5 69-16,1 2 31 0,2-2 0 16,1 2 19-16</inkml:trace>
  <inkml:trace contextRef="#ctx0" brushRef="#br0" timeOffset="175701.33">2163 9766 1026 0,'1'-5'362'0,"-1"1"-29"15,-1-2-37-15,-2 2-38 0,2-3-31 16,-1 2-25-16,-6-8 3 0,-3 1-4 0,2-1-11 15,-1 3-15-15,3 4-30 0,-1 0 7 0,1 3-21 16,2-1-25-16,-1 4-12 0,6 0-17 0,0 0 6 16,-26 14-17-16,11-3-5 0,2 3-3 0,3 3 0 15,0-1 5-15,0 4 8 0,2 0-8 16,4-1-9-16,-2-1-2 0,4 0-10 0,2-4 13 16,0-6-25-16,0 2 3 0,14 11 9 0,-7-11-22 15,5-2 8-15,0-2 10 0,-2-4-15 16,1-1 9-16,-11-1-18 0,14 0 1 0,1 0-25 15,16-17 11-15,-17 11-22 0,-3-5-31 0,2 2 12 16,-1-3 4-16,-5-1-9 0,4 1 21 16,-4 0 2-16,-3 3 2 0,-1-2-20 0,-1 4 7 15,1 2 4-15,-3 1 0 0,0 4 0 0,0 0 6 16,-1 0 5-16,0 2 15 0,-1 2-8 16,1 2 21-16,-2 1 7 0,3 0 1 0,-2 11 16 15,1 0 11-15,0-3 2 0,1-8 1 16,0 3 3-16,0 2 11 0,10 19-7 0,-7-19-13 15,4-4-5-15,-3-1-7 0,1-2 5 0,2-1 1 16,-1-1-9-16,2-1 10 0,0-2-9 16,-8 0 1-16,13 0-17 0,3 0-19 0,16-18-9 15,-15 10-16-15,-7-4-21 0,3 0-9 0,-1-3 6 16,-1-2-29-16,-2 1-23 0,-3 3 37 0,1-4 14 16,-3 8-13-16,-1-1 24 0,0 3-14 15,-1 2 0-15,1 0 4 0,-3 2 15 0,0 3-2 16,-1-4-3-16,1 8 40 0,-1-3-3 0,1 6 0 15,-2-3 42-15,2 1 1 0,0 3 15 16,0 2 13-16,0 4 11 0,0 3 5 0,0 0 1 16,0-1 2-16,0 0-6 0,0 1 6 0,0-3 2 15,0 0-7-15,0-4-14 0,0 0 10 16,0-1-21-16,0-2-3 0,0 0 11 0,0-7-9 16,0 8 19-16,0-8 8 0,0 5-19 0,0-5 8 15,0 0-2-15,0 0-19 0,-4 9-6 16,3-12-14-16,0-2-19 0,1 0-13 0,0-4-12 15,2-7-13-15,-2 6-13 0,0-5-1 0,13-15 2 16,-5 14 4-16,0 4 6 0,1 0 3 16,-2 5 1-16,2 0 9 0,-4 6-8 0,1-1 0 15,2 2 11-15,-8 0-1 0,10 0-2 0,12 13 13 16,-10-3-3-16,1 0 14 0,-1-1 6 0,-1 2 3 16,-2 2-4-16,1-3 19 0,-4-3-8 15,-2 0-2-15,0 1 0 0,0-3-5 0,-2 1 18 16,-1-3-5-16,1 1 7 0,-2-2 5 0,2 1 27 15,-2-3-2-15,0 0-8 0,0 0-15 16,0 0 21-16,-4 3-28 0,3-3 17 16,-1-3-12-16,0-1 3 0,0-1-32 0,1-1 21 0,1-1-22 15,0 0-9-15,3-9 2 0,-3 8 6 16,7-16-19-16,2 11 1 0,0-1 6 0,0 0 7 16,3 2-17-16,0 4 4 0,1-1 1 15,-1 0-2-15,-1 6 5 0,0 0 8 0,-3 2 5 16,-8 1-2-16,8 0-3 0,14 10-2 15,-11-2-11-15,2 2-2 0,-5 2 6 0,-3-2 20 16,1 5-6-16,-1-1 2 0,-1 1 1 0,-2-4-4 16,1 1 3-16,-2-2 3 0,3 5-12 0,-2-3-1 15,0-3 0-15,0-2 22 0,0 1-8 0,-1-3 3 16,2 0-1-16,0-1 7 0,-1-1-5 16,1 0-7-16,2-1-7 0,2 0 5 0,0-2-5 15,10 4 20-15,-9-4-18 0,5 0 17 0,19-11-7 16,-15 4 1-16,2-1-21 0,-3 1 0 15,-1-3-5-15,-3-2 17 0,-1 0-9 0,1-1 4 16,-4 0-21-16,-1 2 21 0,-4 0-18 0,-1 3 9 16,-2 0-5-16,0 8 15 15,0 0-9-15,0-8 2 0,0 8-8 0,-11-10 13 16,7 11-3-16,-1 0-15 0,0 2 3 0,-7 8 15 16,2 1-5-16,2 2 2 0,-1 0 15 15,1 2 10-15,3-1 1 0,3-2-13 0,1 4 0 16,1-4-1-16,0-13 4 0,0 10-1 15,11 12-29-15,-2-12-15 0,4-1-11 0,0-2-47 16,7-2-16-16,4-3 9 0,2-1-108 0,-12-1-73 16,6 0-72-16,28-12 30 0,-17 8-226 0,2-4 19 15,2 0 82-15,0-1 8 0,1 1 39 16,1-2 44-16,2 0 25 0,2 0-39 0,3 2 77 16,-2-2 47-16,-1 0-12 0</inkml:trace>
  <inkml:trace contextRef="#ctx0" brushRef="#br0" timeOffset="175975.56">3880 9677 1067 0,'0'-6'411'16,"0"3"-50"-16,0 3-4 0,-1 3-19 0,1 1-10 16,0 3-8-16,0 13-21 0,0-8 1 15,0 7-20-15,0 8 0 0,0 2-12 16,0 0-33-16,0 4-21 0,0-2-14 0,0 1-21 15,0-2-19-15,0-1-12 0,0-2-14 16,0-1-26-16,0-5-13 0,0-2-30 0,0-3-46 16,0-5-22-16,0-3-52 0,0-1-66 0,0-7 14 15,-3 6-200-15,3-9-70 0,0-2 34 0,0 0-221 16,4-10 36-16,-3-5 56 0,-1 10 34 16,7-20 34-16,0 8 41 0,-4 0 22 0,2 1 12 15,-1-1 19-15,4 5 11 0,1-1 28 16</inkml:trace>
  <inkml:trace contextRef="#ctx0" brushRef="#br0" timeOffset="176958.17">4042 9789 885 0,'5'-3'329'16,"-1"3"22"-16,1 0-43 0,-1 3-38 15,-2-2 30-15,-1 3-3 0,-1 1-11 0,0-1-34 16,-2 2-8-16,-4 10-26 0,-3-1-30 16,-2 0-15-16,-3-2-14 0,0 1-12 0,0-1-25 15,-1-1-14-15,-1-1 0 0,1-2-12 0,4 0-15 16,-2-2-6-16,3-1-11 0,2-4-18 15,5 3 2-15,-2-2-22 0,2-2 1 0,0 1-7 16,0 1-1-16,3-3-13 0,-2 2 2 0,2-2-7 16,0 0 9-16,0 0-9 0,0 0 2 15,16 9-3-15,-2-3 7 0,2 2 6 0,0-1 7 16,4 1 9-16,-1 1 0 0,3-2 4 0,-1 1 6 16,-3-1-13-16,4 4 5 0,-3-6 1 0,-3 0-14 15,2 1 10-15,-6-3-1 0,0-1-6 16,-3-1 2-16,-2-1 3 0,-7 0-12 0,7 0 11 15,1 0-18-15,-2 0 6 0,15-12-5 0,-9 5 8 16,-1-3-9-16,-2 1 4 0,-2-3-13 16,0-1 3-16,-1 1-26 0,0-3 10 0,-2 1 1 15,-3 2-7-15,-1 2 14 0,1 0 0 0,-1 10-2 16,0-7-8-16,0 7 2 0,0-8 1 16,0 8 12-16,0-8-5 0,-11 2-3 0,8 6 3 15,-2 1 4-15,0 1 16 0,-6 8 0 0,2 2 17 16,0 2 5-16,1 1 9 0,1 2-10 15,2 1 18-15,0-1-8 0,3-1 10 16,-1 3-10-16,3-10 7 0,0 2-17 0,12 16 4 0,-8-16 1 16,3-4 8-16,1 4-21 0,0-7 18 0,1 0-8 15,-9-4-8-15,13 0-9 0,16-15-24 16,-13 7-6-16,1-6-1 0,-2 1-25 16,0-3-20-16,-2-2-17 0,1-1-6 0,-1 1 0 15,-1-3-2-15,-3 2 19 0,-1 4 17 0,-2 3-4 16,0 2-7-16,-4 3 8 0,-2 1 14 0,1 3 1 15,0 2-8-15,-1 1 8 0,-2 0 11 16,0 2 17-16,0 0 8 0,0 2 9 0,0-1 14 16,-4 12 20-16,2-4 6 0,2 1-7 15,-1 3 8-15,2-2 6 0,-1-2 10 0,2-11-18 16,0 9 12-16,0 0-8 0,0-3-7 0,15 15 3 16,-10-13 6-16,3-3-20 0,-1-3 11 15,2 0-25-15,0-1 8 0,-9-1-7 0,13 0-8 16,20-12-18-16,-15 2 7 0,-2 0-22 15,0-3-6-15,-2-2-9 0,3 0 8 16,-4 0-6-16,-1 0-4 0,-2 1 21 0,-2 2-12 16,-1 0 6-16,0 5 7 0,-5 2-10 0,2-1 19 15,-1 2-16-15,-1 2 16 0,-1 0-4 16,-1-1 1-16,0 3-12 0,-1 3 9 0,1-3 6 16,-2 2 2-16,0 1 7 0,0 1-12 15,1 1 24-15,-3 11 1 0,1 0 9 0,-2 4 11 16,4 5-24-16,1-13 42 0,0 7-15 0,0 6 19 15,0 6-8-15,0 1 10 0,0-1-6 16,0 2 16-16,0-2-10 0,0-1-7 0,-5 27-4 16,-2-34-6-16,-2-3-4 0,-1-1-5 15,-2-2 12-15,-3-2-2 0,0-6-11 0,-1 3 5 16,1-8 7-16,-1 2 7 0,-1-4-14 0,17-2 22 16,-12 0-19-16,2 0 9 0,-6-12-5 15,6-5-33-15,4-2 13 0,3-3-2 0,2-4-12 16,1 11-14-16,14-24-17 0,-2 11 4 0,5 4 2 15,1 1-51-15,2-2-35 0,2 3-13 16,0 0-13-16,1 4-33 0,-3 0-11 0,3 2 17 16,-3 3-114-16,-3-1-65 0,2 0 29 15,-3 5-309-15,-2 1 32 0,1 1 44 0,-1 0 51 0,3 1 34 16,-2 2 53-16,4 0 6 0,-2 3 40 16,-6 1-5-16,3 0 89 0,5 0 16 0,18 15-19 15</inkml:trace>
  <inkml:trace contextRef="#ctx0" brushRef="#br0" timeOffset="177086.52">5036 10122 1165 0,'3'3'422'0,"-2"-1"-41"0,1 0-43 0,-1-1-68 15,2-2-34-15,-1 1-162 0,-1-4-104 16,1 0 2-16,-1 1-345 0,0-1-22 0,1-3 12 16,-1 3 52-16,-2-1 27 0,-1-2 26 15,2 0 23-15</inkml:trace>
  <inkml:trace contextRef="#ctx0" brushRef="#br0" timeOffset="202514.26">3190 8780 739 0,'0'0'252'0,"0"-15"1"0,0 15-19 0,0 0-28 16,0 0-14-16,0-12 5 0,-5-5 3 16,5 15-26-16,0-1-24 0,0 1-6 0,0-1-5 15,0 1 3-15,0 0-30 0,0-1 5 0,-1 2-11 16,1 0-12-16,-1 0-9 0,0 2 25 0,-1 1-7 16,0 1 6-16,-6 11 24 0,2-3 1 15,-3 3-4-15,2 2-2 0,-1 1 0 16,1 2-17-16,-1 0-6 0,1 2 2 0,-1 0-6 15,0-1-9-15,1 4-6 0,1-3-10 0,-1 1 1 16,1-2-4-16,-1-2-18 0,2-2 10 0,1-2-19 16,0-4 10-16,2 0-13 0,0-2-8 0,0-2 5 15,2-6 5-15,0 0-6 0,0 7-2 16,0-7-10-16,0 8 12 0,0-8-15 16,0 7 3-16,11 2 16 0,-6-4-6 0,7 0-2 15,3 2-14-15,0-4-7 0,1 2 10 16,1-1-13-16,1-1 5 0,2-1 9 0,-1 3-9 15,0 0-5-15,1 0 12 0,0-3-16 16,-2 5-5-16,-1-2 1 0,-2-5 14 0,-4 1-15 16,0 1 7-16,-2-2-1 0,-3 2-6 0,0-2 0 15,-6 0-14-15,0 0-6 0,0 0-20 16,9 0-18-16,-9 0-31 0,6 0-18 0,-6 0-12 16,0 0 13-16,12-9-95 0,-13 6-42 0,2-2-36 15,-1 0-40-15,-2 1 29 0,0-3-234 16,-7-4 57-16,4-6 38 0,-2 8 15 15,2-4 21-15,-1-1 49 0,-1 2 13 0,-1 0 18 16,-1-1 24-16,7 2 38 0</inkml:trace>
  <inkml:trace contextRef="#ctx0" brushRef="#br0" timeOffset="202829.1">3202 8831 808 0,'-2'-3'378'16,"-1"0"-6"-16,1-1-48 0,-1 1-7 0,1 1 17 16,-1-1-36-16,1-1-8 0,0 1-22 0,1 1-24 15,1 0-7-15,0 1-28 0,-1-1-20 0,2 0-24 16,1 1 2-16,1-3-21 0,3 2-17 16,1 1 14-16,12-3-17 0,1 1-22 15,-1-2 5-15,2 1-13 0,0-1-12 0,1 4-23 16,0-1 11-16,0-1-26 0,-2 0-15 0,-1 3-23 15,-3 0-36-15,-4-3-13 0,-3 3-31 0,0 0 7 16,-2 0-81-16,-7 0-29 0,0 0-5 16,6 0-22-16,-6 0-9 0,0 0-21 0,0 0 23 15,7 6-211-15,-10-3-58 0,-1 0 49 0,-1-1 20 16,-1 0 30-16,-10 6 34 0,-1-3 9 16,0 4 47-16,1-1-28 0,0 1 16 0</inkml:trace>
  <inkml:trace contextRef="#ctx0" brushRef="#br0" timeOffset="203075.75">3206 8893 991 0,'-2'4'350'0,"-2"-1"-16"16,2-2-43-16,0 1 14 0,1-1-9 15,0-1-19-15,0 2-9 0,2-1-29 0,0 0 4 16,0-1-13-16,3-1-28 0,1 1-10 0,-1 0-30 16,2-1-12-16,-1 1-18 0,1-2-15 15,0 2-12-15,1-1-11 0,0 1-6 0,-7 0-12 16,6 0-10-16,0 0-24 0,3 0-20 0,-2 0-24 15,0 0-13-15,0 0-45 0,2 0 5 16,3 0-66-16,1 0-34 0,1 0-24 0,-1 0-44 16,-2 0-39-16,2 0 23 0,-2 0-241 0,-1 0 28 15,-3 0 35-15,-7 0 8 0,8 0 66 16,-8 0 22-16,0 0 14 0,0 0 1 16,12 5 20-16,-12-3 13 0</inkml:trace>
  <inkml:trace contextRef="#ctx0" brushRef="#br0" timeOffset="204087.87">3711 8780 219 0,'0'1'261'0,"0"-1"-38"16,0 0-30-16,0 0-1 0,0 0-40 0,0 0 1 16,0 0-12-16,0 0 4 0,0 0-9 15,0 0-15-15,0 0 10 0,0 0-11 0,0 0-7 16,0 0 19-16,0 0-7 0,0 0-8 0,0 0-25 16,0 0 32-16,0 0-14 0,0 0-7 15,0 0 5-15,0 0-12 0,0 0-23 0,0 0 19 16,0 0-12-16,0 0 14 0,0 0-14 0,0 0-20 15,0 0 1-15,0 0-7 0,0 0-5 0,0 0-4 16,0 0-6-16,0 0 18 0,0 0-10 16,0 0 8-16,0 0 11 0,0 0-10 0,0 0 14 15,0 0-25-15,0 0 18 0,0 0-6 16,0 0 0-16,0 0-2 0,0 0-6 0,2-11-15 16,5 11 13-16,-2 0-4 0,2-2-13 0,0 2 2 15,2 0-1-15,4 0-5 0,1 0 16 16,3 0-1-16,2 0-17 0,0 0-10 0,2 0 7 15,2 0 3-15,-1 0-1 0,0 0-3 16,3 0-3-16,0 0-3 0,1 0 4 0,-1 0-17 16,0 0 13-16,0 0-12 0,-1 0 14 15,23 10-13-15,-24-10 8 0,-2 2 0 0,-6-1-4 16,-5-1-7-16,2 0-8 0,-1 0 3 0,-1 0 21 16,-1 0-13-16,-1 0-9 0,0 0-4 15,-8 0 12-15,7 0-10 0,-7 0 10 0,7 0-19 16,-7 0 12-16,7 0-16 0,-7 0-11 15,6 0 10-15,-6 0-4 0,8 0-6 0,-8 0-8 16,0 0 3-16,6 0-16 0,-6 0 3 0,0 0-38 16,0 0-41-16,7 0-30 0,-7 0-29 0,0 0-8 15,5-4 17-15,-6 4-147 0,-1-1-141 16,-2 1 4-16,0 0 49 0,1 0 29 0,-2 0 46 16,1 0 12-16,-2-2 47 0,2 1-15 15,0 0 23-15</inkml:trace>
  <inkml:trace contextRef="#ctx0" brushRef="#br0" timeOffset="204504.98">4198 8672 504 0,'-3'-3'280'0,"-1"2"-26"0,0 0-22 0,0 1-2 15,0-3 0-15,0 3-12 0,-1-3-21 0,3 3-17 16,-1-1-10-16,2 1 8 0,-2-1-45 0,1 0-23 16,1 1-19-16,0 0 11 0,-1 0-13 15,2 0-2-15,2 0 13 0,0 2-14 0,1-2-10 16,0 1 51-16,2 2-39 0,1-3 18 16,6 9 3-16,5-4-13 0,-3-2 4 0,1 2-18 15,2-1-8-15,-2 2 4 0,2 0-23 0,-1-1 5 16,-2 2-12-16,0 1-14 0,-2 4-7 15,-1-3 0-15,-2-3-12 0,-4-1 23 0,-3 1-10 16,0 1 5-16,0-4-9 0,-2-3 1 16,0 0 6-16,0 7-7 0,0 3-4 0,-20 13-9 15,10-12 13-15,-2-1-12 0,-3-3-27 0,-1 1-13 16,-1-4-9-16,-1 6 4 0,2-8-65 16,-2 5-9-16,2-2-42 0,3-4-11 0,4 0-47 15,2 0 19-15,7-1-218 0,0 0-55 0,0 0 43 16,-11-12 41-16,20 0 7 0,2 3 27 15,9-2 43-15,4 3 21 0,3 0 5 0,1-2 2 16</inkml:trace>
  <inkml:trace contextRef="#ctx0" brushRef="#br0" timeOffset="204854.91">4730 8707 539 0,'-2'-3'352'0,"1"0"-61"0,-1-1-27 16,-1 0-14-16,-1 1-8 0,1-1-32 0,-1-1 6 15,1 2-6-15,-1 1-42 0,0 0-10 16,0-1-3-16,-1 0-12 0,-2 2-14 0,1-1-15 16,6 2-10-16,-7 0-13 0,-6 0 32 0,-12 13-5 15,10-4-6-15,2 0-1 0,1 3 12 16,1 2-4-16,1 2-13 0,1 0 3 0,3 2 8 15,3 2-23-15,2-1 1 0,0-2-22 0,1-7 2 16,0 2-3-16,13 14-19 0,-2-17 10 0,0 2-33 16,5-4-20-16,0-2-40 0,2 0-35 15,-7-5 6-15,5 0-119 0,1 0-44 16,23-10-47-16,-22 3 28 0,4 0-263 0,-6-6 54 16,1 5 26-16,-1 0 19 0,2-3 46 0,-2 0 3 15,0 1 42-15,6-2 13 0,-4 3 18 16,4-1 38-16</inkml:trace>
  <inkml:trace contextRef="#ctx0" brushRef="#br0" timeOffset="205155.72">5023 8681 847 0,'-5'-2'299'0,"-1"1"-24"0,1-1-10 15,1 1-11-15,-1-1 11 0,2 1-31 16,-3-2-19-16,3 2-5 0,1 0-12 0,-2 0-10 16,2-1-1-16,1 2-8 0,-1 0-21 15,0 0-30-15,3-3 12 0,1 3-16 0,1 0-4 16,2 0-7-16,-1 0-14 0,4 3-12 16,-1-3 1-16,13 4-15 0,-10-4-33 0,4 0-19 15,17 6-30-15,-13-4 0 0,-4 0-75 0,-1-2-38 16,-3 1-37-16,-10-1-22 0,6 0-53 15,1 0 20-15,-7 0-224 0,8 0-6 0,-8 0 12 16,0 0 70-16,6 0-2 0,-6 0 34 16,0 0 36-16,6-10-1 0,-8 9 27 0</inkml:trace>
  <inkml:trace contextRef="#ctx0" brushRef="#br0" timeOffset="205418.41">5102 8667 867 0,'-5'1'305'0,"0"3"-20"16,1 0 24-16,-2-2-40 0,-1 9 33 0,1-4-11 15,-1 1-7-15,4-1-16 0,0 1-7 0,0-1-14 16,1 1-22-16,-1 7-27 0,2 1-2 0,0-1-27 16,1-4-22-16,-1 0-4 0,1-11-22 15,0 9-12-15,0 1-6 0,0 0-19 16,0-3-22-16,0 1-31 0,0 0-25 0,0 3-16 16,0 0-26-16,0-1-11 0,0 0 2 0,0-3-22 15,0-7-48-15,0 8 24 0,0-8-52 16,0 7-23-16,0-7-6 0,0 0-26 15,-4 9-10-15,5-9-19 0,-1 0 21 0,-3 0-153 16,3 0-60-16,-1-1 20 0,0-2 44 0,1 2-13 16,-1-1 48-16,0 2 24 0,1-2 0 15,-1-1-10-15</inkml:trace>
  <inkml:trace contextRef="#ctx0" brushRef="#br0" timeOffset="208767.42">587 7660 359 0,'0'0'269'0,"0"0"-22"0,0-14-34 0,0 14-25 16,0 0-24-16,0 0 13 0,0 0-30 0,0 0-7 15,0 0-17-15,0-14-9 0,0 14-12 16,14-16 6-16,-14 15-15 0,0-3-7 0,0-2 11 16,2 4-20-16,0-2-7 0,0 1 12 0,-2 0 7 15,0 3-6-15,0 0-5 0,0-7-9 16,0 0 18-16,0 7-13 0,0-9-18 0,0 2-17 16,0-6 28-16,-6 6-15 0,-8 3 14 0,7-2-22 15,-4 5 26-15,0 2-33 0,0-1-9 16,-2 3 18-16,-1 3-19 0,0 5-1 0,1-1 0 15,1 5 16-15,-1-3-21 0,4 3-6 16,0 1 3-16,1-2 4 0,2 1 2 0,2 0-8 16,-3-1-21-16,5-2-7 0,2 3 21 0,0-6-23 15,2 4 32-15,1-2-1 0,3-1-11 0,2-1 0 16,-2-1-4-16,3 1-12 0,7-2-2 0,-7 1 31 16,4 1-20-16,1 2 26 0,-3-6-40 15,1 4 33-15,0-1-9 0,-1 0-16 0,-6 0-5 16,4 4-4-16,-4-7 4 0,1 0 2 15,-3 0-7-15,-1-1 7 0,0 2-18 0,-2-2 24 16,0-4 3-16,0 0-22 0,0 8 16 0,0-8 18 16,-11 14-6-16,2-11 24 0,0-2-27 0,0 3 6 15,2-3-6-15,-7 4 27 0,1-7-23 0,0 1-29 16,-1 0 31-16,-1-4-16 0,3 0-33 16,-1-1-7-16,-3 0-22 0,3 1-2 0,3-7-23 15,3 7-13-15,-3-4-16 0,8 2-6 16,1-1-30-16,-1 1 16 0,7 0 11 0,1-1-219 15,8 1-39-15,-3 3 56 0,4-3 9 0,-1 0 13 16,2 0 20-16,0 5 19 0</inkml:trace>
  <inkml:trace contextRef="#ctx0" brushRef="#br0" timeOffset="209485.83">695 7875 592 0,'2'2'256'15,"-2"3"-23"-15,-2-2 0 0,6-2-5 16,-1 0-9-16,-1-1 7 0,4 0-22 0,-4-5-16 16,4-2-23-16,0 0-1 0,1-3-22 15,-3 5-20-15,3-4-4 0,-2 1-27 0,0 0-28 16,-3 1 7-16,2-3 8 0,-2 2-15 0,-2 8-24 16,0-13 11-16,0 4-1 0,0-3-4 15,0 4-2-15,0 0-16 0,-13-5 13 0,6 8-16 16,0 2-21-16,2 0 13 0,-3 5 1 0,-2 3 6 15,2 1-7-15,-3 4-5 0,-1 2 11 16,7 2-28-16,-7-2 23 0,2 5-9 0,3 0-15 16,1-2 16-16,4 3 0 0,1-5 8 15,1 0-17-15,0 1 21 0,0-14-8 0,0 11-1 16,13 10-14-16,-3-14-1 0,-1-1 31 0,0-3-13 16,3-3 13-16,-4 0-11 0,3 0 22 0,1 0-28 15,17-17-1-15,-16 13-1 0,1-1 5 16,-3-3-29-16,-2 1 15 0,1-3-20 0,-2-1-11 15,-3 0-4-15,-1 0 7 0,0-1 27 16,-1 2-17-16,-2 0 9 0,0 2-15 0,-1 4 27 16,2-1-16-16,-2 4-8 0,3-3-2 0,-3 4 22 15,0 0-26-15,2 8 14 0,-2 1 12 16,-5 0 6-16,10 2 14 0,-5-1-17 0,0-10 18 16,0 11 6-16,0 1 26 0,0 0-29 0,0-4-11 15,0 1 23-15,0-1-4 0,0 0 9 16,0-1-2-16,11 6-4 0,-11-13 15 0,0 0-24 15,0 0 38-15,-2 6 14 0,0-6 1 16,0-3-10-16,-1 0-24 0,1 3 2 0,0-8-14 16,-1-1-4-16,0-5-22 0,2 5 2 0,1 1-17 15,0-4 12-15,0-5-25 0,0 5 2 16,11-17 2-16,-2 16 2 0,-2 1 16 0,5 3 0 16,-2 2-23-16,1 2-4 0,3 1 8 0,-3 4-11 15,-2 0 14-15,0 0-8 0,0 0 7 16,11 15 2-16,-11-5 28 0,0 2-8 0,-3-2 15 15,2 2 22-15,-2 2-14 0,-1-3-3 0,1 8-9 16,-5-9 12-16,1 0-6 0,0 0 12 16,-2-10-9-16,0 12 3 0,0 0-14 0,0-1 2 15,0-2-16-15,-13 5-30 0,11-8 2 0,-1 0-62 16,-1-2-19-16,-2-3-30 0,0-2-38 0,0-3-66 16,3-1 21-16,2-1-239 0,4-3 32 0,-2-3 12 15,5 3 43-15,2-3 45 0,3 4-4 16,2-1 37-16,1-1-29 0,6 2 71 0</inkml:trace>
  <inkml:trace contextRef="#ctx0" brushRef="#br0" timeOffset="210558.76">1208 7853 738 0,'1'-3'315'0,"-2"1"-41"0,2 0 15 15,-2-1-36-15,0 0-32 0,0-1-18 0,-7-4 11 16,3-2-34-16,1 3-5 0,-5 0-14 0,0 2-18 15,0 1-16-15,0 4-27 0,1-2-4 16,8 2 3-16,-10 0-46 0,-7 14 11 0,8-4-15 16,-1 4 7-16,4-1-6 0,-1 0-4 0,1 5-24 15,5-4 11-15,-2 2 12 0,2 0-25 0,1-9 18 16,0 2-11-16,15 11-12 0,-10-11-3 16,6-1-1-16,-4-3 0 0,2-2-2 15,0-2 0-15,3 2-2 0,-12-3 18 0,6 0-4 16,2 0-1-16,-1 0-46 0,7-14 15 0,-9 11 3 15,-1-3-2-15,0 0-33 0,3-6 2 16,-2-1 17-16,0-5-26 0,-3 1 1 0,2-1 16 16,-2 1-23-16,-2-2 5 0,0 19 15 0,0-15-7 15,0-1 6-15,0 3 4 0,0 0 15 16,0 2-19-16,0 1 26 0,0 1-7 0,0 2 34 16,0 0 0-16,0 7 13 0,0-9-4 15,0 4 0-15,0 5 12 0,0-8-15 0,0 8 33 16,0-7-19-16,0 7-1 0,0-7-5 0,0 7-15 15,0-8 37-15,-6 8-39 0,6 0 7 16,0-7 19-16,0 7-16 0,0 0 6 0,-16-2-2 16,13 9-3-16,-3 1-2 0,4 3 12 0,-3 3 16 15,3 2-23-15,-2 0 36 0,3 4-30 16,1-6 26-16,-3 4-28 0,3 1 18 0,-2-1 16 16,2-10-29-16,0 6 11 0,0 0-8 0,0-3-9 15,12 8 4-15,-10-11 1 0,1-1 5 16,1-2-4-16,1 1-11 0,-1-1 20 0,1-2 3 15,0 0 4-15,-1 0 1 0,2-2-8 0,1-1-11 16,3 0-3-16,-2 0-5 0,1 0 13 0,5 0-11 16,15-12 4-16,-13 5-7 0,0 1 2 0,-3-2-3 15,-1-2-2-15,-1 1-6 0,-1-1-7 16,-3 2 2-16,0 3-3 0,-3-3 0 0,-1 2 0 16,-1 1-1-16,0-1 3 0,-2 2-6 15,2 1-4-15,-1-3 1 0,-1 1-7 0,0 2-1 16,0 3-5-16,0 0 3 0,0-8 0 15,0 8-1-15,0-7 3 0,0 7-10 0,0 0 7 16,-10-10 6-16,6 10-15 0,-1 2 10 16,3 2 5-16,-1 0-18 0,-3 10 9 0,2-3 3 15,1-1 6-15,-1-3-6 0,4 2 7 0,-2 1 5 16,2-10 6-16,0 8-7 0,0 4 8 0,0 0-8 16,15 16 5-16,-10-18-7 0,2 2 13 15,1-5-3-15,-3-1-4 0,2-4 5 0,-1 2 3 16,2-2-7-16,-8-2-4 0,6 0 4 0,1 0 7 15,-1 0-6-15,2 0-2 0,16-11 7 0,-11 1-17 16,-2-1-12-16,2-2 2 0,-3 0-10 16,1-3-4-16,-1 2 0 0,-2-1 9 0,-1 3-5 15,-1 2-14-15,-4 3 18 0,1-2-5 16,3 5 0-16,-4 0 22 0,1 1-26 0,0 2 8 16,2 1 11-16,-5 0-27 0,0 0 24 0,0 0 1 15,6 0-6-15,8 12 10 0,-5 0-5 16,0-3 18-16,0 4-4 0,-2-1 7 0,-3-3 10 15,0-1 5-15,0-1 5 0,-2 1 3 0,0-2 13 16,-1-2 5-16,-1 0 6 0,3 0 14 0,-3-1 11 16,0-1-6-16,2 1 17 0,-2-2 18 15,0 1-2-15,0 0-36 0,0-2 9 0,-2-1-8 16,-1 1-12-16,2-5 0 0,-1 0 4 0,1-1-37 16,1-1-14-16,0-1 4 0,3-8-25 15,-3 8-15-15,12-19-19 0,-4 10-10 0,2 4-7 16,4 0-21-16,-1 5-15 0,-1-4-28 0,4 7 11 15,-5-1-84-15,-2 5-28 0,-3 1-19 16,-6 0-32-16,0 0 25 0,0 0-249 16,9 9 26-16,-11-2 25 0,-3 9 33 0,-3 3 25 0,-1 3 33 15,-2-3 26-15,-3 7-7 0,-4 3 48 16,-5 7 39-16</inkml:trace>
  <inkml:trace contextRef="#ctx0" brushRef="#br0" timeOffset="211791.06">578 10364 808 0,'0'2'297'0,"-4"1"-52"0,1 2-8 16,-3 3-4-16,1 4-27 0,0 5-12 0,5 0 12 16,-8 4-30-16,8 4 13 0,2 0-15 0,0 0-17 15,0 2 10-15,-2-16-25 0,0 9-2 16,0 5-4-16,0-2-18 0,0 0-3 0,0-1-17 15,0-1-9-15,0-2 17 0,0-4-29 0,0-2 13 16,0-5-23-16,0-1 6 0,0-1 18 16,0 2-11-16,4-7 20 0,-4-2-4 0,-2-2-14 15,-2-4-10-15,0-2-19 0,1-4-8 0,-5 0-13 16,0-4 3-16,4-1-22 0,-1-5 3 0,1-1-15 16,-4 0-11-16,5-1-1 0,3-1 7 15,-2 1 0-15,2-3-5 0,0 16 1 0,0-4 18 16,0-2-24-16,0-1 0 0,13-18 10 15,-6 20 1-15,3 0-10 0,0 3 0 0,3-3 1 16,3 6 8-16,0 1-11 0,4 4 12 0,-1 2-18 16,0 1 12-16,-9 3-3 0,5 0 3 15,17 15-7-15,-16-3 28 0,-3 0-13 0,1 2 0 16,-3 3-2-16,-3-2 0 0,-5 3-5 16,1-2 16-16,-4-9-2 0,0 5-5 0,0 1 7 15,0 1 14-15,-17 12 3 0,8-14-7 16,-1-2 3-16,2 0-3 0,-3-1-10 0,-3-1 7 15,3 0-3-15,-3-1-6 0,5-1-11 0,-2-1 16 16,-1 0-2-16,4-2-19 0,-1 4 5 16,1-5 3-16,4-2 6 0,-1 3-20 0,-1 0 14 15,6 0-1-15,0-2-7 0,0 2 11 0,0-3-2 16,0 0 4-16,0 7-10 0,15 10 7 16,-7-9-2-16,-1 3 23 0,1 1 0 0,-1 2 4 15,6 1 8-15,-1-1-13 0,-1-1 3 16,2-1 6-16,0 0-3 0,-1-5-6 0,1 0 12 15,-1-4 0-15,1 1 1 0,1-1-2 0,-3-3-2 16,-11 0 0-16,9 0 7 0,16-14-13 0,-14 4 9 16,2-1-7-16,-3 0-18 0,1-2 9 15,-4-5-14-15,1 2-8 0,-1-2-9 0,-1-2 4 16,-2 4-7-16,-2-1-3 0,0 4-11 16,-2-1 9-16,0 4-2 0,0 10 4 0,0-7-12 15,0 7 6-15,0-8 5 0,0 8 5 0,0-7-2 16,-14 4 7-16,7 9-9 0,-1 4 7 15,-4 1-4-15,7 2 1 0,-3 4-8 0,4 2 21 16,1 0-2-16,-1 2 6 0,-1-1 3 0,3 0 19 16,1 1-3-16,1-11 9 0,0 5-1 0,10 19-15 15,-3-15 12-15,-1-7-3 0,1-2 1 16,4-1 3-16,-2-4 3 0,2 3-14 0,3-8 10 16,-7 0-3-16,4 0-5 0,22-12 1 15,-15 4-10-15,-1-2-26 0,-2 0-29 0,-4 2-29 16,3 1 10-16,-5 1-107 0,-3-1-30 0,1 3-25 15,-4-1-45-15,1 2 27 0,-4 3-178 16,2-3-42-16,3-4 24 0,-5 7 41 0,0 0 20 16,0 0 34-16,4-12 17 0,1 9 29 0,-1-1 34 15,3-1-18-15</inkml:trace>
  <inkml:trace contextRef="#ctx0" brushRef="#br0" timeOffset="213021.83">1113 10572 810 0,'-7'-3'296'0,"5"3"-10"15,2 1-42-15,-3-3 2 0,3 2-23 0,0 0-39 16,-2 2-13-16,4 1-19 0,-1 4 8 0,-1 2-4 15,2-4-25-15,-1 7-13 0,-1-4 32 0,8 17 4 16,-3-7 5-16,-1-1 2 0,1-2-14 16,-1-1-4-16,0 1-17 0,2-3-10 0,-2 1-15 15,0-4 1-15,1-5-17 0,-1 2-7 16,0 3-13-16,1-7-4 0,-1-1 4 0,-3 1-19 16,-1-2 0-16,0 0 6 0,0 0-14 0,0 0 9 15,0 0-22-15,13-8-2 0,-13 4-33 0,2 0-1 16,-4-7 0-16,6 3-61 0,0 0-36 15,-4 3 25-15,0 5-39 0,0-6-21 0,0 6-12 16,0-8 10-16,0 1-3 0,0-1 2 16,0 1-6-16,0 0 11 0,0 0-7 0,0 7 5 15,0-7 19-15,0 7 7 0,0-7 19 0,0 7-23 16,0-7 27-16,0-1 34 0,0-1 20 0,0 2 13 16,0 7 23-16,0-9 5 0,-10-9 7 15,7 11 32-15,1 0 0 0,-2 0 32 0,1 2-17 16,-1-2 11-16,1 4-6 0,-1-2 12 15,2 3 28-15,-1 0 9 0,-1 1-25 0,4 1 13 16,-4 1-20-16,6 2-25 0,-6 4 25 0,-1 2-5 16,-4 1-7-16,2 5 51 0,3 4 3 0,1 5-2 15,-1 2 10-15,0 1 11 0,1-3-11 16,1 1-2-16,2 0 1 0,-1-3-23 0,1-9 5 16,0 5-24-16,12 18 8 0,-7-22-11 0,-3-3-13 15,4-1-4-15,-1-3-7 0,3-2-1 16,0-2-5-16,0-3-9 0,-8 0 6 15,11 0-22-15,16-17-2 0,-12 5-21 0,0-1-5 16,-1-3-15-16,4-1-12 0,-1-1-11 0,-3-1-3 16,0 0-10-16,-3 3 20 0,0 1 1 15,-2 3-15-15,-2-3 12 0,0 3 2 0,-4 0 6 16,0 3 1-16,-2 3 9 0,-1 1-9 0,0-1 9 16,0 6-7-16,0 0 8 0,0 0 6 15,0-6-2-15,0 6 1 0,-12-12-12 0,9 10 19 16,0 4 6-16,-2-2-6 0,1 3 2 0,1 1 9 15,-6 7 11-15,2 0-2 0,-1 3 3 0,3 0 18 16,-2 2-3-16,4 1-1 0,1 3 4 16,0-5-8-16,2-8 3 0,0 4 8 0,0 2-17 15,0-2-1-15,16 11 8 0,-11-15-2 16,1-2-1-16,-1-2-12 0,1 0 14 0,2-2-14 16,-2 1 0-16,-6-2 14 0,14 0-6 0,1 0-20 15,14-18-13-15,-15 5 13 0,-2 3-18 0,1-2-16 16,-2-4-4-16,-1 1-3 0,-5 0-10 15,2 1 4-15,-1-2-12 0,2 2 7 0,-5 3 18 16,-2 2-4-16,0 3 21 0,-1 0-13 0,0 3-2 16,0 0 8-16,0 3-12 0,0 0 1 15,-3 0 13-15,2 3 1 0,0 2 15 16,-1 1 2-16,0 0 2 0,2 1 1 0,0 10 10 0,0-7-3 16,0 2 1-16,0 0 14 0,0-2 1 15,0 4-6-15,13 11 1 0,-9-17 10 0,0-2-6 16,1-2 7-16,0 0-3 0,0-3-1 0,-1 0-13 15,1 1 9-15,-1-5-3 0,3 3 0 16,11-12-2-16,-5 2-3 0,0 1-1 0,-5 2-13 16,-4 1 16-16,7-4-11 0,-7 6-5 0,1 1 1 15,-1 1-10-15,-1 0-11 0,-1 1-3 16,-2 1 15-16,0 0-13 0,0 0 3 0,0 0 9 16,0 0-4-16,8 13 13 0,-7-10-15 15,2 1 9-15,-3 0-5 0,2 0 12 0,0 0 1 16,0-1 11-16,-1 2 2 0,0-3 2 0,-1 0 5 15,1 1 18-15,-1-1 4 0,0 1 16 16,0-3 8-16,2 2-1 0,-2-2 10 0,0 0-29 16,0 0 5-16,0 0-18 0,0 0 21 15,2-11-16-15,0 5-18 0,-2 1-9 0,2-3-17 16,-2 1-24-16,5-9-36 0,-1-3-18 0,4 2-30 16,0 1 10-16,0 2-112 0,2 1-26 0,-3 2-36 15,-1 2-37-15,-1 0 28 0,1 4-234 16,0 2 18-16,-2 1 52 0,2 1 56 0,-1 1 22 15,-5 0-1-15,0 0 47 0,11 0 32 16,18 14 7-16,-10-8-4 0,-1 3 4 0</inkml:trace>
  <inkml:trace contextRef="#ctx0" brushRef="#br0" timeOffset="213134.13">1869 10710 534 0,'3'2'406'0,"-2"-1"-26"0,1 0-71 0,0-1-26 16,0 0-7-16,-1 0-65 0,0 0-47 15,-1-1-48-15,0-1-64 0,0-1-34 0,-1 0-84 16,0-1 7-16,1-1-310 0,0 1-5 0,0-1 41 15,-2-1 26-15,2-1 0 0,0 0 7 0,14-17 28 16</inkml:trace>
  <inkml:trace contextRef="#ctx0" brushRef="#br0" timeOffset="-211780.63">3127 7740 400 0,'0'0'265'0,"0"0"-18"16,0 0-26-16,0 0 0 0,0-13-19 15,0 13-25-15,0 0 5 0,0 0-11 0,19-24-14 16,-19 21-5-16,0 1-16 0,0-1 1 0,2 1-17 16,-2 0 3-16,-1 0-14 0,1 1-28 15,0-1 10-15,-1 2-25 0,1 0 1 0,-2 2 5 16,1 0-19-16,-3 2 38 0,2 1-16 15,-2 11 8-15,2 0-18 0,-3-1-6 0,-1 3 26 16,1-1-17-16,2-1-8 0,-1 0 3 0,4-9 8 16,0 2-8-16,0 1-34 0,0-2 14 15,0-2-12-15,0 2 17 0,0-4-10 0,0-4-4 16,0 9 8-16,0-9 2 0,0 5 1 0,0-5 6 16,0 0-2-16,0 0-13 0,8 13 17 0,-4-15-29 15,0 2 9-15,1-1-16 0,0-1 9 0,1-2-8 16,0 3 2-16,9-3-9 0,-3 3 1 15,-3-2-1-15,-1 3 5 0,0 0-20 0,-8 0 13 16,8 0-9-16,-1 0 19 0,3 0-33 16,13 11 22-16,-12-3 4 0,0 1-5 0,-3 0 1 15,0 3 18-15,-2-3-13 0,1 6 9 16,-3-5-2-16,-1 7 14 0,-2-5-8 0,0-2 16 16,-1 0-1-16,0-3 16 0,0 1-4 15,0 0 1-15,-13 9-14 0,8-12-2 0,0 1 5 16,-3 5-4-16,0-6-5 0,-1 0-4 0,-3 2 4 15,3-5-20-15,-3-1 9 0,3-1-14 16,0 1-7-16,2-1-4 0,7 0-7 0,0 0-8 16,-9 0-7-16,2 0 7 0,7 0-9 0,-9 0 5 15,9 0-21-15,-18-11 5 0,15 8-2 0,0 0-1 16,0 0 16-16,0-1 1 0,2 0 3 16,-2 1-3-16,2 1 9 0,0-1-1 0,1-1-2 15,0 1 0-15,1 1-6 0,-1-2 15 0,0 4-1 16,0 0 9-16,0 0-18 0,11-5 21 15,-7 5-15-15,-2 0 9 0,4 0-7 0,-3 1 3 16,1 0 6-16,-1 2-24 0,2 0-35 0,-1-2 9 16,-1 1 6-16,2 1-87 0,-2-3-30 15,0 0-31-15,-3 0-59 0,0 0 21 0,0 0-243 16,11-11 10-16,-8 8 25 0,4-11 58 0,-1 2 16 16,0 3 46-16,-3-2 12 0,4-4 30 15,-2-2 13-15,-2 0 8 0</inkml:trace>
  <inkml:trace contextRef="#ctx0" brushRef="#br0" timeOffset="-211341.46">3192 7703 646 0,'-3'-3'326'0,"1"2"-16"0,0 0-15 0,1 1-29 16,-1-2-29-16,-1 2 11 0,2-1-34 0,-1 0-26 15,1 0 42-15,1 1-55 0,0 0 13 16,0 0-4-16,1 0-10 0,3 1 21 0,1-1-8 16,-1 0 1-16,3 1-3 0,12-1-6 0,-10 0-4 15,7 0-27-15,2 0-2 0,3 0-18 16,4 0-8-16,1 0 12 0,30-12-30 0,-28 10-9 15,0 2-5-15,-1-3-5 0,-2-1-13 0,-4 1-2 16,-7 2 5-16,0 1-33 0,-4-1 13 16,-2-1-23-16,-1 2-8 0,-2-1 2 0,0 1-1 15,-1-1-24-15,0 1 0 0,-2 0-9 16,1-1-6-16,-2 1-25 0,-1 0-1 16,-1 0-36-16,-1 0-23 0,-1-2-3 0,0 4 10 15,-1-2-71-15,0 1-21 0,1-2-21 0,-1 1-27 16,-1 0-29-16,1 0-23 0,-1-2 29 0,1 2-264 15,-1 0 66-15,1 0 46 0,4 0 8 16,0 0 32-16,0 0 25 0,-10 0 8 0,3 0 61 16,7 0-8-16,-24 16 33 0</inkml:trace>
  <inkml:trace contextRef="#ctx0" brushRef="#br0" timeOffset="-205209.03">1794 10769 708 0,'0'0'199'15,"0"0"-8"-15,0 0-23 0,0 0-1 0,0 0-23 16,0 0 5-16,0 0 3 0,0 0-16 0,0 0-2 15,0 0 9-15,0 0-22 0,0 0-4 16,16 0 19-16,-16-13-17 0,20-3-17 0,-16 14-4 16,2-1-21-16,4-3-5 0,1-3-5 0,1 1-20 15,-4 0 9-15,-1 3-3 0,-1-2-11 16,0 1 8-16,-1 0-25 0,-1 0 5 0,-2 1-1 16,6-6 24-16,-5 3-13 0,-1 1-29 0,-2 1-4 15,2 0-1-15,-2 3 12 0,0 3 22 16,0 0-39-16,0 0 12 0,0 0-2 0,-13-13-11 15,8 13 9-15,1 2 14 0,-2-2 7 16,0 3-5-16,-5 5-27 0,0 3-8 0,0 2 10 16,0-1 15-16,5 3-13 0,-2 2 14 0,4 1-12 15,2-5-5-15,2-13 5 0,0 9-1 16,0-1 10-16,0 1 18 0,11 5 25 0,-7-10-17 16,3 6-6-16,2-3-25 0,1-6-1 15,0 0-1-15,-10-1-1 0,7 0 1 0,7 0-3 16,12-18 51-16,-14 14-8 0,1-4-6 0,1-1-46 15,-4 0 16-15,-1-1-13 0,-3 1 26 0,0 1-12 16,-3 3-20-16,1-2 27 0,-2 3-22 0,0-1-8 16,0 1 20-16,-1 1-22 0,-1 1 30 15,1-1-28-15,0 2-14 0,3 1 21 0,-4 0-2 16,0 0 21-16,0 0-2 0,18 18-1 16,-9-6 8-16,2 2-1 0,-2 0 2 0,0 0-3 15,1 1-1-15,-1 0-2 0,-3-1 29 0,1 0-3 16,-5-4 7-16,3-2 1 0,-2 0 14 15,-1-1 9-15,0-3 4 0,-1 1 10 0,0-2 10 16,-1-1 21-16,0 0 3 0,0-2-19 16,0 0-7-16,0 0 0 0,-5 1-3 0,3-2-9 15,-3-3-28-15,2-1-4 0,0 0 8 0,2-2-32 16,0-10 7-16,0 5-33 0,1 5-5 16,0-6-8-16,12-16-10 0,-6 12-30 15,1 1-7-15,2 1-19 0,1 3-25 0,-1 0 10 16,3 3-70-16,-2-2-38 0,0 5-19 0,-2 3-40 15,0 0 25-15,-3-1-230 0,-2 4-25 16,-3 0 59-16,0 0 13 0,0 0 40 0,0 0 25 0,9 16 30 16,-7-10 39-16,2 11 8 0,1-3 4 15</inkml:trace>
  <inkml:trace contextRef="#ctx0" brushRef="#br0" timeOffset="-203595.64">2067 11280 534 0,'0'0'177'15,"14"0"-28"-15,-14 0-17 0,0 0 20 0,0 0-19 16,0 0-2-16,0 0 4 0,0 0-7 15,0 0-25-15,0 0 3 0,0 0-8 0,0 0-4 16,0 0-31-16,0 0 12 0,0 0 4 0,0 0-15 16,12 0 7-16,-12 0-13 0,0 0 0 15,0 0-1-15,0 0 6 0,0 0-4 0,0 0 9 16,0 0-7-16,0 0 2 0,0 0-13 0,0 0 14 16,0 0 2-16,0 0-8 0,0 0-13 15,0 0 10-15,0 0-12 0,0 0 6 0,0 0-18 16,0 0-6-16,0 0 21 0,0 0-5 0,0-13-16 15,0 13-8-15,0 0 11 0,0 0 23 16,0 0-26-16,0 0 13 0,0 0 4 0,0 0 9 16,0 0-29-16,0 0 9 0,0 0 7 0,12-27-7 15,-11 26-21-15,-1-2 20 0,0 2-2 16,0 0-4-16,-1-2 24 0,2 2-4 0,-1 0-9 16,0 0-2-16,0-1-22 0,-2 2 2 0,1 2 9 15,0-4-2-15,1 2-2 0,0-3-2 0,-1 3 9 16,1-1-2-16,-1 0-19 0,0 1 3 0,1-1-1 15,0 1 28-15,0 0 19 0,0-1-12 16,-2 1-15-16,2 0 30 0,-2 1-6 0,2-2-13 16,0 0 7-16,0 0 10 0,0 1-17 15,0-3-16-15,-1 3 8 0,1 0-2 0,0 0-16 16,0-2 9-16,0 1-14 0,-1 1 16 0,1 0 8 16,0-1-31-16,0 0 22 0,-1 1-8 15,1-2-8-15,0 2 12 0,0 2-3 0,0-4-11 16,0 2-13-16,-1 0 5 0,1 0 28 0,0 2-15 15,1-2 14-15,-1 0-12 0,-1-2-13 16,1 2 1-16,0 0 22 0,0 0-17 0,0 0 6 16,0 0-21-16,0-1 17 0,0 1-5 15,0 0 1-15,-1-2 5 0,1 3-3 0,0-2-22 16,2 1 11-16,-2 0-14 0,0-1-28 0,0 0 19 16,-1 3 0-16,1-2 6 0,0 0 1 0,1 0-76 15,-1 0-22-15,1 0-20 0,-2 1-14 0,1 0-28 16,-1-1-18-16,0 0 18 0,0 1-259 15,1 2 16-15,-2 1 32 0,-1-3 22 0,-1 3 23 16,-2-1 23-16,-3 8 16 0,-1 0 47 16,-2-2-8-16</inkml:trace>
  <inkml:trace contextRef="#ctx0" brushRef="#br0" timeOffset="-203016.6">1191 11576 645 0,'0'-1'265'0,"1"1"-43"15,-1-2-9-15,0 1 8 0,0-2-12 16,-3 2-7-16,-3-3-24 0,1 0-12 0,-1 2-20 16,-4-1 12-16,2 1-10 0,-4 2-21 15,3 0-24-15,9 0 15 0,-11 0 2 0,0 0-4 16,-3 0-40-16,-7 14 8 0,10-9 7 0,1-1-11 16,-2 6-10-16,1 0-7 0,-2 0 22 0,3 3-8 15,1 1-50-15,1 0-3 0,0 3 31 16,2 0-1-16,1 6 10 0,1-1 4 0,4-3-12 15,0-1 11-15,0-6-21 0,0 3 0 16,15 18-4-16,-3-18-18 0,1 0 6 0,3 1-12 16,0-9 21-16,6-1-9 0,-1 1-8 0,-12-7-31 15,7 0 1-15,2 0-82 0,2 0-41 16,20-17-33-16,-19 10-34 0,2 2 19 0,-7-3-240 16,1-1-11-16,-2 1 14 0,-3-1 32 0,-1 1 30 15,-2 2 15-15,-3 1 33 0,2 0 19 16,-4 1-11-16,0 3 43 0</inkml:trace>
  <inkml:trace contextRef="#ctx0" brushRef="#br0" timeOffset="-202635.58">1465 11580 299 0,'-4'-1'362'0,"0"-2"-59"0,2 2-33 15,-2-1-11-15,1 1-20 0,-1 1-18 0,1-1-13 16,0-1-12-16,1 2-19 0,0 0 22 16,0-1-48-16,0 1-15 0,1-1 1 0,0 2-31 15,1-1-12-15,2 0 46 0,0 1 8 16,2-1-1-16,3 0-28 0,0 0 6 0,10 3-21 15,-7-3-7-15,3 0-6 0,3 0-7 16,2 0-9-16,-2 0-12 0,0 0-44 0,-2 0-8 16,-2 0-1-16,-1 0-52 0,-1 0-30 15,-2 0-22-15,7 7-13 0,-15-7-17 16,0 0-22-16,9 0-36 0,-9 0 0 0,6 0 16 16,-6 0-231-16,8 0-32 0,-8 0 40 0,0 0 14 15,0 0 40-15,6 0 41 0,-6 0-10 0,-3 1 41 16,0 2-4-16</inkml:trace>
  <inkml:trace contextRef="#ctx0" brushRef="#br0" timeOffset="-202405.98">1584 11603 397 0,'-4'1'396'0,"0"0"-51"0,2 0-33 16,-1 1-36-16,1-2-19 0,-2 1-19 0,1 1-55 16,0 0-13-16,2 0 20 0,-1 2-22 15,-1 2-18-15,1-1 19 0,-2 12-11 0,2 0-22 16,-3 0-18-16,1 0 21 0,3 1-38 0,-2 0-3 15,0 1 0-15,0-7-15 0,3-1-13 16,-2-1-21-16,2 0 10 0,-2-2-33 0,2-1-1 16,0-1-71-16,0-2-5 0,0 1-36 15,0-1-4-15,-2-1-29 0,2-3-24 0,0 0-42 16,0 0 17-16,0 0-267 0,9 5 12 16,-7-7 26-16,-1 1 21 0,3 0 32 0,-2 0 13 15,3 1 39-15,-2-1 27 0</inkml:trace>
  <inkml:trace contextRef="#ctx0" brushRef="#br0" timeOffset="-201934.72">1999 11751 679 0,'-9'4'250'15,"3"-4"-22"-15,-2-1-24 0,3 1-12 16,1 0-12-16,0 0-10 0,0 0-17 0,-2 0-16 15,4-1-8-15,-1 1-15 0,3 0-3 16,0 0-21-16,0 0-9 0,0 0 3 0,0 0 21 16,-8 1 4-16,11-1-12 0,1 2 17 0,0 0-12 15,14 1-10-15,-3-2-9 0,6 2-10 0,2 0-7 16,0 0-7-16,0-3-6 0,2 2 29 16,-13-2 1-16,5 0-14 0,2 0-14 0,3 0 2 15,0 0-18-15,-2 0-4 0,-3 0-24 0,3 0-8 16,-4 0-14-16,-4 0-22 0,-1 0-21 0,-3 0-7 15,-8 0-13-15,7 0-16 0,-7 0-5 16,0 0-19-16,0 0-28 0,0 0-39 0,0 0 17 16,11-11-236-16,-12 8-19 0,0 0 48 15,0 1 51-15,-1-1 14 0,0-1 8 0,0 1 14 16,0 1 3-16</inkml:trace>
  <inkml:trace contextRef="#ctx0" brushRef="#br0" timeOffset="-201586.3">2250 11667 724 0,'-1'-3'299'0,"-1"0"-34"16,0 2-24-16,1-1-20 0,-1-1-14 16,1 2-31-16,-1-1-24 0,2 1-10 0,0 1 2 15,0 0-11-15,2 1-6 0,-1 2 18 0,1 1-4 16,0-2-16-16,1 4 32 0,6 6-12 15,1-1-28-15,-1-1 22 0,1 1-28 0,2 0-3 16,0 1-9-16,2-2-25 0,-2 1-7 0,-1-1 8 16,-3-3-9-16,-1 0-9 0,-3-1-14 15,5 3 7-15,-5-3-7 0,1-2-3 0,-2 1-8 16,-3-5-6-16,0 0-3 0,0 0 3 16,0 8 6-16,0-8-6 0,-13 15-23 0,7-11-19 15,-5 6 1-15,-2-2-46 0,0-1-48 0,-2-1-13 16,0-1-27-16,3-4-12 0,3 1-7 15,1-2-35-15,3 0 19 0,0 0-147 0,5 0-89 16,0 0-10-16,0 0 62 0,-11-10 27 16,9 5 9-16,1 2 17 0,1-3 28 0,0 1 14 15</inkml:trace>
  <inkml:trace contextRef="#ctx0" brushRef="#br0" timeOffset="-200612.6">2716 10919 842 0,'0'0'284'0,"0"0"-29"0,0-14 9 0,0 14-34 16,15-23 1-16,-15 21-34 0,-1-1 2 0,0-1-44 15,1 2-2-15,0 0-35 0,-1 1-17 0,0 1-1 16,0 0-13-16,0 3-3 0,-1 1-11 15,1 0 17-15,0 2 6 0,0-2-20 0,-1 1-17 16,2 0 0-16,0 2 6 0,0-2-17 16,0-5-1-16,0 0-23 0,0 8 13 0,0-1 3 15,0-7 2-15,0 9-5 0,0-4-8 0,12 4-5 16,-8-5 24-16,12 3-3 0,-5-7-46 0,1 2 2 16,0-2 1-16,-1 0 0 0,-1 0-1 15,5 0 0-15,3 0 4 0,-2 0-1 16,-4 0 41-16,1 0-4 0,-3 0-6 0,8 10-12 15,-4-3 7-15,-4 0-3 0,-6-1-2 0,0 0 11 16,-1-1-8-16,-1 2 10 0,0-2 1 0,-2-5-3 16,0 0 0-16,0 9 11 0,0 3-11 15,-19 12-14-15,9-12-1 0,-1-1-7 16,-1-1-9-16,-2-3-13 0,-2-2-20 0,2 2 4 16,-2-4-77-16,4 0-41 0,-1-3-27 15,13 0-27-15,-9 0-40 0,1 0 22 16,-5-11-238-16,8 9 23 0,1-2 45 0,1-1 26 15,0-1-9-15,0 2 49 0,1-1 31 0,0 0-11 16,2 0 31-16</inkml:trace>
  <inkml:trace contextRef="#ctx0" brushRef="#br0" timeOffset="-200333.33">2730 10845 581 0,'0'-1'304'15,"1"1"-26"-15,-1-1-30 0,3 1-8 0,1 0 0 16,0-1-12-16,2-1-7 0,11-2-10 16,1 0-25-16,1 1-24 0,3-2-25 0,-1 3-12 15,-1 1-21-15,1-1-21 0,-11 2-10 16,5 0-20-16,0 0-50 0,2 0-24 15,-2 0-41-15,-2 0-25 0,10 10-50 0,-16-8 13 0,-3 2-207 16,1-2-71-16,-3 3 37 0,0-2 8 16,0 1 35-16,-2 2 23 0,0 1 9 15,0-7 11-15</inkml:trace>
  <inkml:trace contextRef="#ctx0" brushRef="#br0" timeOffset="-199956.83">2718 11296 343 0,'-3'-2'381'0,"2"1"-52"0,0 0-40 0,-1 1-26 16,1-3-43-16,1 3-27 0,-2 1-20 0,1 1 9 15,0 0-18-15,0 0 2 0,0 2 13 0,0 0-18 16,0 1-15-16,1 1-15 0,0 1-14 16,-1 1-13-16,0 9 12 0,1-3-11 0,0-4-43 15,0 3-8-15,0 0 27 0,0 0-24 0,0-1-6 16,0-4-53-16,0 1-37 0,0-4-34 15,0-5-23-15,0 7-21 0,0-7-47 0,0 7 15 16,0-7-224-16,10 6-46 0,-10-6 21 0,-2-1 31 16,2-1 27-16,-2 0 1 0,0-2 36 15,-1 3 21-15</inkml:trace>
  <inkml:trace contextRef="#ctx0" brushRef="#br0" timeOffset="-199683.6">2567 11369 988 0,'-1'-2'305'0,"-1"2"-17"0,0 0-7 15,0-3-19-15,2 3-57 0,-1-2-1 0,1 4-22 16,2-2 29-16,-1 3-2 0,1 0-8 16,2 0-33-16,-1 0-6 0,6 9-18 0,2 2-18 15,-1 1-11-15,0-1-6 0,0 1-27 0,0 0 3 16,-1-1-4-16,0-3-18 0,0-3-34 15,-1 3-23-15,2 1-1 0,-3-6-78 16,-1-3-3-16,0 2-27 0,-1-3-47 0,-1-2-42 16,-4 0 16-16,0 0-176 0,6 0-75 0,5-10 26 15,-7 6 29-15,-1-1 7 0,0 0 40 16,3-7 19-16,-1 3 25 0,-1 1-36 0</inkml:trace>
  <inkml:trace contextRef="#ctx0" brushRef="#br0" timeOffset="-199431.93">2850 11386 744 0,'3'-1'258'0,"-1"0"-2"16,1 1-33-16,-1 0-23 0,-1 1-11 0,2 0 11 16,-2 1-32-16,0 0-4 0,-2 1-20 15,1 2 13-15,0 0-44 0,-2-1 24 0,-1 2-34 16,-4 7-28-16,-1-3 10 0,-1 2-19 0,1 1 18 15,-1-2-16-15,-1 0-13 0,-1 0-22 16,0-3-12-16,0 1-32 0,1 3-36 0,-1-2-28 16,-1 0-24-16,4-3-72 0,1-2 14 15,2 0-241-15,0-3 0 0,1 0 48 0,2-1 16 16,0 0 13-16,0-1 28 0,2 0-11 16</inkml:trace>
  <inkml:trace contextRef="#ctx0" brushRef="#br0" timeOffset="-198544.54">2852 11884 689 0,'0'-12'318'0,"0"12"-39"16,0 0-11-16,0 0-41 0,0 0-13 0,0 0-21 16,0 0-21-16,0 0 5 0,0 0 2 15,0 0-14-15,13 6-18 0,-13 2-16 0,0-1-14 16,0 1 11-16,0 7 7 0,0 1-30 0,0-2-13 15,0-1 8-15,0-3-29 0,0 0-3 16,0-1-6-16,0-1-37 0,0-8-33 0,0 7-28 16,0-7-41-16,0 0-48 0,0 7-42 15,0-7 13-15,10 5-187 0,-9-9-79 0,-1 1 5 16,-1-3 52-16,0 2-21 0,-1-1 69 0,-4-9 35 16,-1 2 5-16,0-1-16 0</inkml:trace>
  <inkml:trace contextRef="#ctx0" brushRef="#br0" timeOffset="-198158.51">2720 11843 537 0,'-5'-3'320'16,"3"1"-39"-16,-1-1-24 0,1 1-24 0,0 0-2 16,0 0-8-16,0-1-28 0,0 3 13 0,0-3-52 15,1 2-5-15,0 0-17 0,0-1-25 16,2 1-1-16,1 0-15 0,0-1 25 0,2 2-14 15,3 0-8-15,0 0-5 0,0 0-10 0,14 0-9 16,-9 0-7-16,5 0 15 0,4 0-9 16,4 0 0-16,0 0-20 0,25 15 9 0,-24-13-13 15,0 2 1-15,-3 3 15 0,2-4-12 16,-5 4-17-16,-3 0-11 0,-1 2 1 0,-3 1 16 16,-3-2-13-16,-3 2-2 0,-1 3 7 0,-2 2-12 15,-1-3 19-15,-3-12-13 0,0 15 11 16,0-1-31-16,-21 14 29 0,10-14-18 0,-2-3 0 15,-2-1 3-15,-3 0-12 0,-2 2-28 0,-1-4-5 16,0-1-4-16,1-2 2 0,-5-1-78 16,3-1-1-16,1-2-35 0,1 3-17 0,8-4-29 15,-5 0-4-15,1 0 19 0,-15-12-193 16,21 7-68-16,3-1 23 0,-1 1 44 0,5 0 13 16,-3-8 9-16,2 2 47 0,2 2 25 0,1 0-11 15</inkml:trace>
  <inkml:trace contextRef="#ctx0" brushRef="#br0" timeOffset="-197768.96">2524 11708 631 0,'0'-3'261'0,"-2"1"-23"0,0 4-7 0,1 1-16 15,-1 1-18-15,0 3 2 0,2 13 32 16,0-8-24-16,0 5-10 0,0 6-18 0,0 1-26 15,0 2-15-15,0 2-15 0,0 1-14 16,0 1 11-16,-10 31 5 0,8-33-7 0,1 0-15 16,-1-5-38-16,2 0-6 0,-1-5 1 15,-1-4-6-15,2-14-67 0,0 10-19 0,0-2-16 16,0-1-49-16,0-7-47 0,0 0-38 16,0 0 17-16,0 7-175 0,0-9-63 0,2-1 15 15,-2 0 27-15,1-1 35 0,1-1-24 0,-2-2 79 16,1 2-4-16</inkml:trace>
  <inkml:trace contextRef="#ctx0" brushRef="#br0" timeOffset="-196885.61">2509 11722 599 0,'0'-6'299'16,"0"0"-29"-16,1 3-48 0,0-1-15 16,-1 0-18-16,2 1-20 0,0 0-19 0,1-1 6 15,-2 1-13-15,2 0-18 0,1-1 5 16,10-3-3-16,0 3-3 0,4 0 8 0,1 1-13 16,4 1 29-16,-10 2-9 0,6 0-13 0,4 0-5 15,4 0-8-15,2 0 3 0,3 0 1 16,1 0-29-16,35-9 8 0,-33 9-30 0,-4-3 14 15,2 0-23-15,6 3-8 0,-7-2-2 0,2 0 12 16,-2 0-18-16,4-1-17 0,-5 3-7 16,-1-2 0-16,-7 2-13 0,-2 0-16 0,-1-3 2 15,-6 3 0-15,-14 0 2 0,9 0-12 0,-2 0-23 16,-7 0 4-16,10 0 24 0,-10 0-35 16,7 0 37-16,-7 0-14 0,6 0 22 0,-6 0-15 15,0 0 5-15,7 0-28 0,-7 0 42 0,0 0-37 16,0 0-1-16,7 0 7 0,-7 0 5 15,0 0 9-15,0 0 9 0,7 0 7 0,0 12-10 16,-7-11-7-16,0 0 28 0,0 2-18 0,-2 0 2 16,2-1-4-16,-2 1-12 0,0 2-4 15,1-1 21-15,0 0 5 0,0 1 8 0,-4 1 3 16,4-1-11-16,-1 12 9 0,0-1 10 16,1-1-23-16,0 4 29 0,0-2-5 0,0 0-3 15,1-6 4-15,0 3-2 0,0 5 26 0,0 3 4 16,0 0-4-16,0 2-6 0,0 1-3 15,0 0-4-15,0-1-16 0,0 1-2 0,0-2-1 16,0-2-5-16,0-1 5 0,0 0-2 0,0-4-21 16,0-2-1-16,0-3 2 0,0-2 2 0,0-1 28 15,0-3 2-15,0-5 19 0,0 8-3 16,0-8 0-16,0 7-2 0,0-7-14 0,0 0 6 16,0 5-18-16,0-5 22 0,0 0-7 15,0 7-3-15,0-7 13 0,0 0-25 0,0 0 5 16,0 0-10-16,0 0 9 0,0 0-14 15,0 6 7-15,5 0 13 0,-5-6 0 0,0 1-9 16,-1-1-3-16,1 1-4 0,0-2-1 0,-1 2 4 16,0-1-5-16,0 0 0 0,0 0 1 0,1-2-1 15,-2 3-22-15,2 0 19 0,-2-1 1 16,-1 1-15-16,0-1 13 0,-2 2 0 16,0 0-7-16,-10 1 11 0,-2 1-11 0,2-2-2 15,-5 4 8-15,2-3 1 0,-5-1 6 0,1 1-8 16,-2 0-9-16,-2-2 6 0,12-1 11 0,-10 0-2 15,-3 0-29-15,-5 0 15 0,-2 0 2 16,-1 0-21-16,-2 0 32 0,1 0-15 16,-2 0-17-16,4 0 19 0,-34-9 1 0,40 6-21 15,0 0-25-15,4-1 5 0,6 1-20 0,2 0-32 16,4-1-13-16,3 0-26 0,4-1-42 0,0 2 17 16,4 0-160-16,-1 0-104 0,2-1 18 15,-1 1 16-15,1 1 44 0,0 2 30 0,0 0 17 16,0 0 19-16,0-7 18 0,0 7-36 0</inkml:trace>
  <inkml:trace contextRef="#ctx0" brushRef="#br0" timeOffset="-191004.75">3367 11983 385 0,'0'0'224'0,"0"0"-23"0,-15 0 10 16,15 0-26-16,-24-24-4 0,21 21-17 0,-2 1 12 15,2 0-10-15,0 1-27 0,1 0 5 16,1 1-17-16,-1-3-5 0,-1 3-3 0,1-3-15 15,0 3 11-15,0 0-8 0,2 0 19 16,0 0-53-16,0 0 14 0,0 0-9 0,0 0 13 16,0 0 0-16,-2-1-11 0,7 1 45 15,10 8-12-15,5-5-5 0,0 0-2 0,4-1-23 16,4-1 12-16,4 1 0 0,3-2-13 0,-18 0 6 16,10 0-16-16,7 0 9 0,2 0-17 0,4 0-12 15,-1 0-13-15,0 0 7 0,-1 0-10 16,-2 0 7-16,0 0-9 0,-2 0-5 0,-3 0-13 15,-5 0-9-15,-6 0 1 0,-1 0-1 0,-2 0-15 16,-6 0 19-16,-2 0-20 0,5-1 4 0,-11 6 11 16,-3-2-39-16,0 1 4 0,-2-1 4 15,0 0-18-15,-1 1-38 0,-2-2-9 0,0 1-30 16,1-1-10-16,-1-1-27 0,-1 1-30 16,0-2-49-16,0-2 22 0,2 0-191 15,4 2-32-15,-17-10 23 0,8 3 20 0,4 1 53 16,-1 0 20-16,3-1 36 0,-1 2-10 0,2 1 31 15</inkml:trace>
  <inkml:trace contextRef="#ctx0" brushRef="#br0" timeOffset="-190613.72">3868 11826 275 0,'-2'-4'376'0,"0"0"-46"0,0 3-31 15,0-2-19-15,0-1-39 0,0 2-2 0,1-1-26 16,-1 0-14-16,0 1-26 0,2 0-25 0,0 1-17 16,0 0-3-16,3 1-10 0,-1 0-13 0,1 1 46 15,2-1-39-15,0 3-1 0,9 2-20 0,-1 2 5 16,0 2 14-16,3 2-15 0,-2 0-15 16,1-1-2-16,1 2 0 0,-1-1-7 0,1 0-9 15,-2 0-19-15,-1 0 8 0,-2-1-10 0,-1 3-24 16,2-4 19-16,-7 0-22 0,0-2 13 15,-2 0-5-15,-2-2 9 0,0-1-3 0,-1-4 2 16,0 0-15-16,0 12-5 0,-18 13 3 0,8-14 7 16,0 0-2-16,-3-1-3 0,-2 1-1 15,1-2-22-15,-2 0 20 0,0 0-26 0,-1-2 2 16,0 3-53-16,3-3-16 0,-2 1-8 0,5-4-18 16,2 1-10-16,2-1-11 0,-1-3-16 0,3 2-13 15,0-3-30-15,3 0 16 0,2 0-161 16,0 0-89-16,0-6 8 0,3 2 52 15,6-6 4-15,5-2 18 0,3 0 43 0,5 0 25 16,-1-2-13-16</inkml:trace>
  <inkml:trace contextRef="#ctx0" brushRef="#br0" timeOffset="-189639.61">4309 11820 359 0,'1'-2'389'0,"-1"3"-52"0,1 0-44 0,-1 1 17 15,0 2-41-15,0-1-10 0,0 2-30 16,0-1 17-16,0 1-48 0,1 0 14 0,-2 0-31 16,1 2-12-16,0-2-24 0,0-5 3 0,0 0-20 15,0 7-16-15,0 0-19 0,0-1-7 16,0-6-1-16,0 7 3 0,0-7-12 0,-10 16-10 15,9-14-12-15,-1 0 15 0,-2-1-21 16,2 2 9-16,0-3-5 0,0-3-8 0,-1 1-16 16,1-1 8-16,1-1-6 0,0 1-6 0,1-2-15 15,2 0 25-15,0 1-21 0,5-7-1 16,0 4 1-16,0 5-9 0,1 1 6 0,0 2 2 16,0-1 13-16,14 15 14 0,-6-6-9 0,-4 4 4 15,2 1 1-15,-2 3-6 0,0 0-3 16,-1 1 1-16,-2-2-4 0,-1 0 0 0,-1-2-6 15,-2-4 2-15,-1-2-11 0,-2-3 17 0,1 0 3 16,-1-3 23-16,0 2 7 0,-1-3-10 16,-1-1 0-16,-1 0-14 0,1-3-11 15,0 2-6-15,0-3 13 0,0-2-11 0,1 0-9 16,3-8-7-16,2-3-2 0,0 0-3 0,0 2 4 16,3-1-1-16,1 6-1 0,2-2 0 0,-1 3-10 15,3-3 17-15,-1 7-1 0,2 1 7 16,-2 0 4-16,-6 4 4 0,3 0 6 15,3 0-9-15,1 0 8 0,16 10-6 0,-16-1 1 16,-1-3-5-16,-3 2 4 0,-2-2-4 16,-3 0 2-16,-1-4-18 0,0 3-10 0,-4 0-23 15,0-1-27-15,0-4-68 0,0 0 12 0,0 0-129 16,0 0-93-16,-13 11 30 0,9-11-249 16,-2-1 34-16,1 0 62 0,-1-1 27 0,0 2 37 15,0-3 39-15,1 1 40 0,1-1 13 0,1 1 4 16,0 0 22-16,3 0-21 0</inkml:trace>
  <inkml:trace contextRef="#ctx0" brushRef="#br0" timeOffset="-132965.02">731 12804 702 0,'-13'0'279'0,"13"0"-44"15,0 0 5-15,0 0-31 0,0 0 8 16,-14 0-22-16,14 0 1 0,0 0-50 0,0 0 9 16,0 0-17-16,0 0 3 0,10-7 4 0,5 8-30 15,-6-1 5-15,5 0-13 0,3 0 16 0,3 0-14 16,3 0-11-16,2 0-13 0,-1 0-5 0,3 0 12 16,0 0-10-16,25 10-9 0,-33-9-8 15,0-1-9-15,2 1-5 0,-4 2-66 0,1-3-33 16,-5 0-25-16,-1 1-42 0,-3 0-44 15,-9-1-44-15,18-18 16 0,-13 10-256 0,-1-4 2 16,1 3 47-16,-5-4 61 0,4 4-21 16,-4 2 59-16,-11-8-2 0,2 6-26 0</inkml:trace>
  <inkml:trace contextRef="#ctx0" brushRef="#br0" timeOffset="-132639.66">910 12678 876 0,'-1'-3'299'16,"1"-1"-18"-16,1-1-7 0,-4 2-43 16,5 2-24-16,-4-1-33 0,8 0-26 0,-4 3 0 15,7-1-26-15,2 0 6 0,0-1-30 0,2 2 4 16,-7-1-14-16,7 0 2 0,18 12-24 0,-15-4 6 16,2 0-7-16,4-2 18 0,-3 9-12 15,-1-4 1-15,-3 1-16 0,-1 0-6 0,-2 0-5 16,3 1 14-16,-3 0-2 0,-4 1-5 15,-1 0-6-15,0-1-13 0,-6-2-2 0,1-2-4 16,-2-1-2-16,0 4 6 0,-12 12-1 0,1-12 4 16,-4 2-7-16,2-1-3 0,-7-4-17 15,-1-3-34-15,2 2-9 0,-2-2-37 0,-3-1-25 16,-1-1-24-16,5-2-27 0,-2 1-43 0,1 0 19 16,5-3-175-16,3 2-75 0,2-2 24 15,11 0 42-15,0 0 13 0,-2-10 22 0,8 3 46 16,6 0 2-16,3 0-18 0</inkml:trace>
  <inkml:trace contextRef="#ctx0" brushRef="#br0" timeOffset="-132329.33">1562 12704 588 0,'-2'-7'361'0,"2"2"-27"0,-1 1-76 16,0 1-10-16,0 3-19 0,-1 2-4 0,0 2 0 16,-5 7-26-16,-1 10 36 0,6 2-9 0,-2 4-18 15,1 4-5-15,3 2-16 0,-1 0-16 16,-3 0-22-16,2-2-7 0,-1-1-22 0,-1 1-10 16,0-4-9-16,1-1-5 0,0-2-17 15,-1-4-2-15,0 0-32 0,2-6-19 0,1-3-39 16,0-1 0-16,-1-3-74 0,-1-2-19 0,1 0-69 15,-2-4-34-15,1-1-39 0,3 0 23 16,0 0-271-16,0 0 43 0,-11-12 57 0,9 6-2 16,-3-11 45-16,1 0 17 0,4 7 4 15,0-6 32-15,0-1 17 0</inkml:trace>
  <inkml:trace contextRef="#ctx0" brushRef="#br0" timeOffset="-132044.58">1448 12746 416 0,'3'-11'397'15,"0"-6"-68"-15,0 1-17 0,-1 4-2 0,-2 2-14 16,2 1-35-16,6-3-46 0,3 1-26 0,1-1 3 16,3 1 4-16,2 4-21 0,6 2-4 15,4 0-35-15,0 5 7 0,2 0-27 0,-13 0-7 16,6 0-23-16,30 14 5 0,-28-6-12 16,-1 2-5-16,-5-1-6 0,-2 2-8 0,-3 1-15 15,-4-1-6-15,-4 3 18 0,-2-4 2 0,-3-10-21 16,0 11 7-16,-14 14-8 0,2-13 6 0,-2 1-10 15,-4-2-5-15,1-1 3 0,-3-3-9 16,-3-2-24-16,0 2-25 0,-1-1 2 0,4-2-96 16,2-1-32-16,-5-2-27 0,4 0-50 15,4 0 22-15,15-1-229 0,-11 0-37 0,4 0 37 16,7 0 28-16,0 0 45 0,-4-6 1 0,8 4 25 16,1 0 31-16,2 1 16 0</inkml:trace>
  <inkml:trace contextRef="#ctx0" brushRef="#br0" timeOffset="-131618.94">1779 12790 843 0,'3'-1'298'0,"0"1"-42"0,1 0 0 0,-1 0-15 16,-1 3 6-16,2 0-30 0,10 6 2 16,-5 0-21-16,2-1-21 0,1 4-19 0,-1 1-19 15,-3 0 32-15,0 0-30 0,-2 0-6 0,2 0-22 16,-3-2-2-16,-4-2 1 0,-1 0-22 0,1-2 7 15,-1 0-2-15,0-7-5 0,0 0 16 0,0 8-15 16,0-8-1-16,0 6 5 0,0-6-11 16,-10 14-7-16,5-12-2 0,1-2-11 0,2 0-2 15,-4-2-2-15,4-1-7 0,0 0-9 16,0-2-15-16,2-2-12 0,0 2 1 0,4-10-5 16,-4 6-5-16,14-12-12 0,-1 3 14 15,3 6-6-15,-1-2-7 0,2 4 6 0,4 0 2 0,0 1-5 16,-2 3 4-16,-2 2-10 0,-3 4 2 15,-3 0-4-15,-11 0 11 0,14 0-10 0,15 11 7 16,-12-2 4-16,-4 0 0 0,-5 0-7 0,3 1 6 16,-6 0-3-16,1-3-1 0,-3 1 1 15,1 1-5-15,-2-4 11 0,-1 2-7 16,-1-2-23-16,1 0-14 0,-1-5-24 0,0 0 6 0,0 8-102 16,0-1-43-16,-17 10-47 0,11-13 25 15,-2 1-237-15,1-2-36 0,1-1 33 0,-1-2 57 16,7 0 16-16,0 0 30 0,-7 0 17 0,-2-10 30 15,1-2-5-15,1-3 51 0</inkml:trace>
  <inkml:trace contextRef="#ctx0" brushRef="#br0" timeOffset="-131467.54">2115 12651 1021 0,'1'-7'308'0,"1"4"-16"0,-2-1-51 15,1 1-38-15,-1 1-29 0,0 2-17 0,0 1-26 16,-1 0-43-16,1 4-37 0,-1-1-39 0,0 2-63 15,1 0-24-15,0 1 7 0,-1-1-189 16,1 0-107-16,1 0 19 0,-1-6 15 0,0 7 40 16,9 15-38-16</inkml:trace>
  <inkml:trace contextRef="#ctx0" brushRef="#br0" timeOffset="-131209.86">2191 12801 844 0,'6'15'299'0,"2"-1"26"0,-4 3-35 0,1 0-37 16,0 0 48-16,-1 0-60 0,0 2 5 15,2-2-21-15,-2 3-18 0,0-6-10 0,-1-2-22 16,1 3-3-16,-2-5-13 0,0-3-4 0,1 0 1 16,-1-2 7-16,0-3 1 0,-2 1 4 15,2-1-24-15,1-2-2 0,-3 0-23 0,0 0-22 16,0 0 11-16,22-17-32 0,-9 3-13 0,-3 2-22 16,4-5-24-16,-3-3-32 0,2 3-30 15,-1-2-3-15,-2 1-36 0,1 3 8 0,-1 4-74 16,-2-1-22-16,-3 5-38 0,-1 3-19 15,-2 3-15-15,-2 1 24 0,0 0-171 0,0 0-68 16,0 0 25-16,5 12 36 0,-4-5 24 0,3 7 33 16,0 2 5-16,1 0 33 0,2-2 15 0,4 1 16 15</inkml:trace>
  <inkml:trace contextRef="#ctx0" brushRef="#br0" timeOffset="-130337.04">2633 12968 252 0,'7'-13'432'0,"-1"0"-80"0,1 1-20 16,-2 4-29-16,-4-3 1 0,0 1-37 16,-1 10 10-16,0-10-18 0,0-2-53 0,-14-5-1 15,7 10-28-15,-1 5-7 0,0 1-24 0,-1 0-14 16,0 1-10-16,-7 0 0 0,-16 16-7 0,13-4-11 16,3 0-15-16,2 2 6 0,-1 1-11 15,3-3-7-15,0 3-8 0,5 1 5 0,1-2-16 16,1 1-5-16,3-4-10 0,-1 0 0 15,3-11-4-15,0 7 3 0,0 0 0 0,13 3 0 16,-8-8-27-16,1-1-23 0,2-1-12 0,9-1-15 16,-9 1 0-16,20-9 3 0,-10 1-61 0,0-1 15 15,-3-3-19-15,-1 0 12 0,-2 2 10 16,-2-2 4-16,0-1-3 0,-3 4 15 16,-3 2 1-16,-2 2 6 0,1 1 9 15,-2 2-7-15,-1 0 13 0,-2 3 35 0,-1 0 0 0,1 1 19 16,-1 2 10-16,0 1-2 0,-4 10 3 0,1-1 30 15,1 2-4-15,1 0-7 0,0 1 13 16,3 0-12-16,1-4 14 0,0-13-20 16,0 10 3-16,0-2-12 0,0-1 6 0,0 0 2 15,13 3 0-15,-8-7-7 0,0-2 1 0,4-1 1 16,7-2-9-16,-6 2-3 0,17-14-5 0,-9 4-16 16,0-3-26-16,-1-4-19 0,2-3 4 0,-4 0-42 15,2-3-28-15,-1 0-8 0,-1-3 23 16,1 2-1-16,-2 2 6 0,2 0 22 15,-6-2 1-15,1 2-10 0,-1 0 7 0,-1 0 14 16,-2 3 20-16,0 1 8 0,-2 3 20 0,-1 5 32 16,-2 2-15-16,0 2 28 0,-1 0 2 0,0 1-7 15,0 2 3-15,-1 1 1 0,0 2-5 16,0 0 0-16,-5 1 30 0,1 3 8 0,-6 6 8 16,1 1 1-16,-1 9 13 0,1 0 6 15,0-2 0-15,0 2 2 0,3 5-3 0,-3 1-14 16,6-1 7-16,3 1-9 0,0 1-10 15,0-14-8-15,0 5-9 0,14 20 6 0,-5-15-4 0,0-4-14 16,5-2 5-16,0-3-15 0,2-1 4 16,0-4 1-16,2-2-3 0,-1-2-4 0,1-3-12 15,-3-1-4-15,-5-1 6 0,3 0-11 16,18-15-25-16,-14 6-4 0,0-3-8 0,-4-3 1 16,2-1-8-16,1 0-3 0,-2-4 2 0,-2 2 0 15,-2 1 9-15,-2 0-5 0,0 5 2 16,-3-3 8-16,-4 7-2 0,-1 4 0 0,0 4 12 15,0 0 5-15,-12-2 8 0,3 11 7 0,-3 0 6 16,-2 7 8-16,1-2 6 0,1 1 3 16,1 3-4-16,2 1 6 0,-3-1 6 0,6 2-14 15,1-1 7-15,2 0-6 0,1-2-1 0,2-5-3 16,0-4 3-16,10 13-11 0,0-9 7 16,4-2-5-16,-2-4-40 0,2-4-24 0,-5-2-33 15,3 0-21-15,4 0 11 0,17-14-100 16,-16 7-50-16,-6-2-29 0,3 0 23 0,-2-6-189 15,-3 4-67-15,-6 2 4 0,1 0 56 0,-2-1 47 16,-2 3 20-16,0 7 19 0,0-7 50 0,0 7 7 16,-16-23-10-16,0 10 29 0</inkml:trace>
  <inkml:trace contextRef="#ctx0" brushRef="#br0" timeOffset="-130143.52">2807 12808 367 0,'-2'-2'429'16,"2"1"-60"-16,-1 0-34 0,2-2-30 0,3 1-40 15,-1 0-39-15,2 0-30 0,7-4-36 0,4 1-8 16,0 0-49-16,5-2-37 0,2 3-66 16,-1-2-83-16,9 1 8 0,0-1-294 0,2 3-14 15,1 1 21-15,0-1 28 0,1 3 2 16,-20 0 25-16,9 0 24 0</inkml:trace>
  <inkml:trace contextRef="#ctx0" brushRef="#br0" timeOffset="-129867.72">3707 12749 491 0,'0'-3'521'0,"-1"0"-74"15,-1 3-46-15,0-2-36 0,-1 4-28 16,-1 1-16-16,1 0-4 0,-7 10-16 15,2 2-26-15,1 5 8 0,5 4-27 0,-3 2 3 16,1 3-26-16,3 2-13 0,-1 1-25 0,2-2-27 16,0 1-7-16,-1-1 0 0,1-2-16 0,-2-2-41 15,2-2-8-15,0-13-31 0,0 3-45 16,0 0-45-16,0-2-39 0,0-2-45 16,0-3 9-16,0-7-155 0,0 0-82 0,1 10 29 15,1-13-266-15,0-2 33 0,8-8 66 16,-1-4 24-16,1-1 28 0,-1 2 41 0,1-4 36 15,0 1 16-15,2 3 19 0,-2 0 13 0,5-1 12 16</inkml:trace>
  <inkml:trace contextRef="#ctx0" brushRef="#br0" timeOffset="-128915.18">3903 12917 909 0,'8'-4'359'0,"-3"1"-38"0,-1 1-30 0,0 2-38 16,-1 1 37-16,-1-1-10 0,-1 4 1 15,-2-2-8-15,0 3-25 0,-1-2-17 16,-2 2-16-16,-9 8-16 0,-1 0-26 0,-2-2-12 15,-2 0-14-15,1 0-11 0,-1-1-13 16,1-1-15-16,1-1-22 0,-1 0-8 0,2-1-1 16,2 0-13-16,1 0-12 0,3-4-11 0,2 0-14 15,1 2-20-15,2-1 1 0,0-2-10 16,2 1 3-16,2 1 3 0,0-4 2 16,0 0-8-16,14 17 2 0,0-9 2 0,5 0 4 15,0 0-4-15,4 0 5 0,1 1-7 16,1-1 6-16,0 0-3 0,2 1 0 0,0-2-6 15,0 0 4-15,-4 0 11 0,2 1-18 16,-3-5 4-16,-1 1 4 0,-2-2-2 0,-4-2 8 16,-15 0 3-16,15 0-3 0,14-10-2 0,-16 1-3 15,-1-1-11-15,0 1 5 0,-2-4-3 0,-2-3 4 16,2-1-10-16,-3 2 12 0,-1-1-5 0,-3 1-5 16,-1 0 6-16,-1 3 4 0,-1 3 0 15,0 9 5-15,0-7-13 0,0 7 11 16,-13-12 0-16,7 11 8 0,1 3 2 0,-9 3 9 15,-1 5 16-15,-1 5-5 0,2 0 6 0,1 4-1 16,3 0 0-16,0 2-9 0,1 1-4 0,4-2-4 16,5-12 8-16,0 6-3 0,0 0-4 15,0 1-3-15,0-1 12 0,19 10-13 16,-10-17-1-16,1-4-4 0,3-1 11 0,-5-2-14 16,5 0-25-16,24-14-15 0,-19 4-19 0,4-2-6 15,-4-5-11-15,-1 2-5 0,2-4 2 16,-3 2-4-16,1 0 20 0,-3 0 15 0,-2 3-6 15,-2-1 9-15,-3 4-8 0,0 3 21 0,-4 2-17 16,1 2-8-16,-4 3 11 0,1 0 20 16,-2 2 9-16,-1 0 9 0,0 2 23 0,-1 1 0 15,-4 10 8-15,0 2-4 0,0-2 5 0,2 1-2 16,-1-3-2-16,5 2-2 0,-1-4 4 0,2-10 2 16,0 9-2-16,0 0-8 0,0-2 7 15,0 0-12-15,16 2-2 0,-12-5 4 0,2-3-6 16,1 0 5-16,2-2-9 0,0 1 6 0,20-10-5 15,-9 1-16-15,-2-2-17 0,2-3-8 16,-2 0-8-16,-2-3-15 0,3-3 4 0,-3 4 14 16,-1 3-1-16,-1-1 0 0,-4 4 8 0,-1 1-7 15,-4 4 8-15,-1 2 4 0,-4 2-3 16,0 0 16-16,0 1-5 0,-1 3 16 0,-2 1 4 16,1-1-6-16,-4 12 4 0,-2 0 17 0,1 5-2 15,1 0 5-15,1 7 11 0,0 3 12 16,2 2 10-16,0-1-5 0,2 1 8 0,1-14 3 15,0 10 13-15,0 4-7 0,0 2 16 16,0 0-11-16,0-1 2 0,0-1-13 0,0-2 8 16,-11 25 7-16,2-34-4 0,-2-5-1 0,-4-3-7 15,-2-5 13-15,-1-4 18 0,-1-1-18 0,10-3 1 16,-6 0 1-16,-18-17-7 0,14 8-1 16,2-1-5-16,1 0-6 0,2-5-5 0,3 1-2 15,1-1 1-15,3 1-15 0,2-1-12 0,4 1 8 16,1 5-18-16,0-5-8 0,21-19-1 15,-6 14-82-15,2 2-32 0,3 0-30 0,5 0-37 16,4 0-29-16,4 2 19 0,0-1-102 0,1 3-34 16,1 1-43-16,-1 1 31 0,-6 5-262 15,0-3 22-15,-2 2 53 0,0 1 51 0,-3 2 28 16,-4-2 42-16,-8 2 14 0,-3 2 34 0,-8 2 25 16,0 0 20-16,0 0 45 0,9 0-29 15</inkml:trace>
  <inkml:trace contextRef="#ctx0" brushRef="#br0" timeOffset="-106894.73">2646 13877 210 0,'0'0'220'0,"0"0"-29"0,0 0-21 15,0-13 15-15,0 13-36 0,0 0 9 16,0 0-10-16,0 0-12 0,0 0 13 0,0 0 8 16,0 0-14-16,0 0 2 0,0 0-19 0,0-13-5 15,0 13-13-15,0 0-10 0,0 0 6 0,-27-19-5 16,28 19-9-16,-2-2-7 0,1 1-9 0,0 1 0 16,0-1-15-16,1 0-14 0,-2 2 5 15,1 0-6-15,0 1-1 0,0 1 17 16,2 4 3-16,-2 1 1 0,3 11-12 0,-3-7 10 15,0 5-24-15,7 23 6 0,-7-29-1 0,0 8-17 16,0 1 34-16,0 1-14 0,0 1-16 0,0-2-17 16,0-3 2-16,0-1 7 0,0-3-17 15,0-1 25-15,0-3-17 0,0-3-34 0,0 1-21 16,0-7-44-16,0 0-69 0,6 9 15 16,-6-11-320-16,-1 2-2 0,1-4 52 0,-1-1 14 15,2-1 37-15,-2-1 36 0,-3-8 6 16,4 6 25-16</inkml:trace>
  <inkml:trace contextRef="#ctx0" brushRef="#br0" timeOffset="-106497.13">2523 13872 842 0,'0'-4'299'0,"-1"1"-28"16,1-1-27-16,0-1-21 0,0 0-20 0,1 0-23 15,0 1-15-15,1-1-3 0,1 0-20 0,1 0-26 16,7-4-3-16,4 0 3 0,1 0-31 16,1 2 14-16,3 2-17 0,-1 3-11 0,3 0-18 15,-10 2-6-15,2 0 7 0,28 12-20 16,-20-3 29-16,3 1-1 0,-2 4-29 0,-2 2 12 16,-4 2-16-16,1 1 10 0,-6-1 11 0,0 1-14 15,-3 1-2-15,-3-2 8 0,-4 0-30 16,-1-1 17-16,-1-9 1 0,0 3-26 0,0 3 13 0,-15 13-1 15,1-15-2-15,0 0 14 0,-4-3-20 16,-1-3-1-16,-5 1 0 0,-1-2-2 0,-4-1 23 16,2-2-3-16,-3 1-16 0,1-2 2 15,0-1-4-15,16 0-9 0,-8 0-32 0,-2 0 0 16,0 0-13-16,2 0-33 0,-2 0 1 0,6 0-10 16,1 0-8-16,5 0-31 0,-7-8-34 0,15 5 16 15,2-1-141-15,3 0-112 0,1 0 29 16,9-7 27-16,3 0-22 0,3-2 24 0,1 3 24 15,5-2-5-15,1 2 36 0</inkml:trace>
  <inkml:trace contextRef="#ctx0" brushRef="#br0" timeOffset="-106171.76">3010 13888 477 0,'4'0'316'0,"0"0"-45"16,0 1 9-16,-3 2-29 0,2 0-24 16,-1 0-7-16,-2 3-14 0,0 2 3 0,0 9-11 15,0-5-12-15,0 2-20 0,0 4-18 16,-11 20 9-16,7-19-27 0,0-2-12 0,0 2-12 16,1-4-1-16,0 2-14 0,1-4-16 0,1-2-19 15,1-3 21-15,0-8-13 0,0 7 7 16,0 0-23-16,0-7 25 0,17 21-16 0,-7-16-19 15,3 2 7-15,-1-4 6 0,0 0-19 16,-3-3-25-16,2 0-14 0,-3 0 0 0,0 1-99 16,-8-1-32-16,0 0-33 0,8 0-50 0,4-10 21 15,-2 0-290-15,-2 2 44 0,-5 2 36 16,3-2 14-16,-3 2 32 0,-1 0 18 0,0-2 43 16,-2 3 21-16,0-2-5 0</inkml:trace>
  <inkml:trace contextRef="#ctx0" brushRef="#br0" timeOffset="-105971.23">3009 13916 306 0,'-1'-4'378'0,"0"3"-65"0,0-3-54 0,2 1-25 15,-1 1-34-15,2-2-15 0,1 2-20 16,2 1-27-16,1-1-1 0,0-1-38 0,13 1-47 15,-2-3-33-15,-4 2-49 0,-1 3 2 0,-1 0-216 16,8-2-111-16,-6 2 8 0,-3 0 21 16,-10 0 19-16,8 0 15 0</inkml:trace>
  <inkml:trace contextRef="#ctx0" brushRef="#br0" timeOffset="-105741.11">3000 14036 752 0,'-1'1'312'0,"2"0"-51"0,0 0-28 16,2 0-17-16,0-1-18 0,2 2-44 0,1-2-12 16,1 1-27-16,0-1 11 0,10 3-52 15,-3-3-38-15,-1 1-46 0,5 2-41 0,-5-3-55 16,0 1 9-16,-2 0-251 0,-3 1-34 15,1-1 25-15,-2 1 20 0,0 0 20 0,-1-2 20 16</inkml:trace>
  <inkml:trace contextRef="#ctx0" brushRef="#br0" timeOffset="-105127.68">3437 14028 533 0,'5'-10'319'0,"-1"0"-39"0,-1 3 1 0,1 0-12 16,-3 0-37-16,1 2 0 0,-2 5-23 0,0 0-35 15,0-7-12-15,0 7-20 0,0 0-10 16,0-5-18-16,-12-2-10 0,6 7-9 0,-1 2-12 16,-8 4 13-16,-3 0-17 0,0 4-20 0,2-1 11 15,1 0-5-15,2 2-9 0,-1-2-9 16,1 1-10-16,6-2 17 0,2-1-21 0,0-3 17 15,2 1-3-15,2 0-27 0,1-2 12 0,0 2-21 16,0-5 9-16,0 0-14 0,0 0 21 16,14 9-5-16,-9-7-9 0,1 0-2 15,11 2-16-15,-5-2 19 0,5 0-4 0,-3 3-4 16,-3-2 2-16,-1 1-3 0,-3-2 12 0,0 0-12 16,-1 1-4-16,0 1 3 0,-2 0 0 0,5 6 7 15,-3-3-7-15,-1 2-20 0,0-1 23 16,-5-2-18-16,2 0 18 0,-2-1-14 0,0-5-6 15,0 0 0-15,0 8 41 0,0-2-7 16,0-6 2-16,-15 15 17 0,5-6-19 0,0-4-5 16,0-1 3-16,-4 2-1 0,1-4-4 0,2-1 10 15,1 1 4-15,10-2-9 0,-9 0-11 0,0 0 11 16,2 0-4-16,1 0-2 0,6 0-1 16,-10 0-7-16,-3-12-5 0,9 9 1 0,1 1 4 15,-1 2-2-15,1-3 0 0,1 0-9 16,2 0 8-16,1 0-7 0,0 3 19 0,1-3-21 15,3 1 9-15,1 2 2 0,-1-1-1 0,0 2 9 16,0-1-19-16,2 0 2 0,-1 2 7 16,0 1 1-16,7 3 0 0,-3 0-16 0,-2 0 9 15,-1-1-3-15,-3 1 1 0,-1 1-20 0,1-2-42 16,-1 0-4-16,-2 0-31 0,1-1-24 16,-2-4-45-16,0 0-35 0,0 0 18 0,0 6-220 15,0-6-35-15,0 0 32 0,0 7 30 0,0-7 7 16,0 0 42-16,0 0 9 0,0 0 34 15,0 0-14-15</inkml:trace>
  <inkml:trace contextRef="#ctx0" brushRef="#br0" timeOffset="-104066.35">2605 14645 517 0,'0'-12'292'0,"-16"12"-35"16,16 0-11-16,0 0-47 0,0 0-17 0,0 0-7 15,0 0 5-15,-13 0-6 0,-10 0 7 0,17 17-20 16,-1 0-16-16,-2 4 2 0,1 0 17 0,0 2-36 15,1 2-22-15,1-4 15 0,-4-1-11 16,5-1-28-16,1-1-10 0,-2-3 25 0,1-3-17 16,3-2-6-16,1-1-20 0,-1-3-5 0,1-1-5 15,0 0-5-15,0-2 27 0,0-2-7 16,1 0-6-16,0-1-16 0,0-2 3 0,2-1-4 16,-2-2-4-16,2 0-12 0,-1-2-5 15,6-12-10-15,-3-3-1 0,3-2-7 0,0-1-2 16,0 0-22-16,0-1 23 0,2 0-18 0,-2 0-1 15,0 6 5-15,-1 0-7 0,0 6 17 0,-2 1-21 16,-1 2 24-16,0 3-15 0,0 4 31 16,0 1-25-16,1 0 22 0,-4 3-17 0,0 0 30 15,24 10-28-15,-13 0 23 0,0 4-2 16,0 3 23-16,1 0 8 0,-2 6 5 0,0 3-6 16,-2-3 9-16,-2 0-7 0,-1 2 4 15,-2-2-4-15,-1 1-5 0,-1-2 1 0,-1-12-4 16,0 4-4-16,0 1 0 0,0-2-6 0,0-3-4 15,0-2-33-15,-11 7-32 0,10-11 5 16,-1-2-143-16,0-1-102 0,0-3 28 0,-1 0-261 16,1-1 38-16,0-2 34 0,0-2 36 0,0-7 24 15,-2-1 34-15,-1-2 0 0,3 0 22 16,-2 0 28-16</inkml:trace>
  <inkml:trace contextRef="#ctx0" brushRef="#br0" timeOffset="-103853.79">2495 14764 742 0,'-3'1'351'15,"1"0"9"-15,-1-1-31 0,0 0-43 0,2 0-35 16,-1 0-26-16,2 0-29 0,1 0-23 16,3 0-19-16,1 0-16 0,1 0-11 0,16-2-23 15,-12 2-64-15,6 0-45 0,5 0-62 16,1 0-85-16,4 0 14 0,24-10-323 0,-24 7 58 15,-1 0 16-15,1 1 54 0,-2 2-6 0,0-3 10 16,2 2 48-16</inkml:trace>
  <inkml:trace contextRef="#ctx0" brushRef="#br0" timeOffset="-103583.07">2957 14696 926 0,'1'-1'319'0,"-1"-1"-53"0,1 2-11 15,-2 0 13-15,2 0-33 0,-2 3-28 16,0 2-24-16,0-1 23 0,-2 11 22 0,3 1-14 16,0-7-27-16,-6 19-5 0,2-7-23 0,1 0-9 15,1-3-24-15,1 0 0 0,1-10-7 0,0 3-20 16,0 3-4-16,0 2-5 0,0-3-16 16,0-1-4-16,13 13 1 0,-7-17-7 0,1-1-7 15,0-5-4-15,-1 0-5 0,0-1-36 16,-6-1-35-16,7 0 2 0,0 0-132 0,4 0-45 15,14-13-63-15,-13 4 27 0,2 1-277 0,-9 1 25 16,-2 2 41-16,1-2 30 0,-2 2 44 0,0 0 16 16,-2-1 41-16,0 1-17 0,0 5 11 15,0 0 19-15</inkml:trace>
  <inkml:trace contextRef="#ctx0" brushRef="#br0" timeOffset="-103371.01">2906 14696 591 0,'-2'-3'417'16,"0"1"-46"-16,0-2-34 0,0 1-45 0,2 1-11 15,2-1-39-15,1 0-36 0,1 1-20 0,10-5-21 16,2 2-10-16,-1 2-26 0,2-1 4 0,2 1-29 16,0 2-11-16,2 0-82 0,-3 1-72 0,1 0-55 15,2 0 10-15,-8-5-259 0,-2 5-88 16,-2 0 31-16,-3 0 27 0,-6 0 26 0,0 0 45 15,0 0 19-15,0 0-8 0</inkml:trace>
  <inkml:trace contextRef="#ctx0" brushRef="#br0" timeOffset="-103201.05">2980 14778 373 0,'-3'2'424'0,"1"1"-63"0,-1-2-31 16,1 1-35-16,0-1-52 0,2 2-13 0,1-2-39 15,1 0-51-15,3 0-60 0,0 0-62 0,2 0-62 16,17 1 1-16,-14-2-222 0,8 0-113 16,3 0 20-16,2 0 8 0,3 0 23 0,1 0-12 15,1 0-8-15</inkml:trace>
  <inkml:trace contextRef="#ctx0" brushRef="#br0" timeOffset="-102893.74">3426 14729 448 0,'1'-2'379'15,"0"0"-65"-15,-1-1-26 0,0 1-16 16,-1 2-16-16,-1 0-27 0,-2 0-8 0,0 3-6 16,-2 0-25-16,-8 8-27 0,-1 1-25 0,1-2-15 15,1 2 23-15,-2 3-14 0,4-1-15 0,1-2-26 16,-1 1 8-16,3-1-31 0,4-2 0 16,0-2-13-16,2 2-3 0,2-5 13 0,0-5-12 15,0 0-9-15,0 9 7 0,13 12-6 16,-3-13-4-16,0 2-19 0,1 0-2 0,0-2-2 15,3-2 1-15,-7-1-7 0,3 5 3 0,-4-5-6 16,2-1-2-16,-2-1 0 0,-2 0-1 0,-3 0-6 16,1-1 8-16,0 3 14 0,-2-5-20 0,0 0 0 15,0 0-72-15,-18 13-18 0,3-7-25 16,0-3-42-16,1-2-35 0,-9-1 16 16,0 0-261-16,-4 2-24 0,2-1 35 0,1-1 20 15,2 3 40-15,2-2 45 0,-5 2 13 16,4-2-1-16,0-1 5 0</inkml:trace>
  <inkml:trace contextRef="#ctx0" brushRef="#br0" timeOffset="-102440.53">2283 15252 517 0,'0'-2'357'0,"4"-1"-37"0,-1 4-29 16,0 2-10-16,-1 2-15 0,0 1-33 0,-1 14 31 16,0-1-33-16,0 3-2 0,-1-1-31 15,0-8-15-15,0 3-14 0,0 4-16 0,0 0-32 16,0 1-2-16,0 0-11 0,0-1-35 0,0-5-7 15,0-3-15-15,0-2-6 0,0-3-83 0,0-7-47 16,0 0-76-16,0 6 15 0,-5-1-240 0,6-9-89 16,2-1 55-16,-5-11 11 0,3 2 28 15,-1 6 24-15,0-6 57 0,0-1-12 0,0-1-18 16</inkml:trace>
  <inkml:trace contextRef="#ctx0" brushRef="#br0" timeOffset="-102220.95">2143 15267 651 0,'-5'-1'405'16,"5"-2"-48"-16,-3 2-45 0,1-2 7 0,2 2-35 15,-1 0-28-15,2-2-45 0,1 0-11 0,4 2-39 16,8-4 2-16,2 1-17 0,3 1-17 0,3-2-26 16,1 2-21-16,2 1-3 0,1-1-7 15,-13 3-7-15,5 0-52 0,6 0-36 0,-1 0-35 16,0 0-50-16,-5 0-43 0,-2 0-20 15,-3 0 16-15,9 12-243 0,-17-8-53 0,-2 0 37 16,-2-1 27-16,-3 1 36 0,-2 2 11 0,-4 6 11 16,-7 4 4-16</inkml:trace>
  <inkml:trace contextRef="#ctx0" brushRef="#br0" timeOffset="-102017.41">1989 15559 570 0,'-7'6'370'0,"5"-2"-46"0,0-1-39 0,4 0-27 16,3 1 8-16,2-4-19 0,10 5-24 0,6-1-44 16,0 1-21-16,4-4-17 0,2 1-1 15,1 0-7-15,1 1-38 0,3 0-17 0,-3 0-18 16,4-2-52-16,-3 3-68 0,2-2-39 0,0 1 11 16,-2-2-220-16,-1 0-122 0,1 0 46 15,-3-1 28-15,-1 2 23 0,-16-2-9 0,4 0 20 16,2 0 9-16</inkml:trace>
  <inkml:trace contextRef="#ctx0" brushRef="#br0" timeOffset="-101781.78">2709 15432 607 0,'-1'-3'374'15,"0"3"-48"-15,0 1-7 0,0 2-41 0,0 0 22 16,-1 2-18-16,1 3-30 0,0 11-14 15,0 0-25-15,-1 1-11 0,2-2-38 0,-2 0-12 16,0 1-11-16,0-2-20 0,1 0-10 16,-1-4-3-16,2-13-38 0,0 9-7 0,0-1-64 15,0-1-80-15,0-7-56 0,0 7-95 0,0-7 21 16,-7 5-258-16,5-7 6 0,2-1 29 0,-1-3 60 16,0 1 20-16,1-2 39 0,-4-14-30 0,1 2 35 15,-1-1 25-15</inkml:trace>
  <inkml:trace contextRef="#ctx0" brushRef="#br0" timeOffset="-101474.47">2589 15369 500 0,'-2'-3'472'16,"1"-1"-68"-16,0 0-59 0,0 1-7 0,3-1-69 16,0 3 0-16,3-2-35 0,0 0-27 0,11-3-10 15,5 2-24-15,-10 4-8 0,6 0-18 0,5 0-17 16,28 12-27-16,-25-4 0 0,-2 1 1 15,1 3-19-15,0 2-21 0,0 2 1 0,-3 3 9 16,-5-2 1-16,1 4-23 0,-5 0 2 16,-2 0 8-16,-4 1-7 0,-5 0-20 0,-1-13 15 15,-14 19-3-15,5-10-11 0,-5-1-4 16,-5-3 3-16,-3-2 6 0,-1 0-20 0,-1-4 6 16,-3-3-7-16,-3-2-33 0,2-2-33 0,0-1 4 15,13 0-92-15,-4 0-46 0,-26-14-61 16,25 7 26-16,0-2-222 0,7 1-62 0,2-4 39 15,3 2 31-15,6-1 30 0,0 3 33 0,2 0 32 16,0 8 20-16,0-6 14 0,14-11 7 0</inkml:trace>
  <inkml:trace contextRef="#ctx0" brushRef="#br0" timeOffset="-101134.02">3048 15416 639 0,'4'-4'356'0,"-2"1"-49"0,0 1-44 15,1 1-33-15,-1 2-10 0,2 1 15 16,-1 1-22-16,5 11-10 0,-2 1-24 0,-2 2 4 16,2 6 12-16,-3 0-1 0,-2-1-4 0,-1-11-15 15,0 5-21-15,0 3 1 0,-12 22-23 16,10-21-15-16,-2-3-4 0,0-1-16 0,2-5-6 15,1-1-10-15,0-2-3 0,0-3-9 16,1 0-5-16,0-5-11 0,0 0 6 0,0 0-21 16,0 7 11-16,15 1-16 0,-8-6-9 0,10 0-32 15,0 3-26-15,-2-5 2 0,-15 0-97 16,16 0-24-16,1 0-45 0,16-12-43 0,-16 7-18 16,-3-2 23-16,-2-3-253 0,-1 3 24 15,1-5 42-15,-6 2 27 0,0-2 27 0,0 3 41 16,-1 1-7-16,-3-1 15 0,-1 1 42 15</inkml:trace>
  <inkml:trace contextRef="#ctx0" brushRef="#br0" timeOffset="-100903.91">3106 15415 351 0,'-7'-6'479'0,"3"3"-97"0,1-1 28 0,1 0-39 16,0 1-38-16,2 0-35 0,0 1-33 0,1-1-36 15,2-1-20-15,0 3-30 0,3-2-20 16,11-1-13-16,-3 0-19 0,4-1-2 0,1 5-10 16,3 0-25-16,-1-1-20 0,1-1-50 0,-12 2-2 15,3 0-126-15,2 0-57 0,-2 0-70 16,-1 0 20-16,-3 0-277 0,-2 0 44 0,-7 0 36 16,7 0 36-16,-7 0 15 0,0 0 42 0,9 13-2 15,-11-10 51-15,-3 0-27 0</inkml:trace>
  <inkml:trace contextRef="#ctx0" brushRef="#br0" timeOffset="-100724.93">3088 15498 425 0,'-4'3'449'0,"-1"0"-57"0,2-2-63 16,1 1-35-16,0 0-34 0,2 0-14 0,0 0-49 16,2 1-24-16,0-3-11 0,2 4-9 15,1-3-17-15,10 5-43 0,-2-4-62 0,6-1-75 16,2 2-66-16,1-3 10 0,-12 0-230 0,9 0-88 15,2 0 28-15,1 0 26 0,20-13 13 0,-22 6 47 16,0 2 13-16,-2-1 3 0</inkml:trace>
  <inkml:trace contextRef="#ctx0" brushRef="#br0" timeOffset="-100351.94">3433 15464 500 0,'2'2'383'0,"-2"2"-15"0,0 1-50 0,0 1-18 15,-1 12-38-15,1-9 32 0,0 6-6 16,0 3-32-16,0 0-1 0,0 3-18 0,-9 19-33 15,6-20-17-15,0-4-8 0,2-3-14 0,-1 4-10 16,-3-8-22-16,3 1-4 0,1-6-3 16,-1 2-5-16,1-2-3 0,-1-1 13 0,0-2-20 15,0-1-23-15,0 0 1 0,0-3-17 16,-1 0 8-16,2-2-21 0,0-1-7 0,-1-12-9 16,2 9-5-16,0-8-29 0,11-23 4 15,-3 17-18-15,4 3-4 0,0-4 5 0,0 5 5 16,5-1 0-16,0 5 3 0,-1 0-3 15,1 4-6-15,-1 2-2 0,1 2-3 0,-2 5 8 16,-1 0-2-16,-14 2-1 0,26 11-5 0,-14-4 6 16,-1 7 12-16,2 1 2 0,-3 2 1 0,-3 2-15 15,-2 0 15-15,-1 4-5 0,-1-4 2 16,-2 0-3-16,-1-10 3 0,0 4-6 0,0 1-39 16,-15 12-4-16,12-17-48 0,-1-1 8 0,0-3-109 15,-2-2-60-15,0-1-64 0,0-1 26 0,1-2 31 16,5 1 23-16,0 0-281 0,-13 0 47 15,-12-12 25-15,13 10 47 0,3-1 39 0,1 0 13 16,0-1 8-16,-1 4 32 0,2-2-15 16</inkml:trace>
  <inkml:trace contextRef="#ctx0" brushRef="#br0" timeOffset="-100181.49">3448 15620 210 0,'0'-4'508'0,"1"1"-88"16,1-2-68-16,0 2-27 0,1-1-43 0,1 1-54 15,-1 0-4-15,11-4-27 0,3 1-21 16,2 3-30-16,-6 0-20 0,0 1-63 0,-3 2-41 16,-1-2-56-16,-2 2-67 0,2-2 11 15,-3 1-312-15,0 0 1 0,-2 0 22 16,0 1 22-16,0-1 27 0,-4 1 15 0,0 0 20 16</inkml:trace>
  <inkml:trace contextRef="#ctx0" brushRef="#br0" timeOffset="-99636.54">2488 16056 976 0,'2'-2'346'0,"0"2"-47"15,0-2-45-15,-1 1-12 0,1-1-40 0,0 2-32 16,-2 0-16-16,0 3-33 0,1-2-37 16,-2 0-52-16,-1 1-52 0,2 0-109 0,-2-2 12 15,1 3-293-15,-1 1 28 0,0-1 24 0,-1 1 19 16,0-1 30-16,-1 3 40 0</inkml:trace>
  <inkml:trace contextRef="#ctx0" brushRef="#br0" timeOffset="-99487.14">2430 16353 810 0,'0'3'210'0,"0"-1"-98"15,0 1-72-15,0-3-4 0,0 4-337 0,0-1-4 16,-2-1-22-16</inkml:trace>
  <inkml:trace contextRef="#ctx0" brushRef="#br0" timeOffset="-99340.25">2483 16530 325 0,'0'1'221'0,"-1"0"-102"16,0 0-16-16,-1 0-420 0</inkml:trace>
  <inkml:trace contextRef="#ctx0" brushRef="#br0" timeOffset="-28760.51">14405 7159 209 0,'0'0'347'0,"0"0"-47"0,0 0-59 0,0-13-29 16,0 13-3-16,0 0-19 0,0 0 19 0,0 0-17 15,0 0 14-15,0 0-14 0,17 25-14 16,-17-14-19-16,0 9 32 0,0 5-3 0,0 4-29 15,0 1 6-15,0 0-20 0,0 1-16 0,0 0-28 16,-11 32 7-16,9-34-17 0,0 1-8 16,-3-2-18-16,3-3-1 0,1-7 5 0,-1 0-40 15,0-5-16-15,2-4-2 0,0-4-98 16,0-1-48-16,2-4-55 0,-2-2-39 0,2-1 20 16,-1-1 20-16,1-4 15 0,1-9-276 0,1 1 31 15,-1-4 28-15,3 1 43 0,-6 0 10 16,2-1 33-16,-2 10 24 0,0-6 16 0</inkml:trace>
  <inkml:trace contextRef="#ctx0" brushRef="#br0" timeOffset="-28444.73">14370 7253 236 0,'-4'-14'398'0,"6"2"-55"0,-4 2-39 0,-2 0-34 15,4 10-40-15,0-8-12 0,0-4 5 0,0-1-38 16,18-12-14-16,-10 13 1 0,2 2-24 0,3 0-2 15,0 6-9-15,1-3-16 0,-3 1-12 16,2 5-28-16,-1 1 16 0,-6 0-20 0,6 0-8 16,15 18-8-16,-14-8-10 0,-1 0 12 15,-2 2-11-15,0 2-5 0,-6 4 11 0,3-2-14 16,-5 0-3-16,0-2-5 0,-2-2-3 16,0-3 0-16,0 1 15 0,0 3-4 0,-13 11-44 15,4-12 0-15,2-3 28 0,-4 2-3 0,0-2-2 16,-3-3-3-16,-1 2-26 0,-1-4-50 15,0 2-6-15,-4-2-11 0,6-2-36 0,1-1-20 16,4-1-16-16,-2 0-58 0,11 0 18 0,0 0-264 16,0 0 38-16,0 0 14 0,-9-9 12 15,11 7 56-15,2-1 9 0,4 0 3 0,9-2 28 16</inkml:trace>
  <inkml:trace contextRef="#ctx0" brushRef="#br0" timeOffset="-27985.45">14824 7179 937 0,'2'-4'335'0,"-1"1"-27"16,2-1 5-16,-2 2-73 0,-1-1-29 15,1 1 19-15,1 0-29 0,-2 0-22 0,2 2-16 16,-2-1-16-16,2 2 23 0,-2 3 15 0,2 0-16 16,-2 4 11-16,1 14-9 0,-1 2-7 0,0-10-15 15,0 9-9-15,0 3-4 0,-14 30-12 16,9-29-9-16,-2 1-15 0,1 0-11 16,0 0-6-16,-2-3-13 0,1 2-14 0,1-1-10 15,-3-3 0-15,5-3-9 0,-3-1 2 0,4-4 9 16,-1-4-17-16,4-2 5 0,-3-2 2 15,1-1-6-15,2-1-5 0,0-2-19 16,-2 1 2-16,2-3-18 0,0-1 2 0,0 0-11 16,0 0-6-16,3 3-9 0,-1-3-10 15,0 0-12-15,0-1-5 0,0 0-8 0,0 0-6 16,-1 0-2-16,2 1 9 0,-3-2-52 0,4 0-9 16,-4 2-4-16,2-2-18 0,0 1-27 15,-2-1-7-15,2 0-44 0,0 1 20 0,0-2-107 16,-2 1-116-16,0-1-11 0,0-1 33 15,0 3 47-15,1-2 2 0,-1 0 32 0,0 0 1 0,0-1 44 16,2 1 16-16</inkml:trace>
  <inkml:trace contextRef="#ctx0" brushRef="#br0" timeOffset="-27177.3">15098 7351 484 0,'-2'2'231'0,"0"-2"-20"0,0 1-13 16,2-1 3-16,-3 2-14 0,2-1-31 16,1-1-2-16,-1 1-5 0,1 1-11 0,-2-2-9 15,2 0 1-15,0 0-6 0,-2 1-15 0,2-1 16 16,0 0-16-16,0 0 6 0,0 1 0 16,-2-1 12-16,4 1-4 0,-2-1-11 0,0 0 1 15,0 0 19-15,0 0-12 0,0 0-14 0,0 0-10 16,0 0-4-16,32-14-12 0,-14 5-6 15,6 0-8-15,-2-2-10 0,-1-1-8 0,6 0-10 16,2-1-4-16,1 0 22 0,3-1-16 16,1 1-25-16,4-1 17 0,-2 2-2 0,-1-1 0 15,-1 1-16-15,0 3-1 0,-6-1 8 0,-2 1-12 16,-1 1 11-16,-3 1-18 0,-3 0 6 16,-4 1 2-16,-4 2 13 0,-2 1-17 0,-2 0-5 15,-3 1 4-15,-1 0-17 0,1 1 26 0,-2 0-17 16,3 1-15-16,-3 0 10 0,-2 0-9 15,1 0 1-15,1 0-40 0,0 0-12 0,-2 0-3 16,0 0-39-16,0 0-6 0,0 0-7 16,0 0-32-16,0 0-46 0,0 0 19 0,0 0-164 15,0 0-101-15,0 0 20 0,0 0 28 0,13-7 26 16,-11 4 25-16,-2 1 30 0,2 1 20 16,-2 0 15-16</inkml:trace>
  <inkml:trace contextRef="#ctx0" brushRef="#br0" timeOffset="-26591.25">15979 6863 259 0,'2'-3'448'0,"2"0"-95"0,0 1-41 0,-2 1-30 16,-2 4 8-16,2 1-37 0,-2 2 31 0,0 15-25 16,0-10-12-16,0 9-5 0,0 3-17 15,0 5-22-15,0-1-14 0,-16 33-14 0,9-31-22 16,3 0-7-16,-2-2-22 0,1-3-9 16,0 0-18-16,1-2 1 0,1-5-12 0,-1-7-30 15,2 0-32-15,2-2-9 0,-2-2-32 0,2-6 3 16,0 0-144-16,0 0-50 0,0 0-54 15,4 2 24-15,-2-4-239 0,0-4 15 0,0-1 3 16,-1-9 29-16,1-2 50 0,0 1 46 16,1 0-19-16,-3 8 74 0,0-3-7 0</inkml:trace>
  <inkml:trace contextRef="#ctx0" brushRef="#br0" timeOffset="-26296.97">15930 6947 774 0,'2'-12'320'16,"-1"1"-16"-16,3-4-39 0,-2 4 9 0,2 2-18 15,3-5-30-15,3 2 29 0,-2 2-14 16,5 3-29-16,1-3 8 0,-1 8-21 16,-1 0-1-16,1 2-19 0,-4 0-11 0,5 0-24 15,19 12-9-15,-16-2-5 0,-2 1-14 0,1 2-20 16,0 1 2-16,-6 1-22 0,0-1-5 0,-3 3-13 16,-3-2-4-16,-4-3 9 0,0 0-12 0,0-12-1 15,0 10-8-15,0 2-8 0,-16 13 4 16,5-14-9-16,0-4-2 0,-5 3-19 0,1-3-17 15,-2-3-26-15,0-1-23 0,3-3-20 0,1 0 8 16,13 0-72-16,-12 0-47 0,-8-13-32 16,12 2-45-16,2 1 28 0,2 1-268 15,4-1 52-15,0 10 13 0,0-9 48 0,0-3 35 16,14-13 4-16,-5 11 31 0,4 1 23 16,5 2 1-16,-2 1 31 0</inkml:trace>
  <inkml:trace contextRef="#ctx0" brushRef="#br0" timeOffset="-25858.8">16180 6874 489 0,'4'-1'434'16,"-2"0"-81"-16,2 0-7 0,-1 1-51 0,2 0-37 16,-1 0-30-16,1 2 38 0,-1 0 0 0,9 5-3 15,1 3-9-15,-1 1-26 0,3 3-11 16,-5 3-23-16,1-2-25 0,-1 1-18 0,-2 1-4 16,0-3-20-16,-4 3-14 0,1 1-4 0,-2-3-12 15,-4-4-19-15,1 0-5 0,-1-11-12 16,0 9 5-16,0-2-11 0,0-1 4 0,0-6-2 15,0 8-14-15,-11 3 0 0,9-7 3 0,-1-2-8 16,-2-2 2-16,3 0 0 0,0 0-3 16,-1 0-14-16,1-3 10 0,0-2-20 0,2 0 0 15,0-2-16-15,2-11-9 0,-2 8 2 16,12-17-4-16,-5 8-1 0,5 0-10 0,0 2 2 16,-1 2 4-16,3 1 6 0,1 1-4 15,-2 3 8-15,2-2-6 0,0 5 6 0,1 0 3 16,-1 2 5-16,-1 4 12 0,-14 1-4 0,9 0 11 15,18 10 0-15,-14 0 10 0,1 3-11 16,-3 3-2-16,-1 2 3 0,-6 1 0 0,1 0-4 16,-3-1-3-16,-2 0 6 0,0-9 7 15,0 4-11-15,0 1 9 0,0-1-11 0,-11 11 7 16,8-15-23-16,1-4-19 0,2-2-24 16,-3 2-20-16,3-3-18 0,-2 1 9 0,2-3-162 15,0-1-62-15,0-1 28 0,2-2-294 0,0 0 52 16,0-3 27-16,4-9 57 0,0-4 22 0,1-1 18 15,-1-1 35-15,-1-2 42 0,6-1-24 16,-4 0 59-16,0 2-26 0</inkml:trace>
  <inkml:trace contextRef="#ctx0" brushRef="#br0" timeOffset="-25725.44">16631 6770 333 0,'-2'-13'375'0,"-2"6"-57"0,0-1-35 16,-2 1-27-16,2 2-40 0,0 0-20 15,-1 3-18-15,1-1-17 0,0 2-44 0,-2 0-27 16,2 3-47-16,2 0-38 0,-1 1-21 15,1 0-55-15,4 1 7 0,0 1-241 0,8 5-82 16,1 0 42-16,4-1 4 0,-1 3 55 0,1-2 0 16</inkml:trace>
  <inkml:trace contextRef="#ctx0" brushRef="#br0" timeOffset="-25433.16">16793 6900 556 0,'10'11'395'0,"-2"2"-50"0,-1-1-46 0,-1 2 64 15,1 1-40-15,0 2 7 0,-1 0-24 16,1-1-11-16,-2 1-30 0,5 2-20 0,-8-6-17 15,0 2-28-15,2-4-13 0,-4-1-20 0,2-1-24 16,0-3-9-16,-1 0 1 0,1-2-11 16,-1 0-16-16,0-1-2 0,-1 2 21 0,2-2-5 15,-2-3-3-15,0 0 17 0,0 0-8 16,0 0-32-16,2 4-2 0,-2-6 2 0,2 1-21 16,1-3 10-16,0-1-30 0,3-7-10 0,2-5-8 15,-1 0-6-15,3-2-18 0,-1-3-43 0,0 1-17 16,2-1-15-16,0 2-18 0,0 2-31 15,-2 2-12-15,1 2 17 0,-4 4-118 0,2 3-39 16,-2 2-41-16,-2 3-14 0,-4 2 28 16,0 0-261-16,0 0 45 0,0 0 38 0,5 14 34 15,-3-8 37-15,4 8 38 0,3 2 25 16,1 0 37-16,3-3-20 0,3 1 25 0</inkml:trace>
  <inkml:trace contextRef="#ctx0" brushRef="#br0" timeOffset="-24517.19">17244 7048 935 0,'2'-8'347'0,"-1"-1"-48"0,1 3 56 15,-2-2-30-15,0 2-30 0,-2 3-26 0,1-3-24 16,-2 3-17-16,3 3-30 0,-9-5-22 0,4 5-7 16,-2 2-22-16,-10 4-9 0,-2 3-5 0,2 2-16 15,0 3-13-15,-1-1 0 0,3-1-10 16,4 6 0-16,-1-4-22 0,2 0 2 0,3 0-6 15,1 0-4-15,4 0 1 0,0-7-8 16,2 0-11-16,0-7 1 0,0 0-3 0,0 6-4 16,14 3-4-16,-8-6-16 0,-1-5-11 15,3 2-13-15,0-1-17 0,1 1-11 0,18-13 5 16,-10 5-17-16,-1-3 3 0,0-3-4 0,0 2-11 16,-1-5 11-16,1-2-4 0,-4 2 5 0,2-1 4 15,-6 0 3-15,0 3 4 0,-5 5-12 16,0 3 5-16,-1-1 3 0,-2 4 3 0,0 4 17 15,0 0 1-15,0 0 9 0,-12-3 7 0,8 5 23 16,0 2-18-16,-5 5 24 0,0 3-5 16,2 2-4-16,3-4 26 0,1 0 3 15,1 1-2-15,0-2 8 0,2-2-11 0,0-7 7 16,0 7 2-16,0-7-10 0,0 7-5 0,15 5 5 16,-10-10-10-16,10 4-3 0,-3-3-10 0,-3-2-8 15,-9-1 5-15,13 0-15 0,-2 0-18 16,18-16-1-16,-14 8-9 0,-2-4-6 15,-1-3-8-15,1-2 3 0,-5-1 1 0,2-3-2 16,-2 0 10-16,-1-5 20 0,-2 1-12 16,1 0 1-16,-3-2-8 0,1 4 22 0,-1-1-11 15,-2-2 6-15,0 4-3 0,-1 12 3 16,0-7 9-16,0 2 15 0,0 1-2 0,0-1-5 16,0 4 2-16,-11-9 11 0,9 14-10 15,-2 2 1-15,2 3-2 0,-2 1 13 0,1 2 4 16,0 2 20-16,-6 10 3 0,-1 3-2 0,4 2 12 15,-3 5-3-15,5 3 10 0,-1 3 1 0,3 0 1 16,2-15 3-16,0 7 7 0,0 6-19 16,11 29 0-16,-7-28-14 0,5-3 17 0,0-1-11 15,2-1 3-15,0-3-20 0,1-3-7 0,-1-1-5 16,3-5 12-16,-3-2-11 0,0 0 9 16,2-3-5-16,-2-2-18 0,-2-2-5 0,-1-2-3 15,1-1 4-15,-9 0-13 0,6 0-10 16,16-12 3-16,-8 0-7 0,-2-3-7 0,0-1-10 15,-1-2 5-15,-2 0-1 0,-1 1 12 16,-2 3-3-16,1 1 5 0,0 4-6 0,-5 0 4 16,1 4-1-16,-3 1 5 0,2 2-1 0,-2 2-7 15,-4 0 3-15,1 2 14 0,-1 2 5 16,-4 7 0-16,2-1 16 0,0 7 0 0,-3-3 13 16,3 2 7-16,2 2-12 0,2-5-1 0,0 4 5 15,2-11 15-15,0 7 4 0,16 14 8 16,-5-12-25-16,2-4 14 0,3 0-19 0,2-3-5 15,2-1 14-15,2-1 0 0,2-3-11 0,-1-2-29 16,1 1-2-16,-13-2-15 0,5 0-20 16,19-9-19-16,-17 6-19 0,-2-4-25 0,-3 2 11 15,-2 2-83-15,-3-4-62 0,-4 1-41 16,0 0 27-16,-4 0-283 0,0 6-3 0,0 0 55 16,0-7 59-16,-18-9 20 0,12 7 10 0,-3 0 55 15,-5 0 10-15,4 0 43 0,-1-1 3 16,-2 3-26-16</inkml:trace>
  <inkml:trace contextRef="#ctx0" brushRef="#br0" timeOffset="-24315.06">17609 6933 504 0,'-4'-2'517'0,"1"1"-54"0,-1 0-33 15,2-1-31-15,1 2-41 0,2-3-54 16,-1 1-33-16,2 1-32 0,2-1-21 0,1 0-35 15,-1 1-35-15,12-4-48 0,1 3-58 0,4 0-3 16,3-1-143-16,-2 1-77 0,-1 0 16 0,4 2-320 16,-14 0 47-16,5 0 10 0,3 0 45 15,2 0 8-15,-3 0 58 0,19 11 8 0,-20-5 15 16,-3-2 49-16</inkml:trace>
  <inkml:trace contextRef="#ctx0" brushRef="#br0" timeOffset="-23481.85">15445 7709 415 0,'-14'0'217'0,"14"0"-6"16,0 0-12-16,-15 0-7 0,-4-21-4 15,15 19-9-15,2 2-14 0,-2 0 3 0,1-3-20 16,1 3 13-16,0 0-4 0,2 0 37 0,-2 0-25 16,0 3-19-16,4 0 50 0,0-2 9 15,0 4-4-15,11 6-12 0,5 0 5 0,4 4-15 16,5-2-8-16,2 2-5 0,5 2-17 15,3-4-4-15,-3 7-17 0,3-1-26 0,1-1-9 16,1 5-15-16,-1-7 1 0,-2 1-8 16,0-1-19-16,-5-2-13 0,-1-2-15 0,-4 0-16 15,-5 0-12-15,1-7 0 0,-6 6-18 0,-1-4-10 16,-1 1 2-16,-5-2-12 0,-2-6 6 0,-2 2-37 16,-5-2 5-16,0 0-44 0,0 0-47 15,0 0-29-15,-12 5-47 0,10-7 25 0,0 1-267 16,0-3-23-16,-1 1 45 0,1-1 35 15,0 0 31-15,2-1 50 0,0 1 1 16,2-1 38-16,0 2-8 0,9-5 47 0</inkml:trace>
  <inkml:trace contextRef="#ctx0" brushRef="#br0" timeOffset="-23048.2">16402 7874 905 0,'-1'-2'300'0,"0"1"-33"0,1 1 6 16,-1 3 20-16,-1-1-36 0,0 1 34 15,0 3-12-15,-2 12-13 0,1 0 3 0,1 8-7 16,0 1-21-16,-2 5-18 0,1-1-27 16,0 0-20-16,-1-1-17 0,2 0-4 0,0-2-28 15,0-2 1-15,-1-3-25 0,1-2-7 0,2-2-11 16,0-7 0-16,-2-1-13 0,2-5-18 15,0-1-25-15,-4-1-28 0,4-4-24 0,2 0-36 16,0 0-33-16,2-4 8 0,-1 0-124 16,5-10-20-16,0-2-51 0,1-1 27 0,1 0-268 15,-3 0 30-15,0-2 24 0,-2 2 63 0,3-3 24 16,-5 4 20-16,-3-3 24 0,2 2 44 0,-2-1 3 16,0 11 17-16</inkml:trace>
  <inkml:trace contextRef="#ctx0" brushRef="#br0" timeOffset="-22761.44">16375 7870 813 0,'-3'-10'369'0,"-5"-2"-8"0,6 0-59 15,-1 3-39-15,3 1 48 0,-2 0-29 16,2 8 3-16,0-7-27 0,13-12-33 0,-3 8-16 16,1 2-8-16,7 0-24 0,-5 5-10 0,8 1-14 15,-2 3-21-15,-7 0-15 0,5 0 3 16,25 17-14-16,-21-2-7 0,-2-1-11 0,2 3-17 15,-9 2-8-15,-3-1-4 0,-2 3-6 16,-7-2-12-16,0-9 5 0,0 2-1 0,-11 20-6 16,2-13-7-16,-2-4 0 0,-3-1-14 0,1-2-23 15,-5-1-28-15,-1-2-39 0,0-3 5 16,1 0-86-16,2-6-48 0,7 0-79 0,-5 0 26 16,2 0-274-16,-9-11 11 0,12 8 63 0,4 0 32 15,2 0 52-15,1-1-1 0,0 2 47 16,4 0 27-16,0 1-4 0,-1 1 12 0</inkml:trace>
  <inkml:trace contextRef="#ctx0" brushRef="#br0" timeOffset="-21959.3">16678 8044 898 0,'2'3'403'0,"-2"-1"-58"0,0 2 13 15,0 1-25-15,0 2-24 0,-4 9-12 16,4-9-15-16,-9 20-28 0,5-12-25 0,1 0-28 15,2 2-15-15,-2-4-15 0,1-1-19 0,0-2-13 16,2-10-15-16,0 7-15 0,0 0 0 16,0-1-12-16,0-6-18 0,13 14-14 0,-7-13-3 15,1 0-16-15,1-2-24 0,9-3-12 0,3-1-24 16,-1-4-13-16,0-1 6 0,0 0-16 0,-2-5-4 16,2-1-8-16,-1-2 14 0,-3 2-2 15,2-6 5-15,-2 10 2 0,-1-4 2 16,-2 1 4-16,-5 2 23 0,0 5-1 0,-2 1-13 15,-1 3 6-15,-2 1 19 0,-2 3 13 0,0 3 6 16,-2 1 7-16,0 2 6 0,-5 8 6 0,0 2 11 16,1 5 5-16,1-3-2 0,3 2 0 15,0-2 6-15,2-8-4 0,0 3-6 0,0 0-7 16,19 16-8-16,-9-17 2 0,-1-5-10 16,2-4-5-16,1 0-13 0,-1-2-1 15,-11-1-23-15,15 0-21 0,17-14-6 0,-12 5-16 16,0-4-36-16,-4-2 8 0,4-2-26 15,-4-2-18-15,0-1 7 0,2-2 0 0,-3-2-23 16,-1-2 5-16,-1 4 12 0,-1-2 23 16,-2-1 10-16,-3 1 1 0,-2 3 16 0,-3 3 14 15,-2 7 9-15,0 0 27 0,0-1-14 0,-13-9 15 16,9 14 17-16,-1 3 1 0,-1 1 12 0,2 1 5 16,0 2-1-16,0 0 34 0,0 1 9 0,-1 3 14 15,5-4 15-15,-14 17-6 0,6 0 14 0,3-1 1 16,2 6 6-16,0 1 8 0,3-10-6 15,0 6-14-15,0 4 4 0,0 2-10 0,0 0-10 16,15 28-1-16,-11-31-22 0,1-1 10 16,0-1-13-16,1-2 1 0,-2-5-4 0,-1-3-5 15,-1 0-13-15,0-5 1 0,1 0-2 0,-1-3-9 16,-1-2 16-16,0 0-13 0,-1 0-5 16,0 0 1-16,0 0-8 0,7-9 5 0,-4 4-5 15,2-7-8-15,0-1 8 0,1 0-5 16,-3 3 6-16,1 4-8 0,3-1-15 0,-4 1 11 15,3 3-1-15,-1 0-5 0,3 1-2 0,0 2 0 16,0 0 3-16,13 0 9 0,-12 0-5 16,6 0 6-16,1 0-10 0,18 16 0 0,-18-8-2 15,-5-1 9-15,0 1-8 0,-4 3 0 0,-5-5-3 16,1 1 10-16,-3-7-3 0,0 6 6 0,0-6 1 16,-12 16-6-16,1-7-3 0,-2-1-1 15,-3-1-24-15,-1-5-20 0,0-2-31 0,-1 3 7 16,9-3-111-16,-4 0-62 0,-1 0-44 15,-16-18 26-15,16 10-255 0,-1-3 31 0,7-1 21 16,2-1 51-16,1-4 51 0,5 3-10 16,0 4 37-16,11-22 48 0,2 12 0 0,1-1 27 15</inkml:trace>
  <inkml:trace contextRef="#ctx0" brushRef="#br0" timeOffset="-21555.23">17477 7848 1061 0,'6'-7'374'0,"-1"2"21"0,-1 5-64 15,0-1-8-15,-2 2-1 0,2 2-1 0,-1 2-4 16,4 12-13-16,-3 4-18 0,0 5-6 16,-1 2-8-16,-3 3-42 0,2 1-17 0,-1 1-2 15,-1-16-22-15,0 5-20 0,0 4-18 0,0 4-18 16,0-1-9-16,-10 26-16 0,10-43-13 0,0 4-13 16,0-1-17-16,0 0 4 0,0-3-19 0,0-4-1 15,0-8-35-15,15 12-34 0,-9-12-22 16,10-3-15-16,1-5-22 0,-1-1-7 15,5-3-10-15,-4-3 5 0,1-3-17 0,0 0 8 16,-2 1-12-16,0-2-6 0,1 2 33 0,0-3 26 16,-4 5-14-16,1 0 16 0,-5 3 8 0,-3 2 20 15,-2 6-11-15,0 2 37 0,-4 2 22 16,0 0 13-16,0 6 2 0,-1-3 9 0,1 3-6 16,-5 9 4-16,3 0 4 0,-2 2 4 15,3-3 0-15,1-7-17 0,0 0-3 0,0 5 5 16,0 0 2-16,0-2-12 0,0-2-29 0,0-1-7 15,0-7-24-15,0 0-41 0,0 7 7 16,0-7-125-16,9 6-45 0,-3-10-82 16,-2 0 31-16,7-6-242 0,2-3 50 0,-3 1 24 15,0-2 20-15,-3 0 52 0,2-5 3 0,-2 2 29 16,-2-1 57-16,-1-1 4 0,-2 3 4 0</inkml:trace>
  <inkml:trace contextRef="#ctx0" brushRef="#br0" timeOffset="-21437.42">17833 7986 623 0,'-9'-12'320'16,"-2"1"-17"-16,0 1-8 0,-1 2-59 15,0 3 2-15,2-1-42 0,1 4-29 0,2 1-8 16,7 1-23-16,0 0-29 0,-8 0-44 0,8 0-48 16,0 0-53-16,-16 12-56 0,16-8 9 15,0 2-290-15,2 1-5 0,6 5 47 0,4 2-4 16,2 2 21-16,6-3 39 0</inkml:trace>
  <inkml:trace contextRef="#ctx0" brushRef="#br0" timeOffset="-21180.18">18011 8104 1074 0,'2'-2'381'0,"-1"0"16"16,-1-1-38-16,-1 3-18 0,-1 0 4 0,-2 1-28 15,-1-1-23-15,-6 10 0 0,-3 2-38 16,3 1 4-16,-1 3-32 0,1 0-18 16,3 4-29-16,1-2-3 0,0 0-15 0,3 1-19 0,3-5-26 15,1 6 3-15,0-5-19 0,0-8-20 16,12 15-15-16,-3-13-13 0,4 0-30 15,1-5-37-15,-1 0-47 0,6-4-36 0,-9 0 8 16,6 0-161-16,2 0-54 0,29-12 26 0,-26 7-285 16,2 0 30-16,3 1 45 0,0-2 47 15,2 0 11-15,2 1 62 0,3 0 14 16,-2-1 22-16,3-1 25 0,1 1 28 0,1-2 10 16</inkml:trace>
  <inkml:trace contextRef="#ctx0" brushRef="#br0" timeOffset="-20938.03">18637 8015 843 0,'-1'-9'404'0,"0"3"-44"16,0 0-46-16,1 2-12 0,-2 0-18 15,1 4 4-15,0 0 1 0,-1 3-7 0,-1 1-6 16,-1 13-17-16,2 2-12 0,2 5-19 16,-3 2-2-16,1 5-34 0,1-2-14 0,0 2-25 15,-1 0 0-15,0-4-18 0,1 2-25 0,0-4-35 16,0-3-33-16,1 1-32 0,-1-8-39 0,-1-5-33 15,0 1-25-15,2-4 10 0,0-7-117 16,0 0-37-16,0 0-37 0,13 6 24 0,-9-9-273 16,9-5 25-16,1-1 50 0,-3-2 27 0,3-5 21 15,3 2 24-15,-1-3 23 0,2-1 16 16,0 0 25-16,2-1 22 0</inkml:trace>
  <inkml:trace contextRef="#ctx0" brushRef="#br0" timeOffset="-20107.83">18868 8139 921 0,'9'-10'381'0,"-5"3"-50"16,0 4-38-16,-3-1-26 0,-1 3-33 0,-2 1 46 15,-2 1 4-15,-1 2-26 0,-10 1-18 0,-2 3-12 16,-1 0-13-16,1 5-9 0,1-1-22 16,-2-3-31-16,0 4-7 0,2-2-1 0,-1 4-14 15,-3 0-19-15,8 0-12 0,-3-3-3 16,1 4-7-16,1-3-22 0,2 2-4 0,4-1-8 16,2 0-6-16,1-2 4 0,3-3 8 0,1-8-6 15,0 8-15-15,0-2 10 0,21 8-18 16,-10-5 6-16,5-1-12 0,5-3-11 0,0-1-24 15,3-1 2-15,1-2-10 0,-12-1-2 16,7 0-5-16,4 0-4 0,30-15-3 0,-30 7-6 16,3-3 7-16,-4 0-1 0,-1-2-3 0,0-2 3 15,-2 0 5-15,-1-1-6 0,-1 1 3 16,-1-4 3-16,-2 3 16 0,-3 2-14 0,-4 0 16 16,-3 2-6-16,-4 2 6 0,-1 2-8 0,0 8 13 15,0 0-16-15,0 0 18 0,-14-13 0 0,10 13 5 16,-4 0-8-16,2 1 15 0,-10 5 3 15,-1 3 6-15,2 2 12 0,-1 3-10 0,1 2 3 16,0 0 3-16,5 2 7 0,0-1-20 0,1 0 11 16,4 0-6-16,2-5 5 0,3 0-13 15,0-12 16-15,0 9-12 0,10 11 8 0,0-10-4 16,2-2-3-16,2-1-8 0,2-6-10 16,-3-1-15-16,-2 0-11 0,3 0-7 0,21-12-11 15,-14 3 3-15,-1-3-9 0,0-1-8 0,2 0-19 16,-4-2 16-16,-1 0 11 0,3-3-11 15,-3 0 5-15,-1 3 12 0,-5 4 5 0,1-1-18 16,-7 4 17-16,0 4 15 0,-5 4 11 0,0 0 16 16,1 6 17-16,-4-2-12 0,0 2 7 15,-2 6 6-15,-2 1 3 0,1-1 11 0,4-2-20 16,0-3 4-16,0-1 17 0,2 2-8 16,0-8-4-16,0 0 6 0,0 9-14 0,20 9 8 15,-11-14-3-15,-1 0-7 0,2-3 8 0,0-1-10 16,-1 1-2-16,0-1 5 0,3 0-5 15,18-13 1-15,-12-1-4 0,-1 2-11 0,4 2 2 16,-3-1 8-16,-3 0-10 0,2 2 6 0,-3 4-10 16,-4 1-7-16,-1 3-10 0,-9 1 14 15,0 0-10-15,14 12 10 0,-8 5 1 0,-4 2-18 16,0 3 15-16,0 6 20 0,-2-13 7 16,0 10 10-16,0 5 16 0,0 0 6 0,0 4 17 15,0 1-9-15,0 3 19 0,0-3-12 0,0 1-1 16,0-1-2-16,-18 27-5 0,8-37-15 15,-3-5 8-15,-5-2-14 0,-3-5 15 0,-1-6-9 16,-2-2-6-16,1-5-8 0,10 0 30 16,-26-16-17-16,16 3-1 0,2-1 13 0,5-4-10 15,1-4-13-15,2 1 7 0,6-3-1 0,3 0-17 16,2-3-17-16,2 13-18 0,0-6-32 16,17-29-40-16,-3 20-49 0,4-1 15 0,2 0-139 15,0 0-61-15,5 0 28 0,1 0-286 16,-1 0 55-16,-3 2 41 0,-4 0 37 0,0 2 32 15,-5-2 20-15,0-2 1 0,-5 2 24 16,-3-3 27-16,-5-1 33 0,0 16-15 0</inkml:trace>
  <inkml:trace contextRef="#ctx0" brushRef="#br0" timeOffset="-19662.6">18421 6827 303 0,'5'-7'407'0,"-3"2"-72"0,0-1-30 16,1 2-37-16,-3 2-34 0,3 2-34 0,-3 1 38 16,1 3-33-16,-1 3 4 0,0 12-26 15,0-8 22-15,0 7-20 0,0 4-19 0,0 2 9 16,0 3-20-16,0 2-19 0,0-2-11 15,0 0-16-15,0-1-13 0,0 0-3 0,0-2-27 16,0-4-18-16,0 2-24 0,0-6-20 0,0-3-1 16,0-1-80-16,0-5-56 0,0-7-63 15,12 10 18-15,-10-10-276 0,1-3-11 0,-1 1 60 16,10-7 15-16,-3-5 29 0,0 1 28 16,0-6 5-16,7-1 26 0,-8 1 22 0</inkml:trace>
  <inkml:trace contextRef="#ctx0" brushRef="#br0" timeOffset="-18651.35">18646 6924 882 0,'2'-3'342'16,"0"2"-18"-16,-1 0-23 0,-1 1-39 0,0 0-31 15,0 2-29-15,0 1 27 0,0-2-13 0,-2 2-17 16,0 0-19-16,-2 0-21 0,-8 6-16 16,0-2-4-16,0 1-17 0,-1 4-14 0,-1-4-23 15,0-1 6-15,-1 4-17 0,5-3 8 16,-2 1-28-16,1 3-5 0,2-6-9 0,1-1 12 15,-2 4-11-15,4-2 4 0,3 0-9 0,0-4 6 16,1 4 0-16,2-2 0 0,0-5 10 16,0 0 5-16,13 23-9 0,-5-10 0 0,5-1-9 15,0 0 12-15,4 0-8 0,-2-1 3 16,2 0 3-16,-1-1 1 0,0 0 4 0,-2-1 4 16,0-2-1-16,0 0 0 0,-3-2-3 0,0-2 8 15,-2-1-1-15,-1-2 6 0,0 1-11 16,0-1-14-16,-1 0 4 0,-7 0-21 0,0 0 17 15,15 0-19-15,-2 0-8 0,14-15 8 0,-13 9-3 16,-1 0-25-16,-2-4-1 0,4 0-16 16,-2 0 2-16,-4-3-7 0,2 2 0 0,-1-3-3 15,3 2-10-15,-4-3 5 0,-1 1-4 0,-3 5 10 16,0-1 4-16,-2 3-2 0,-1 1-7 16,-1 1 14-16,-1 1-9 0,0 4 12 0,0 0-13 15,0 0 0-15,-12-14 12 0,8 11-4 16,0 2 3-16,-1-1 6 0,-1 2 4 0,1 2-6 15,-3-1 5-15,-5 7 15 0,1 1 7 0,1 0 4 16,-1 4 5-16,2 1 8 0,5 1 3 0,-1-1-11 16,3 2 11-16,2-2-6 0,1-5-3 0,0 3-1 15,0 2 4-15,17 15 4 0,-8-17-7 16,0-1-1-16,2-2-3 0,-2-3-3 0,6 5 2 16,-1-11-7-16,-2 3-11 0,7-2-4 0,-5 0-9 15,-7-1 7-15,2 0-17 0,3 0 5 16,19-16-13-16,-10 7-6 0,-4-3 13 0,1 0-14 15,-5-4-6-15,4-3-15 0,-3 0 11 0,-1 1 6 16,1 1 3-16,-3 0-5 0,-3 4 9 16,-3 3 8-16,-1 4-9 0,-2-1-13 0,0 3 10 15,0 1 5-15,-2 3 15 0,0 0 17 0,-5 1 1 16,2 3 10-16,0 0 4 0,-1 1 2 0,-5 7-2 16,1 0-3-16,4 0 8 0,-1 5 5 15,5-8 0-15,0-9 10 0,0 9-6 0,0-1 5 16,16 14-3-16,-7-10-7 0,-2-9-3 15,6 5 10-15,-1 1-7 0,-2-6-3 0,2-1 6 16,-1 0-8-16,-1-2-8 0,-10 0-4 0,14 0-5 16,15-11-11-16,-13 5-14 0,-2-3 8 15,-3 2-9-15,2-4 8 0,-3-1-16 0,2-1 2 16,0-3-1-16,-3 2-3 0,-1 1 3 0,-2 2-6 16,-2 8 11-16,0-4 4 0,-1 3-4 15,-1 1 16-15,0 1-17 0,-2 2-4 0,0 0 19 16,0 0 10-16,6 27-15 0,-1-9 11 0,-3 6 0 15,-1 1 19-15,4 6 5 0,-1-3 0 16,0 3 6-16,-1 2 3 0,1 2-2 0,0-2 9 16,0 2-1-16,-2-1-3 0,0-2 3 0,-2-16 5 15,0 7-2-15,0 4 1 0,-12 22 1 16,4-30 2-16,-4-3 0 0,1-3 3 0,-1-6 9 16,-6-3-18-16,10-4 17 0,-3 0 5 15,-3 0-14-15,-16-16 9 0,18 5 12 0,0-2-4 16,6-4-6-16,4-2-23 0,2 9 14 0,0-5-32 15,16-24-3-15,-4 21-4 0,2-2-23 16,4 3-7-16,5 2-19 0,1 1-14 0,6 4-10 16,1 1-17-16,4 2 9 0,-1 0-96 0,-2 4-49 15,2 2-24-15,-3 0-45 0,-9-2 24 16,-11 3-274-16,4 0 44 0,-1 0 28 16,-2 0 52-16,-2 0 26 0,2 11 34 0,-9-10 18 15,-3 1 18-15,-1-2 16 0,-1 2 38 0</inkml:trace>
  <inkml:trace contextRef="#ctx0" brushRef="#br0" timeOffset="112011.56">14537 9426 825 0,'-14'0'257'0,"14"0"-5"16,0 0-28-16,0 0-1 0,0 0 6 15,0 14 4-15,0-14-6 0,0 0-25 0,0 0 12 16,0 0-10-16,10 20-18 0,14-20-20 0,-11 0-33 16,10 0-3-16,4 0-6 0,2 0-26 15,3 0-2-15,0 0-12 0,-1 0-14 0,0 0-10 16,-1 0-18-16,-1 0-20 0,-5 0-1 16,24-10-35-16,-30 10-34 0,-18 0-11 0,10 0-47 15,-1 0-27-15,-1 0-56 0,-8 0 17 0,6 0-280 16,-6 0 17-16,11-10 22 0,-11 8 59 15,0-1 14-15,-2-1 29 0,0 1 18 0,-3 1 18 16,1-1 5-16</inkml:trace>
  <inkml:trace contextRef="#ctx0" brushRef="#br0" timeOffset="112338.93">14764 9269 357 0,'-3'-2'432'0,"1"-1"-66"15,0 0-13-15,0 2-41 0,-1-1-25 16,1-2-35-16,2 3-29 0,0 0-27 0,1 1 42 16,3 0-27-16,2 0-13 0,2 1-22 0,11 5-15 15,2-1-17-15,2 2 3 0,3 0-21 16,-4 2-8-16,3 0-17 0,0 2-9 0,-2 1-12 16,1 2-1-16,-4-1-16 0,1 2-5 15,-6 0-5-15,-3 1-14 0,-3 2 3 0,-5-2-4 16,-4-2 1-16,0-9-21 0,0 7 4 0,-15 15 7 15,3-12 2-15,-3 0-10 0,-4 1-3 0,-1-4-24 16,-2 0-31-16,-3-2-12 0,0-1 5 16,-1-1-75-16,-2 3-34 0,3-4-36 0,2 0-35 15,4-3 22-15,0 1-234 0,5-5-33 0,5 0 22 16,9 0 14-16,-8 0 51 0,8 0 28 16,-9-7 49-16,12 2 15 0,9-4 1 0,5 0 45 15</inkml:trace>
  <inkml:trace contextRef="#ctx0" brushRef="#br0" timeOffset="112789.63">15416 9293 568 0,'-2'-3'305'0,"2"3"-19"0,-1 0 4 0,-1 0 4 16,0 3-24-16,4 2-33 0,-2 1 40 16,5 8-28-16,-1 1-5 0,2 1-29 15,-1 0-17-15,2 1-8 0,-2 0-20 0,1-2-25 16,-1 2-10-16,-1-3-15 0,-2 4-15 16,0-7-8-16,0-3-11 0,2 1-10 0,-4-2-33 15,0-2-19-15,0-2-22 0,0 2 1 0,0-2-75 16,0-3-31-16,0 0-37 0,0 0-48 15,-8 4-49-15,4-7 22 0,0 2-243 0,1-2 4 16,-1-2 20-16,-8-4 58 0,-3-3 36 0,-1-1-16 16,5 1 48-16,0-1 44 0,-3 1-11 15</inkml:trace>
  <inkml:trace contextRef="#ctx0" brushRef="#br0" timeOffset="113121.52">15192 9327 605 0,'-8'-8'330'16,"3"4"-25"-16,-1-1-22 0,2-2-25 15,-1 2-18-15,5 0-11 0,-3 0-24 0,3 0 3 16,0 0-22-16,0 5 23 0,0 0-19 0,14-25-34 16,-3 14 0-16,7 1-3 0,-3 2-6 15,6 1-5-15,2 0-12 0,0 3-7 0,1 4-10 16,-10 0-8-16,8 0-10 0,2 0 1 0,28 15-9 16,-25-6-14-16,0 1 0 0,0 3-1 15,-2 2-11-15,-3 0-2 0,-4 2-4 0,0-2-12 16,-2 6-7-16,-3-4 3 0,-3 3-12 0,-6-1 9 15,-4-12-17-15,0 5 5 0,-12 19 3 0,-1-16-7 16,-2 2 0-16,-3 1 2 0,-3-4-1 16,1-2-5-16,-6 2 4 0,0-4-26 0,-3-1-23 15,0-1-31-15,0 1-8 0,2-1 8 16,-2-3-90-16,1 2-24 0,3-5-37 0,14-2-37 16,-1 0 27-16,0 0-181 0,-4-12-62 0,16 7 15 15,3-2 26-15,-1 2 24 0,11-7 56 0,3-1 0 16,7 0 31-16,-2 4 20 0,4-2-15 15</inkml:trace>
  <inkml:trace contextRef="#ctx0" brushRef="#br0" timeOffset="113346.17">15746 9365 739 0,'5'-3'327'0,"-1"2"-54"0,0 0 2 15,-2 2-5-15,0 3-33 0,-1-1-28 16,3 1-25-16,-4 1 66 0,3 1-18 0,1 10-16 15,1-1-35-15,-3-1-20 0,0 0-14 0,-2-4-29 16,2-1-8-16,0-1-1 0,-2-2-35 0,3 1-8 16,-3 0-6-16,0-3-7 0,2 1-101 0,-2-2-39 15,2 2-18-15,-2-5-46 0,2 1-40 16,0 0 18-16,-2-1-147 0,0 0-99 0,0 0 22 16,0 0 11-16,10-11 34 0,-8 4-16 15,0-9 79-15,0-1 14 0,1-2-27 0</inkml:trace>
  <inkml:trace contextRef="#ctx0" brushRef="#br0" timeOffset="113478.46">15815 9253 416 0,'-8'-14'298'0,"4"4"-42"16,0 1-52-16,-2 2-26 0,1 2-18 0,1 3-31 15,-2-1-6-15,3 3-33 0,-1 0 8 0,-1 3-27 16,2-1-7-16,3-2-35 0,-4 7-16 16,4-2-51-16,-2 2-21 0,11 8 6 0,-4-5-219 15,4 4-40-15,-1 1 2 0,3-6 18 16,3 5 3-16</inkml:trace>
  <inkml:trace contextRef="#ctx0" brushRef="#br0" timeOffset="113806.33">16071 9378 595 0,'5'-3'317'0,"-2"-3"-31"0,-1 4-23 16,9-9-23-16,-11 2-20 0,2 2 20 0,0 0-16 15,-2 7-35-15,0 0-23 0,0-8-19 0,0 8 20 16,-11-13-6-16,5 12-25 0,1 1-4 15,-2 0-4-15,0 3 13 0,-8 2-18 0,1 1-17 16,1 5 30-16,1 2 6 0,4-1-7 0,-1 2-3 16,1 2-6-16,4-1-1 0,2-3-8 15,2 1-8-15,-2 5 4 0,2 2-7 0,0-8-22 16,0 4-8-16,0 2-5 0,0 2 0 0,0-4-14 16,0-1-2-16,14 22-16 0,-14-23-11 15,2 0-9-15,-2-6-18 0,0 3-24 0,0-11-18 16,0 6-10-16,0 1-14 0,0-7-34 15,0 7 8-15,-14 5-121 0,9-9-35 0,1-2 22 16,0 1-162-16,-3-1-111 0,-2-2 17 0,2 0 39 16,1 1 39-16,-17-10 35 0,10 3 12 15,1-3 43-15,1-1-23 0,4-4 57 0,3 5-10 16</inkml:trace>
  <inkml:trace contextRef="#ctx0" brushRef="#br0" timeOffset="113986.31">15858 9565 274 0,'0'-4'426'0,"2"1"-81"0,-2 1-12 0,3-3-21 15,-1 3-34-15,-2-3-30 0,5 4-14 16,-3-2-26-16,2-1-8 0,1 3-10 0,9-6-36 16,-2 2-14-16,-3 2 0 0,3 1-35 0,6-2-13 15,-2 0-44-15,3 2-36 0,0 0-40 16,3-5-39-16,-4 2-31 0,2 0-24 0,1 1-44 16,0 0 16-16,0-3-201 0,0 2-79 15,-2 0 55-15,0 1 18 0,-1-2 27 0,-1 0 29 16,0 1-6-16,-4-3 26 0</inkml:trace>
  <inkml:trace contextRef="#ctx0" brushRef="#br0" timeOffset="114258.67">16280 9369 471 0,'-2'-4'330'0,"0"-1"-52"0,-2 1-9 16,1-1-1-16,-1 1-22 0,-2 1-10 0,0 0 1 16,-9-2-38-16,6 3-22 0,0 1 26 15,9 1-39-15,-7 0-21 0,7 0-1 0,-9 0 5 16,-5 11 11-16,1 1 3 0,7 1-7 0,4 0 3 15,0-1-3-15,-2 8-13 0,4-1-5 0,0-10-9 16,0 6-12-16,0 4-6 0,12 23-13 16,-7-17 0-16,-1-3-16 0,0 0-20 0,1-2 7 15,0 0-15-15,-1-3-9 0,0 0-17 0,-3-3-19 16,1-4-25-16,-2-3-26 0,0-2-26 16,0 1 6-16,0-6-93 0,0 0-33 0,0 0-68 15,-13 11 23-15,7-11-259 0,0 0 6 0,-1 0 41 16,-11 0 30-16,7 0 31 0,-5 0 28 15,1 0 12-15,-19-13 35 0,16 9 2 0,7-3 22 16</inkml:trace>
  <inkml:trace contextRef="#ctx0" brushRef="#br0" timeOffset="114407.57">16027 9590 813 0,'13'-9'361'15,"1"1"-71"-15,1 1-28 0,1 2-28 0,5-4-40 16,-4 1-29-16,6 1-45 0,-2 0-32 15,-2 0-64-15,2 2-49 0,-1-1-68 0,0 1 8 16,0 1-270-16,-4 1 18 0,0 1 8 0,-3-2 25 16,-3 3 13-16,-2 1 8 0</inkml:trace>
  <inkml:trace contextRef="#ctx0" brushRef="#br0" timeOffset="115054.79">16322 9520 434 0,'-3'0'458'0,"1"0"-96"15,-1 1-29-15,1-1-29 0,0-1-37 0,1 2 8 16,-1-1-38-16,2-1-7 0,0-1-34 16,0-1-15-16,0 2-43 0,2-2-2 0,1 0-8 15,2 1-9-15,4-7-15 0,2-3-22 16,2 1-11-16,-4 1-25 0,2-1 22 0,-1 0-20 16,-1-3 16-16,-3 7-20 0,-1-3-21 0,-3 5 11 15,0-2-2-15,-2 2 6 0,0 0-20 16,0 5 0-16,0 0-2 0,0 0-2 0,0 0-1 15,-13-13-16-15,6 13 7 0,3 1 7 0,-12 7 4 16,3 1-5-16,-2 0 5 0,3 5-12 16,0 0 30-16,5 0 1 0,-1 1-2 0,5-3 9 15,1-1 1-15,2-3 13 0,0-8 10 0,0 8-10 16,11 11 5-16,-5-12-9 0,2 0-3 16,-1-4 2-16,1-1-20 0,1-3-2 0,-9 1-10 15,14 0-12-15,18-10-11 0,-15 2-12 16,1-2-13-16,1 0-16 0,-4-3-4 0,1-1 4 15,-5 0 5-15,0-1 4 0,1-1-60 0,-2 1 22 16,-3 1 4-16,-3 4-7 0,-1 3 6 0,-1 0 43 16,-2 2-32-16,1 2-2 0,-1 0 32 15,0 3-14-15,0 0 19 0,0 0 18 0,0 0-11 16,-6-4 35-16,6 6-1 0,-2 0 21 0,2 1 4 16,0 1 15-16,2 2 14 0,3 10 6 15,0-1-1-15,1-2-1 0,3-1-1 0,-1 2 2 16,3 1 6-16,-3-1-8 0,1 1 5 0,-1-4-13 15,-4-3 0-15,4 5-18 0,-5-6-7 0,-1-3 10 16,0-1 11-16,0 1-3 0,0-2 19 16,1-1 10-16,-3-1 0 0,-3 0-29 15,1-2 12-15,0-1-21 0,2 1-14 0,-2-3-2 16,0 0-3-16,0-2-12 0,0-8-21 0,2 1-2 16,0 8-25-16,0-6-6 0,10-14-19 0,-2 9-3 15,2 3-36-15,1 3-10 0,2 0-2 16,2 1 12-16,-3 5-49 0,-4 1-46 0,5-1-21 15,-1 2-12-15,-1 3-24 0,-11 0 24 16,8 0-190-16,0 0-62 0,-1 0 15 16,16 10 53-16,-10-3 17 0,1-2 37 0,-6 2-5 15,3 0 40-15,3 1 27 0,-1 2-8 0</inkml:trace>
  <inkml:trace contextRef="#ctx0" brushRef="#br0" timeOffset="115917.08">16817 9506 421 0,'-3'0'400'0,"0"2"-29"0,1 0-37 16,0 1-7-16,2-3-43 0,0 1-13 0,2-2-50 16,0 0 1-16,0 0-24 0,2-2-2 15,-1 1-24-15,1-1-28 0,6-7-15 0,1 0 0 16,0-1-21-16,2 1 2 0,-6 3-29 16,2-5-3-16,0 0-20 0,-2-1 16 0,-2 5-32 15,-2 0 16-15,-2 0-20 0,-1 8-4 0,0 0 8 16,0 0-13-16,-13-9-6 0,10 9-1 15,-4 4-28-15,-6 4 26 0,-3 2 2 0,5 2 2 16,0 0-8-16,1 0 23 0,4 2 4 0,3-2-4 16,1-2-11-16,2-10 13 0,0 10 2 15,0-1 8-15,13 11-2 0,-1-10-4 0,-3-5 6 16,7 2-17-16,-5-6 14 0,2 0-24 16,1-1-4-16,-7 0-10 0,7 0-14 0,17-12-3 15,-13 4-7-15,-2-2-15 0,-1-1-9 0,-3-4-3 16,1 3 3-16,-2-2 3 0,0 1-9 0,-4 1-3 15,-3 3 5-15,1 1-5 0,-1 4-5 16,-4-1-4-16,3 3 4 0,-3 1 38 0,0 1 4 16,0 1-9-16,-1 2 4 0,1 0 27 0,-2 0-3 15,2 2 17-15,0 0-3 0,0 2 29 16,3 0-4-16,-1 0 6 0,-1-1-10 0,-1 2 22 16,9 15-7-16,-7-13-8 0,0-1-4 0,-1-2-1 15,0-2-1-15,-1 0-7 0,2-2 5 16,-2 1-2-16,2-1 13 0,-2-1-4 0,0-2-5 15,0 0-15-15,0-2-6 0,0 0 3 16,-2-1-19-16,2-1-10 0,0-2-12 0,2 2-9 16,-2-1-1-16,3-3-6 0,-1 1-3 15,2-7-9-15,1 4 10 0,4-1 10 0,1 0-9 16,-1 6 10-16,-1 0-1 0,1 3 10 0,-1 2-14 16,-8 0 27-16,0 0-10 0,26 12 4 0,-12-1-2 15,-4 1 1-15,1 1 4 0,-2-1 10 16,1 3-12-16,-2-2 18 0,0 1-15 0,1-5 8 15,-1 5-11-15,3-3 10 0,-6-4 7 0,1-2-4 16,-1-2 6-16,0-2 1 0,-5-1 5 0,0 0-9 16,8 0-18-16,14-13 6 0,-10 2-21 15,-3-3 5-15,3-1-14 0,-1 1-14 0,-2-4-13 16,0-3 18-16,4 2 5 0,-6-5-50 0,0 2 7 16,-1 0 3-16,1-1 17 0,-4 3 19 15,1 3-22-15,-2-5 21 0,-1 9 5 0,0 1-9 16,-1 5 5-16,0 7 49 0,0 0-2 15,0-10 0-15,0 10 5 0,0 0 15 0,-10-8 4 16,6 9 19-16,2 2 3 0,0 2 4 0,-2 12 12 16,1 1 2-16,1 2 21 0,2 2 2 15,0-12 4-15,0 8-19 0,12 22 16 0,-5-19-8 16,2 4-26-16,-1-1 4 0,4-2-11 16,1-1-9-16,0-4 2 0,1 0-11 0,0-8-18 15,-1 0-12-15,0-2-27 0,2 0-48 0,-3-6-36 16,-5-1 10-16,4 0-125 0,10-13-80 15,-10 5 26-15,0-4-290 0,-3 1 48 0,-2 2 56 16,0-5 12-16,-3 2 25 0,-1 5 50 0,-2 0 16 16,0 7 61-16,0 0-4 0,0-9 1 15,-11-2-2-15</inkml:trace>
  <inkml:trace contextRef="#ctx0" brushRef="#br0" timeOffset="116070.49">17553 9435 647 0,'1'-2'419'15,"1"0"-39"-15,1-1-60 0,2 1-46 16,-1 1-15-16,3-1-39 0,6-5-82 16,-3 5-44-16,5-3-65 0,-4 0-96 0,-3 2 7 15,0-1-322-15,9 1 16 0,0 0 12 16,-7 3 39-16,6 0 10 0,3 0 16 0,6 0-22 16</inkml:trace>
  <inkml:trace contextRef="#ctx0" brushRef="#br0" timeOffset="119559.32">18254 9237 398 0,'0'-14'397'16,"0"14"-62"-16,0-14-16 0,-5-4-38 0,3 16-15 16,2 1-33-16,-1 4 53 0,0 1 4 15,0 4-22-15,1 12-9 0,-2 3-1 0,0 2-26 16,0 2-17-16,0 1-12 0,0-1-11 0,1 2-19 16,-1-4-12-16,1 2-31 0,-1-8-13 0,2-9-14 15,0 4-20-15,0 0-16 0,0-2-21 0,0 0-19 16,0-2-21-16,0-3-27 0,0-7 1 15,14 10-139-15,-10-11-43 0,1 0-67 16,0-3 25-16,9-3-248 0,-2-4-26 0,-1-1 68 16,0-2 31-16,-1 0 35 0,1 1 36 0,-4-2 15 15,2-1 28-15,1 2-16 0,-2 0 45 16</inkml:trace>
  <inkml:trace contextRef="#ctx0" brushRef="#br0" timeOffset="120523.38">18400 9336 1062 0,'1'-2'363'16,"-1"-1"-42"-16,1-1-60 0,-1 4-32 0,-1-1 51 15,0 2-15-15,-3 3-3 0,-9 4-26 16,0 1-16-16,0 2-21 0,-2 0-11 16,1 2-35-16,-2-2-1 0,2 4-28 0,1-5-7 15,0-1-8-15,-1 3-9 0,3-4-1 0,3-2-18 16,0 0-6-16,1-5-14 0,1 2 4 16,2 2-10-16,-1-3-6 0,1-1-12 0,0-1-6 15,0 0-23-15,4 0-15 0,0 0 1 0,0 0-10 16,0 0-6-16,0 0 12 0,0 0 9 15,-6-11-11-15,8 10 18 0,0 1-12 0,3 0 2 16,-1 0 4-16,0 2-4 0,2 0-3 0,10 5 17 16,-5-2 6-16,2 3-1 0,1 1 8 15,-3-1 11-15,5 1-6 0,-2 2-4 0,2-3 6 16,0-2 0-16,3-2-7 0,0-1 8 16,0 2-3-16,-10-5-4 0,6 0-2 0,2 0-2 15,20-15-5-15,-19 10 0 0,2-4-5 0,-4-1-1 16,2 0-4-16,-1-2-6 0,0-3-17 15,0 0-7-15,-4-1 13 0,1 1-8 0,-5-3-10 16,-1 3 15-16,-5 5-2 0,2-2 3 0,-3 7-7 16,0 0 6-16,-2 5-10 0,0 0 11 15,0 0-4-15,-14-9 4 0,9 9 1 0,-1 2 17 16,-9 5 5-16,3 1 2 0,-2 1 9 0,3 4 10 16,1-1 10-16,0 2-2 0,4-2 4 15,-2 3 0-15,5 2-2 0,2-5 2 0,1-12 16 16,0 13-24-16,10 10 12 0,-3-9 7 0,3-6-22 15,3-2 16-15,3-1-10 0,-1-2-13 16,-5-3 18-16,6 0-22 0,2 0-1 16,1 0-15-16,23-12-6 0,-22 1-14 0,1 1-9 15,-2-1-18-15,-2-3 2 0,0 0-1 16,-3-1 5-16,1 1-2 0,-5 4 12 0,-2-2-10 16,-2 4 3-16,-1 2 5 0,-3 3-1 0,-2 1 8 15,0 2-13-15,-5-1 22 0,3 4 4 0,-1-1-2 16,-1 3 20-16,1 0 2 0,-5 7 2 0,3-1 3 15,-1 2-2-15,2-5 17 0,4 3 2 16,-1-1-1-16,1-10 7 0,0 5 0 0,0 2 3 16,14 3-16-16,-3-1 1 0,2-6 9 15,-2 0-19-15,1-3 0 0,-2 0 7 0,5 0-13 16,3 0 3-16,19-15 0 0,-17 8-12 0,-3 0-4 16,4-6-5-16,-4-1-9 0,-2 1 7 0,-1 0-7 15,-2 3 2-15,-3-2-7 0,-3 3 8 16,-1 3-7-16,0 1 6 0,0 2-1 0,-3 1 0 15,-2 2-4-15,0 0 18 0,0 0-10 16,0 0 12-16,0 12-1 0,0-6-6 0,1 1 19 16,2 13-16-16,-3-11 13 0,7 29-4 0,-2-13 8 15,3 1 8-15,-3 3-10 0,1 2 3 16,-2-4 4-16,-2 3 10 0,0-2-10 0,-2-16-2 16,0 8 8-16,-12 24 3 0,4-23 1 15,-5-2 2-15,-3-6-13 0,-2 0 18 16,-1-2-21-16,-2-6 14 0,-2 2 2 0,0-5-1 15,-1-2-8-15,12 0 3 0,-6 0-10 16,0 0 27-16,-18-14-11 0,21 6 8 0,3 1-15 16,2-2 12-16,4-3-4 0,5 2-1 0,1 10-9 15,0-15 19-15,19-14-35 0,-4 11 8 16,4 0-3-16,6 2-16 0,3 2-37 0,8-3-9 16,-2 1-35-16,0 2-35 0,1-1-49 0,-4 1 16 15,-1-1-136-15,-5 5-65 0,0-2 30 16,-3 1-275-16,-7 3 65 0,2 1 67 0,-7 4 12 15,-2 0 39-15,-3 1 37 0,1 0 36 0,-4 0-16 16,0 2 47-16,-1 0 24 0,-1 0 12 16</inkml:trace>
  <inkml:trace contextRef="#ctx0" brushRef="#br0" timeOffset="136520.51">13887 10464 884 0,'0'-15'331'0,"-13"15"-24"0,13 0-60 0,0 0-14 15,0 0-10-15,0 0-16 0,0 0-26 0,0 0 22 16,-13 8-4-16,13 4-1 0,6 26-15 16,-4-9-16-16,1 4 0 0,1 3-25 0,-2 2-19 15,-2 0-10-15,0-19 0 0,0 9-18 16,0 2-3-16,0 2-10 0,0 0-12 0,0-1-35 16,0-2-47-16,0-1 2 0,0-3-44 0,0-5-19 15,-11 10-44-15,11-22-33 0,0-5-59 0,0-3 19 16,0 0-269-16,5 0 15 0,-3-3 39 15,0-3 23-15,-2 0 45 0,2-13-11 16,-2 0 65-16,2 0-12 0,-2-1-15 0</inkml:trace>
  <inkml:trace contextRef="#ctx0" brushRef="#br0" timeOffset="136839.85">13822 10553 464 0,'-4'-8'385'15,"0"0"-23"-15,1 2-32 0,1-3-32 0,2 2-44 16,-2 2-10-16,2-4-29 0,0-3-16 0,19-16-23 16,-5 11 3-16,2-1-15 0,2 4-9 15,5 0-6-15,0 2-23 0,0 2-33 0,0 8 4 16,0 2 16-16,-13 0-15 0,22 15 3 0,-15-3-5 16,-3 2 0-16,2 6-22 0,-7 0 23 0,-2-2-19 15,-3 4 2-15,-1-2-5 0,-3 1-9 16,0-9-16-16,0 4 9 0,-15 17-19 0,5-13 13 15,-2-4-1-15,-1 1-16 0,-3 0-9 0,-1-5-29 16,0-2-22-16,0 1 5 0,-3-6 1 16,2 1 2-16,2-3-127 0,8-3-21 0,-4 0-29 15,-11-16-27-15,15 4-33 0,3 0 23 0,2 0-206 16,3 0-10-16,0 4 27 0,0-6 42 0,21-15 9 16,-8 12-2-16,2 0 50 0,1 2 6 15,1 0 30-15</inkml:trace>
  <inkml:trace contextRef="#ctx0" brushRef="#br0" timeOffset="137596.37">14077 10419 620 0,'6'-5'240'0,"0"0"-21"16,-3 4 1-16,-1 4-13 0,0-1 3 0,-2 3 14 16,0 0-18-16,0 2 13 0,2 12 1 15,-2 2-43-15,1-1-19 0,-1-10 23 0,0 5-11 16,0 3-5-16,0 0-16 0,0 1-6 16,0-1-36-16,11 15-10 0,-8-21 15 0,-1-2-20 15,0-4-15-15,2 0 11 0,-2-4-5 0,2-2-20 16,2 0-24-16,-2-2 8 0,1 0 12 15,7-8-25-15,0 1-3 0,0-3-18 0,0-3-2 16,0-2-24-16,-1 0 5 0,1-3 1 0,-2-4 0 16,0 6 4-16,1-3 1 0,-4 2-28 0,0 3 2 15,1 1 38-15,-6 7-1 0,1 2-2 16,-1 3-14-16,-2 2 9 0,0 1 12 0,-2 8 6 16,0-1 7-16,-1 10 21 0,1 1-11 15,-3 0 10-15,4 2-3 0,1 0 5 0,0-11 14 16,0 7-7-16,0 1 2 0,15 17 0 0,-10-15-21 15,-1-9 23-15,3 3-9 0,-3-6-3 16,3 0 7-16,3-4-3 0,-2-2-5 0,-8-1-2 16,11 0-6-16,14-16-17 0,-9 6-22 0,-3-2-13 15,3-2-6-15,-2-3-18 0,-1 0-15 0,-1-2-15 16,-2 0-11-16,2-5 8 0,-4 2 6 16,-1-1 8-16,-1-3-29 0,0 4 14 0,-4 1 7 15,-2-1 6-15,0 14 7 0,0-4-13 0,0 3 1 16,0-1 6-16,-12-5 5 0,10 13 42 15,0 1-21-15,-2 2 10 0,1 1 3 0,-1 10 42 16,0-2 22-16,-3 7 4 0,6 3 15 16,-3 2 6-16,0 1 11 0,2 2-14 0,-1 1 14 15,3 1 0-15,0-1-17 0,0 1-10 0,0-14 14 16,0 5-8-16,0 2-5 0,0 2-12 16,0-4 9-16,0-3-10 0,0-4-4 0,0-2-8 15,0-1 22-15,0-8-9 0,0 6 0 16,11-1-4-16,-11-6-24 0,2-3-8 0,0 0-10 15,6-11-3-15,-3 3-17 0,3-5-10 16,1 2 12-16,3 3-10 0,1-2 3 0,3 3 2 16,-1 0 1-16,2 1-11 0,0 3-3 0,1 4-4 15,0-1 32-15,-5 4-13 0,-6 0 3 16,5 0 6-16,1 0-5 0,16 11 0 0,-20-5 6 16,3 3-13-16,-4-3 26 0,-1 1-9 0,-3 0 11 15,-2 2 5-15,-1-3 14 0,-1-6-5 0,0 0 11 16,0 9 4-16,-11 13-8 0,2-11-7 15,-5-1 11-15,1 1-31 0,-3-2-5 0,0 0-20 16,-4-1-33-16,0-1 7 0,2 0-74 0,1 0-26 16,2-2-28-16,2-2-16 0,13-3-29 15,-7 0-30-15,7 0 22 0,-15-15-207 0,17 10-33 16,2-10 74-16,5-3-9 0,5 1 61 16,-1-3 20-16,1 2 35 0,3-2-34 15,2 0 46-15,0-1-11 0</inkml:trace>
  <inkml:trace contextRef="#ctx0" brushRef="#br0" timeOffset="137980.38">14828 10358 371 0,'12'-13'391'0,"-3"1"-36"0,-2 8-62 16,-2 1-33-16,-1 5 39 0,-4 1-60 0,2 4-28 15,-1 0 68-15,3 15-27 0,-4-2 2 16,2 6-6-16,-2 0-18 0,2 6 8 0,0 1-20 16,0 2-14-16,-2-2-18 0,2-1-12 15,1-3-20-15,-1-1-11 0,0-3-18 0,2-5-13 16,-2-1-23-16,0-4 8 0,0-4-27 0,0-2 14 15,2-4-23-15,-1-1-9 0,3-3-33 16,-6-1-6-16,0 0-20 0,23-13-17 0,-9 0-11 16,-1-1-8-16,-2-1-10 0,3-3-19 15,-1-1-5-15,-1 1-8 0,1 1 7 0,-4-1 9 16,2 4 21-16,-4 2 12 0,-1 3-17 16,-1 4 23-16,-1 0 5 0,-2 5 21 0,1 0 21 15,-3 0 17-15,0 6 8 0,0-1 7 0,0 1 0 16,-3 11 5-16,3-7-3 0,0 4 1 0,0 3 4 15,0 2-3-15,0-1-11 0,0 1-6 0,0-3 4 16,0-4 3-16,0-2-4 0,12 6-9 16,-8-10-14-16,-2-4-32 0,1-1-29 15,1-2-30-15,0 1 5 0,2-1-127 0,-4-2-51 16,2-1-36-16,-2 0 26 0,1 1-254 0,-3-2 3 16,0-1 66-16,2 0 39 0,-2 0 13 0,0 1 36 15,0 5 13-15,0-13 30 0,0-1 36 0,0-2-6 16</inkml:trace>
  <inkml:trace contextRef="#ctx0" brushRef="#br0" timeOffset="138115.75">15119 10442 779 0,'0'-12'314'15,"0"2"-46"-15,0 3-40 0,0 7-16 0,0 0-39 16,0 0-20-16,6-8-37 0,-8 12-24 16,-2 0-45-16,2 1-34 0,-1 10-46 0,-1-1-46 15,4-1 6-15,0-1-257 0,0-3 3 0,0 0 19 16,0 4-22-16,18 13 50 0,-9-13 22 0</inkml:trace>
  <inkml:trace contextRef="#ctx0" brushRef="#br0" timeOffset="138377.94">15303 10583 357 0,'4'-3'373'0,"6"-9"-47"0,-1 2-40 16,-7 3 10-16,2 0-10 0,-2 2-31 15,-2 0-31-15,3 1 9 0,-3 1-4 0,0 3-20 16,0 0-17-16,-7 0-3 0,1 2-6 0,-6 8-21 15,1 2 4-15,-2 4-18 0,1 2-11 16,1 4-12-16,2 2-5 0,0 2-19 0,2-1-3 16,7-2-7-16,0-1-14 0,0-13-1 15,0 4-14-15,13 16-9 0,-5-17 0 0,1 2-27 16,3-10-42-16,2 2-41 0,2-2 6 0,6-3-109 16,-13-1-37-16,5 0-45 0,20-9 24 15,-14 4-273-15,4 2 30 0,-1-2 25 0,6 1 40 16,0-3 30-16,1 1 31 0,-1 0 18 15,2 0 6-15,1-1 19 0,4 0 37 0</inkml:trace>
  <inkml:trace contextRef="#ctx0" brushRef="#br0" timeOffset="138672.73">16173 10281 862 0,'-6'-13'383'0,"0"3"-66"0,0 8-17 16,1 2-19-16,1 0-34 0,0 6-30 0,-1 11 31 16,-2 3 13-16,5 2-21 0,1 11 5 15,-3-3-13-15,0 1-24 0,2 3-25 16,2 5-13-16,-2-3-22 0,2-1-11 0,-1 2-9 16,1-5-25-16,0 3-19 0,-4-4-38 0,4-18-14 15,0 5-56-15,0 1 3 0,0-2 2 0,13 12-109 16,-6-23-52-16,0-5-36 0,-2-2-27 15,1-2 22-15,7-5-243 0,-1-3 19 0,-1-4 19 16,3-4 32-16,-3-1 28 0,2-1 21 16,1-1 27-16,-1 0 18 0,1 3-9 0,-1-3 35 15</inkml:trace>
  <inkml:trace contextRef="#ctx0" brushRef="#br0" timeOffset="139622.27">16351 10515 422 0,'0'-1'345'0,"2"1"-24"0,-4 1-19 15,2 3-2-15,-3-1-10 0,-8 11-38 0,0-5 29 16,-1 3-18-16,-3 2-22 0,1-3-16 15,-1 4-10-15,-2-1-20 0,2 1-16 0,-1-4-21 16,3 0-17-16,-3-2-17 0,3-2-10 0,0 0-4 16,1-2-11-16,3-1-15 0,0-1-5 15,0-1-7-15,4-1-24 0,5-1-21 0,0 0-18 16,-8 0-33-16,8 0-5 0,-14-12 9 16,14 7 2-16,0 1-17 0,-1-1-16 0,2 0 9 15,0 0-5-15,0 2 13 0,4-1-6 0,-3 4-14 16,2-3 28-16,-1 3 1 0,1 4 2 0,0 0 23 15,8 8 0-15,-3 3 36 0,0 4 21 16,-1-2 0-16,4 1 0 0,1 0 4 0,-1-1 3 16,1 0 9-16,1 0 13 0,1-1-18 15,-2-4 2-15,4 1-3 0,-1-3 8 0,-1-4-13 16,3-1-7-16,-2-3-3 0,2-2-13 16,-11 0 5-16,9 0-6 0,17-12-9 0,-15 5-6 15,2-3-12-15,-2-1-12 0,-2-1-9 0,2-2-11 0,-5-2-16 16,0 0 7-16,1 1-9 0,-5-2 5 15,1 0 5-15,-4 1 13 0,-1 4-18 0,-1 4 13 16,-2 1-1-16,-2 0 5 0,0 2 0 16,0 5-22-16,0 0 23 0,0 0-1 0,0 0 18 15,0-7 3-15,-11 1 2 0,7 9 10 16,-1 0-5-16,-2 8 8 0,-2 1 4 0,0 6 13 16,0-2-11-16,3-1 14 0,3 3-4 0,-1-2 5 15,2-2-13-15,2-14-4 0,0 10 13 16,0 3-13-16,13 10 13 0,-7-15-9 0,0-3 0 15,0-1-2-15,3-1-3 0,-1-3 3 0,2 0-12 16,3 0-10-16,4 0-11 0,18-17-21 16,-17 7-15-16,0-4 1 0,-2-1-8 0,0-1-11 15,-1-4-19-15,-3 2 27 0,1 1-6 0,0 2-2 16,-4 1 6-16,-2 3 13 0,-2 3 0 16,-1 1 11-16,-1 3-22 0,-3 3 25 0,0 1 10 15,-2 1 14-15,0 3 9 0,-1 1-10 16,0 1 7-16,-1 10 19 0,0-1-15 0,4-1 21 0,0 0 1 15,0-14 6-15,0 13-7 0,0 1 14 16,20 14 7-16,-13-17 3 0,5 0 1 0,1-5 4 16,-3-2-20-16,4-2 6 0,-3-1-13 15,-11-1 12-15,16 0-4 0,16-13-9 0,-15 3-5 16,-1 1-15-16,0-5-7 0,-1 0 7 16,-3-1-10-16,2-2 0 0,-3 2 6 0,-3 1-10 15,2 0 10-15,-6 4-10 0,1 3 6 16,-3 3-9-16,-2 3 3 0,0 3-7 0,-2 1 1 15,-1 4 5-15,-6 7 1 0,2 6 7 16,-1 4 6-16,1 2 4 0,2 3 10 0,0 2 1 16,1 4 14-16,0 1 6 0,4 1 11 0,0-18-9 15,0 10 26-15,0 2 0 0,0 2-15 16,0 0-3-16,0 1 15 0,0-3-5 0,0-4 2 16,-11 21 14-16,1-34-18 0,1-3-2 15,-6-2 9-15,-1-2-21 0,1-6-11 0,3-1 7 16,-3 0 9-16,-4 0-24 0,-18-12 2 0,16 6-2 15,4-1-6-15,-2-2 9 0,6-1-9 16,-1 0-12-16,3-2-7 0,5-2-24 0,0-2-7 16,6 0-14-16,0 7-31 0,14-20-11 0,-5 7-16 15,7 2-40-15,2 0 13 0,2-5-66 0,5 0-36 16,2 3-18-16,2-1-23 0,1 1-52 16,-1 3 31-16,2 1-181 0,-1 1-21 0,-3 2 29 15,-2 2 61-15,-1-1 19 0,0 2 24 16,-1 3 20-16,3 0 8 0,1-1 45 0,0 2 21 15,-2 2-48-15</inkml:trace>
  <inkml:trace contextRef="#ctx0" brushRef="#br0" timeOffset="140953.04">17998 10423 247 0,'1'-15'355'0,"-2"-2"-56"16,-1 3-45-16,2 6-4 0,-8-12-13 0,2 6-17 15,-3 3-8-15,2-1-24 0,-5 3-16 0,3 3-8 16,-3-2-12-16,-1 4 9 0,2 4-40 16,11 0 22-16,-13 0-16 0,-21 12-12 0,13 3 28 15,2 3-18-15,-1 6 23 0,0 3-12 16,0 3-8-16,-2 5 2 0,3 2-6 0,1 4-15 15,5 3-4-15,1-3-13 0,4 2-3 0,5-3-12 16,1-4 0-16,2-20-6 0,11 33-13 0,1-20-4 16,0-3 3-16,3-6-3 0,2-1-17 15,5-4 1-15,4-3-12 0,-1-4-23 0,0-4-12 16,-3-2-16-16,-9-2-9 0,5 0-14 0,22-17-18 16,-16 7 8-16,-5-4-26 0,-3-1-8 15,3-3-2-15,0 0 21 0,-4 1-6 0,1-4 26 16,-2 1-1-16,1 3-13 0,-3 3 23 15,-3 0 14-15,0 3 13 0,-2 4 3 0,-2 3-31 16,-2 1 27-16,-3 3 9 0,0 0-1 0,0 0 3 16,9 12 63-16,-7-5-17 0,5 15-2 15,0 0 30-15,-1-1-1 0,-1 1-13 0,0-1 20 16,0-1 0-16,0-2-6 0,-1-1 2 0,-3-3-18 16,2-3 0-16,-3-2-12 0,3-2 10 15,-2 0 9-15,0-2 15 0,0-1 8 16,0-1 16-16,0 0-11 0,-1-3 10 0,1 2-8 15,-1-2-27-15,0 0-11 0,-1-9-11 0,2 2 15 16,-1-1-38-16,3-11-3 0,-3 8-18 0,12-22-10 16,-4 13 7-16,3-2-3 0,2 3 1 15,-2 1-9-15,5 5 2 0,-4 1 2 0,0 4-2 16,0 4-4-16,-3 3-1 0,-9 1 6 16,12 0 0-16,12 16 3 0,-11-7 6 0,-1 0-1 15,0 2-2-15,-1-2-1 0,0 2-1 0,-3-3-3 16,1 1 13-16,2 1-6 0,-1 0-7 15,-3-3 15-15,-1-4-1 0,1-1-2 0,-1 0 6 16,2-2-11-16,-4 0 5 0,-4 0 3 0,0 0-12 16,8 0 13-16,5-11-7 0,-3 3-8 15,0-4 14-15,0 0 4 0,-4 7-13 0,0 0 7 16,-2 1 0-16,-2 2-12 0,1 1 14 0,-3 1-15 16,0 0 18-16,0 8-11 0,-5 6-1 15,-2 4-3-15,1 3 11 0,-3 2 3 0,2 3 9 16,0 4 17-16,0 0 1 0,0 2 8 15,3 2 2-15,0-1 9 0,-1 3-11 0,1 0 25 16,0-1-3-16,-2-1 2 0,-2-4-4 0,1-1-7 16,-1-4-6-16,-3-1 12 0,-1-5-6 15,-2-2 6-15,0-3-18 0,-1-8 2 0,1-2-3 16,14-4 8-16,-13 0 0 0,-14-12-10 0,13 3 11 16,2-8-26-16,5 2 0 0,-3-2 5 15,7-2-18-15,1-1 4 0,2 8 6 0,0-6-20 16,0-2-14-16,16-24-11 0,-6 18-31 0,0 5-16 15,2-3-21-15,1 1-26 0,3 2-21 0,2-2 13 16,4 3-124-16,-3 0-41 0,6 5-36 0,5-3 30 16,-4 2-223-16,0 4 3 0,-3 0 51 15,1 2 39-15,1 0 33 0,-1 6 26 0,-3 0 38 16,1-2 33-16,-6 6-2 0,-16 0 18 16,13 0 24-16</inkml:trace>
  <inkml:trace contextRef="#ctx0" brushRef="#br0" timeOffset="141335.56">18725 10796 933 0,'2'-3'341'0,"-2"3"-1"16,1 3-32-16,0 3-39 0,1 11 26 16,0 3-8-16,-2-8-7 0,0 8-14 0,0 3-22 15,0 4-14-15,0 0-26 0,-10 28-25 16,4-28-18-16,0 3-28 0,1-3 0 15,-1-2-15-15,1-2-36 0,1-3-32 0,-1-4-30 16,0-5-18-16,4-4-17 0,-1-2 1 0,0-1-130 16,1-2-44-16,1-2-23 0,0 0 20 0,0 0-200 15,-1-11-66-15,1 2 25 0,3-7 30 16,-3 5 20-16,8-23 49 0,-4 11 29 0,2-1 17 16,-2-4-24-16,4 2 39 0</inkml:trace>
  <inkml:trace contextRef="#ctx0" brushRef="#br0" timeOffset="141568.68">18773 10810 964 0,'5'-12'367'0,"-3"3"-21"0,1 1-43 16,-1 1 4-16,1 2-20 0,0 0-20 16,2 0-27-16,7-3-5 0,-2 4-23 0,2 3-16 15,-2 1-11-15,3 0-5 0,21 15-15 0,-15-2-5 16,-3 2-12-16,0 1-19 0,-5 3-8 16,-4 0-13-16,1 1-1 0,-5-1-21 0,-3-9-2 15,0 3-10-15,-12 19 0 0,5-17-23 0,-1-1 7 16,-3-1-26-16,-2-3-9 0,1-2-23 15,-3 1-27-15,4-4-35 0,2-1 7 0,0-4-107 16,9 0-22-16,-6 0-32 0,-4-10-73 16,8 6 29-16,-1-14-210 0,3 7-5 0,0-6 55 15,14-24 31-15,-7 14 10 0,3-3 24 0,1 1 37 16,6-2 18-16,0-2 12 0,2 2-4 0</inkml:trace>
  <inkml:trace contextRef="#ctx0" brushRef="#br0" timeOffset="141776.23">19099 10544 732 0,'17'-17'340'0,"-1"3"-41"0,-4 4-33 15,0 2 3-15,-2 7 11 0,-10 1-35 0,0 0 42 16,19 25 0-16,-13-5-9 0,-2 8-8 16,-3 5-18-16,-1-16-21 0,0 9-6 0,0 5-33 15,-15 38-8-15,6-34-18 0,-1 1-17 16,1 1-37-16,0-8-20 0,-1 1-41 0,0-3-13 16,1-1-39-16,0 0-35 0,3-7-30 0,1 1 7 15,-1-11-76-15,1-3-29 0,2-5-45 16,-1-1-16-16,4 0-32 0,0 0 24 0,0 0-223 0,-4-14-3 15,7-2 52-15,-1-2 44 0,-2 8-7 16,7-21 55-16,-1 12-5 0,-2 0 19 16,2-1 42-16</inkml:trace>
  <inkml:trace contextRef="#ctx0" brushRef="#br0" timeOffset="142116.14">19123 10843 942 0,'3'-10'238'0,"-1"3"22"0,0 2-3 16,0-1-11-16,0 3-15 0,0-2-9 16,0 3-25-16,1 0-22 0,-1-1-18 0,1 3 28 15,2 0 9-15,1 2 2 0,8 6-6 16,-4 0-3-16,0 3-3 0,-3 3-12 0,-1 3 7 15,-2 1-10-15,-2 1-20 0,-2 3-3 0,3 2-5 16,-3-14-31-16,0 5-2 0,0 2-7 16,0 1-5-16,0-3-27 0,0-3 7 0,0-1-11 15,0-2 8-15,0-3-7 0,8 5-5 16,-3-9-22-16,2-2-14 0,0 0-11 0,9-4-1 16,-8 4-10-16,16-14-22 0,-7 3-6 0,-4-1 12 15,3-2-14-15,-5 1 0 0,1-2 8 16,-3 1-2-16,-4 4 2 0,1-4-10 15,-4 5 9-15,-2-2-6 0,0 11 10 0,0-10-11 16,-17-11-7-16,5 13-7 0,-2 1 3 16,0 2-23-16,1 1 5 0,1 3-33 0,0 0 12 15,3 1 6-15,9 0-70 0,-9 0-13 0,1 0-32 16,2 0-13-16,6 0-15 0,-17 9-23 0,16-4 19 16,0-5-134-16,1 3-97 0,2-1 19 15,1 2 25-15,1-1 49 0,1-1 14 0,9 6 21 16,2-1 32-16,-4-3 14 0</inkml:trace>
  <inkml:trace contextRef="#ctx0" brushRef="#br0" timeOffset="142589.88">19460 10918 843 0,'12'-7'320'0,"0"0"31"0,-3 0-35 0,-3 0-41 16,-2 2 7-16,-1 0-6 0,1 1-15 0,-3 0-12 16,-3 0-6-16,2 4-26 0,0 0-15 0,-10-3-16 15,4 5-15-15,-7 4-13 0,-2 3-19 16,2 6-6-16,-4 0-16 0,2-1-17 0,-2 3-5 15,5 0-6-15,1 3-16 0,3-4-7 0,2 2 2 16,0-4-5-16,1 0-10 0,3-4-1 16,2-3-5-16,0-7-8 0,0 0 5 0,0 6-6 15,12 2-20-15,-7-5-5 0,0-3-8 16,3-3-9-16,7-1-7 0,-1-1-7 0,3-3-19 16,0 1 5-16,-7-6-2 0,4-1-16 0,-1-1 23 15,-1-2-6-15,1 3 2 0,1-5-1 0,-3 5-8 16,-2 1 10-16,-2 2 19 0,-1 3-6 15,-2 1-5-15,0 2 2 0,-1 0 8 0,1 4-6 16,-3 1 10-16,-1 0 10 0,0 0 1 0,0 0 15 16,2 12-8-16,-2-3 17 0,0 12 11 15,0-10 5-15,0 8 7 0,0 5 0 0,-16 30 7 16,13-26 15-16,-3 1-23 0,1 1 2 0,-5 1 3 16,2 1-2-16,-1 1-19 0,-1-4-1 15,-1 2-5-15,0-3 5 0,-1-3-7 16,0-3-8-16,-1 0 15 0,-1-5-2 0,1-4-22 15,-1-4-21-15,3-5-9 0,1-4-31 0,10 0-28 16,-7 0-18-16,-3-11 9 0,8 4-92 16,4-11-28-16,-2 8-32 0,0-6-24 15,12-23-23-15,-2 15 27 0,-2-1-207 0,4 2-4 16,2-1 35-16,-1 0 20 0,2-1 48 16,-3 2 38-16,1 1 27 0,0 0-6 0,0 2 39 15,-1-5-16-15</inkml:trace>
  <inkml:trace contextRef="#ctx0" brushRef="#br0" timeOffset="142915.26">19606 10899 431 0,'8'-13'337'16,"2"2"4"-16,-3 1 3 0,-3 3-44 16,-1 3 15-16,-1 1-48 0,0 1 2 0,0 4 2 15,-1 0-5-15,-1 3-10 0,1 1-6 16,-1 1-20-16,3 14 1 0,-3 1-5 0,2-1-16 16,-1-1-31-16,1 1 0 0,-2-3-6 15,2 2-33-15,-2-6-16 0,0-7 0 0,0 1-2 16,0 0-32-16,0-1-10 0,0-1 2 0,0 1-3 15,0-7-12-15,0 7 17 0,0-7 5 16,0 6-21-16,0-6-2 0,0 0-3 0,-4 5-15 16,5-8-12-16,-1-3-5 0,3-1-4 15,2-9-16-15,1-3-34 0,1-1 8 0,0-1-2 16,2 0-17-16,0 0-1 0,-1 4-18 16,0 0-6-16,2 2-18 0,-2 3-20 0,-2 3-29 15,-1 4 0-15,-1 2 12 0,0-1-111 0,-4 4-18 16,0 0-10-16,0 0-25 0,0 0 23 0,7 0-151 15,5 13-77-15,-4 2 23 0,0-4 22 16,2 1 32-16,2-1 40 0,0 0 36 0,0-3-7 16,1 0 40-16,-1-1 8 0,2 1 14 15</inkml:trace>
  <inkml:trace contextRef="#ctx0" brushRef="#br0" timeOffset="143499.31">19921 10981 287 0,'10'-9'406'0,"-4"-1"-11"0,-2 1-69 15,0 0-41-15,-3 1 22 0,0 0 12 16,-1 8-17-16,0-8-21 0,0 2-27 0,-10-14 3 15,3 13-29-15,-2 2-30 0,0 3-6 16,-1 2-10-16,1 0-7 0,-18 14-9 0,10-4-23 16,1 3-13-16,2 2-5 0,-2 4-9 0,3-3-6 15,2-1-13-15,2 4-3 16,1-5-30-16,3 1 16 0,3-4-25 0,0-2 0 16,2-2-2-16,0 0 7 0,0-7-22 0,0 0-3 15,0 0 14-15,12 9-24 0,-6-6 0 0,3-6-23 16,9 1-6-16,-11 2-12 0,18-12-14 0,-10 5-4 15,1-4-3-15,0-2-9 0,-1 0-4 16,0-1 1-16,-5 0 14 0,3 3-18 0,-4 0 20 16,-1 6-8-16,-3 0 15 0,-1 0 5 15,-2 3-4-15,0 1-6 0,-2 1 15 0,0 0 0 16,0 6 11-16,0-2 9 0,-3 1 6 0,2 1-6 16,0 1 12-16,0-1-5 0,1 2-3 0,0-3 5 15,0-5 3-15,0 7-3 0,0-2 13 16,0-5 4-16,0 8-6 0,14 5-11 0,-10-10 16 15,0-1-10-15,0 1-10 0,2-3 12 16,1 0-8-16,-1-3-12 0,-1 1 0 0,10-9-7 16,0 1 0-16,-1-5-12 0,-1-1 8 15,-3 0-9-15,3 0 2 0,-4 3-1 0,-1 2 15 16,-3 3-12-16,1-1 7 0,-2 5-8 16,-1 2 9-16,-2 0 0 0,-2 2 2 0,1 4 7 15,-2 1 0-15,0 0 15 0,-6 12 7 0,1 3-2 16,1 3 15-16,-4 1 8 0,-1 2-10 0,3 0-1 15,0-2 6-15,0 2 6 0,-1 3-15 16,2-1-3-16,0 0-5 0,0 0 6 0,2 1-8 16,0 0 4-16,-1-3-24 0,2-3-10 0,1-5-22 15,-1-2-20-15,2-6-8 0,-2-3-39 16,4-7 9-16,0 0-133 0,0 0-32 0,-2 5-34 16,3-9 27-16,-3 2-257 0,3-4 36 0,-2 0 25 15,0-12 27-15,1 8 37 0,0-6 21 16,0-3 46-16,0-1 14 0,0 0 14 0,0-1 28 15,0 1-22-15</inkml:trace>
  <inkml:trace contextRef="#ctx0" brushRef="#br0" timeOffset="143764.51">20038 10972 339 0,'8'-20'368'0,"2"-1"-47"0,-1 4-24 16,0 0 19-16,0 2-40 0,-2 2 4 16,4 0 3-16,-3 3-18 0,3 4-37 15,-2 3-3-15,0 3-17 0,-9 0-5 0,13 0-24 16,17 18 1-16,-15-5-20 0,3 1-15 0,-7 1-6 15,2 2-18-15,-5 2-7 0,-2-2-13 0,0 1-12 16,-6-4-10-16,0-1-13 0,0-2 2 0,0-11-17 16,0 12-10-16,0-2-10 0,-14 9-11 15,8-14-14-15,-2 0-12 0,3-2-27 0,-3-2-31 16,3 2 5-16,-1-3-63 0,6 0-43 16,-11 0-25-16,-10-17-27 0,12 5-11 0,3 0-17 15,3-4 23-15,3-2-148 0,0 6-43 0,0-5 8 16,14-29 3-16,-6 19 60 0,2-3 7 15,3-1 39-15,3-1 47 0,0 2 165 16</inkml:trace>
  <inkml:trace contextRef="#ctx0" brushRef="#br0" timeOffset="144565.54">20279 10686 1051 0,'15'-24'217'16,"-1"2"-10"-16,-2 5 4 0,0 0-3 0,-1 5 4 15,-6 0-9-15,-1 7-28 0,2 0 11 0,-2 4 2 16,-2 1-32-16,-2 0-17 0,0 0 63 16,13 16-4-16,-11 0 5 0,1 7 3 0,-2 5-20 15,-1-11 6-15,0 8 2 0,0 6-5 16,-12 35-26-16,6-29 1 0,-1-2-22 0,-1 2-1 15,2-2-15-15,-1 0-9 0,0-6-29 0,1-2 17 16,-3 0-34-16,2-3 3 0,-1 0-13 0,3-8 2 16,0 0-10-16,2-5 6 0,0-4-7 15,1-4 12-15,-1 1-30 0,3-4 15 16,0 0-27-16,0-4 8 0,2 1-26 0,-1-2-7 16,6-7 1-16,4-5-32 0,0-2-3 15,2-2 1-15,2 0-5 0,-2 2-4 0,3 1 11 16,1 0-9-16,-1 1 9 0,0 0 2 0,-3 5-1 15,-2 3 3-15,-3 5-3 0,-2 3-1 16,-6 1 14-16,0 0 10 0,11 12 3 0,-10-6 6 16,1 1-2-16,-2 1 15 0,0 12 7 0,1 2 6 15,0-5-9-15,-1-1 9 0,0-6-16 16,1 0-5-16,-1-1 4 0,0-3 0 0,2-2 16 16,-2 3 0-16,0-3-11 0,3-2 25 15,-2 0 0-15,1 0-13 0,-1-2-13 0,-1 0 0 16,0 0-4-16,0 0-4 0,27-14-3 15,-15 7 15-15,2-6-22 0,0 1-5 0,0 0 3 16,0 0 1-16,1 1-7 0,-2 0 8 0,-5 4-6 16,0 2 3-16,-3 1-12 0,1 3 13 15,-6 1-9-15,0 0 11 0,0 0-6 16,6 13 10-16,-5-9-14 0,-1 2 4 0,0 1 5 16,2 0 13-16,-1 0-6 0,0-2-6 0,0 3 13 15,0-2 0-15,1 0 18 0,5 6-10 0,-4-3-7 16,4-4 3-16,-1-1 1 0,-1-1 19 15,2-2-10-15,-1 2 2 0,-6-3-19 0,8 0 22 16,3 0-6-16,19-11-13 0,-12 3-5 0,1-1 17 16,2 0-9-16,0-2 1 0,-3 2-3 15,0 2 7-15,-5 2-9 0,-3 0-2 16,-3 5-8-16,-4 0-6 0,-3 0 8 0,0 9-10 16,-7 8-2-16,1-1 17 0,-5 9-23 0,3 0 21 15,2 8 13-15,-2 2 19 0,1 5-3 16,0 6 18-16,2 3 1 0,-2 1-6 0,-1 0 29 15,0 1-8-15,0-1 10 0,-3-4 2 0,0-4 16 16,-1-5-15-16,-1-6 19 0,-1-3-16 0,-1-4-16 16,0-5-5-16,-4-4 7 0,0-5-24 15,-2-5 21-15,0-3-13 0,12-2-17 0,-15-16 4 16,7 5 8-16,0-2-22 0,2-4 2 0,4 1-13 16,0-3-1-16,5-5-28 0,3-2-5 0,3 13 3 15,0-8-71-15,20-27-20 0,-4 19-16 16,4-2-25-16,7-2-11 0,7 0-31 0,4 3-13 15,4 1 18-15,-2 6-82 0,-1 0-18 16,-2 3-39-16,-7 4-36 0,-3 3 31 0,-4 4-222 16,-4-1 36-16,-3 1 46 0,-2-1 43 0,-4 1 29 15,-2 4 16-15,1-1 56 0,-6 4 3 16,0 0 15-16,-1-2 38 0,-2 3-55 0</inkml:trace>
  <inkml:trace contextRef="#ctx0" brushRef="#br0" timeOffset="151821.32">16602 11630 422 0,'0'-12'321'0,"0"12"-59"15,0 0-28-15,13 0 13 0,-13 0-26 0,0 0 4 16,25 12-5-16,-23 8-8 0,0 1-5 16,-2-9-12-16,0 5-21 0,0 4-19 0,0 1-25 15,0 3-13-15,0-3 10 0,-11 22-15 0,7-23-11 16,2-4-7-16,-2 0 7 0,3-5-15 15,-2-3-12-15,1-1-20 0,2-3-7 0,0 1-28 16,-2-2-49-16,2-1-51 0,0-3-38 16,-2-1-53-16,2 1-42 0,0-2 20 0,0-3-220 15,2 0-6-15,-2-2 44 0,0 0 18 16,4-11-1-16,-4 9 52 0,0-5-10 16,0-1 33-16</inkml:trace>
  <inkml:trace contextRef="#ctx0" brushRef="#br0" timeOffset="152249.47">16619 11735 602 0,'-4'-18'236'0,"0"8"-17"0,2 0-4 16,0 3 1-16,-1 0-12 0,3 0-16 0,0 2-21 16,-2-1 11-16,2 1 9 0,0 5-32 0,0 0-19 15,0-13-14-15,15-9 15 0,-7 11-20 16,-2 1-4-16,1-2 5 0,7 4-36 16,-5 1 3-16,6 1 3 0,1 0-7 0,-1 3-5 0,4 1-29 15,-7 2 17-15,3 0-11 0,5 0-6 16,16 15-5-16,-17-7-5 0,-2 1-19 0,-2 0 26 15,-3 5-8-15,-1-3-4 0,-3 1-3 16,-3 0-10-16,-4-3 6 0,-1-9-2 0,0 9-19 16,0 2 19-16,-16 15-3 0,4-13 7 15,-3-1-6-15,-1-2-1 0,-4 1-3 0,1-4 1 16,4 3-2-16,-3-4-1 0,0 0-2 0,0-1-1 16,0 1 10-16,2-3-16 0,3 0 0 15,3 0 0-15,2-2 16 0,2 0-13 0,1 1-2 16,0-1 0-16,3 1-5 0,-1-1 5 0,1 1-2 15,0 0 0-15,2-2 4 0,0 0 0 0,0 0-9 16,0 7 14-16,25 9 13 0,-14-5-23 16,3-3-13-16,-1 1 4 0,5 0 26 15,-3-1-6-15,1 1-30 0,2-1 28 0,0 0 8 16,-2-2-35-16,-3 2 1 0,4-1-100 0,-4-5-24 16,5 0-61-16,-7 1-54 0,-2-1 22 0,5-2-236 15,-14 0 31-15,7 0 16 0,-1 0 37 16,0 0 32-16,-6 0 23 0,10 0 27 15,-3 0 10-15,-1 0 3 0</inkml:trace>
  <inkml:trace contextRef="#ctx0" brushRef="#br0" timeOffset="152663.57">17164 11742 558 0,'5'-8'377'16,"-3"-1"-54"-16,0 1-30 0,-2 1-16 15,-2 0-40-15,2 1-17 0,0 6-31 0,0 0-26 16,-10-15 12-16,5 12-46 0,-8-3-9 0,-3 2-20 16,2 3-8-16,6 1 0 0,-5 0-3 15,-16 11-17-15,15-4 7 0,-4 4-23 16,7-1-7-16,0 0-25 0,1 0 41 0,2 2-17 16,6-1-14-16,0-2 4 0,1-1 3 0,1-8-12 15,0 6 3-15,10 6-8 0,2-4 9 0,2 0-24 16,2-2 15-16,4-1 5 0,1 0-7 15,-1 1-14-15,2 0 1 0,0-1-2 0,-4-1 11 16,-1 1 11-16,-2-1-16 0,-5 1-2 0,-4-2-31 16,-2 2 13-16,0-2-8 0,-1 1 21 15,-3-2-17-15,0-2 17 0,0 0 9 0,0 0-9 16,-11 16-8-16,-3-7 4 0,1-2-6 16,-2-2 9-16,-2 0 8 0,-3 0-13 0,2-2-2 15,-3 1 6-15,-3-4-16 0,1 2-23 0,5-1-25 16,8-1-28-16,-4 0-36 0,-1 0-33 0,1 0 16 15,3 0-207-15,-4-10-79 0,13 4 16 0,2 0 20 16,2 0 37-16,1 1 14 0,9-7 8 16,3 3 54-16,1 0-8 0</inkml:trace>
  <inkml:trace contextRef="#ctx0" brushRef="#br0" timeOffset="153141.84">17416 11730 529 0,'0'-2'331'0,"2"1"-37"16,-2 0-45-16,2 1-3 0,-2 0-35 16,-2 2 12-16,2 2 2 0,0 0-11 0,-2 2-29 15,1 10-13-15,1-1-17 0,0-3-18 0,0 3-14 16,0 2 26-16,0 3-24 0,0 1-11 16,11 19-13-16,-9-20-13 0,-1 0-2 0,1-7-30 15,-2 0 0-15,0-4 2 0,0-3-7 0,2 1 20 16,-2-2-20-16,0-5 13 0,0 0-12 15,0 0 6-15,0 0 9 0,0 7-27 0,0-7 15 16,-10 5-14-16,7-7-10 0,-1-1 2 0,3-2-17 16,-1-2-11-16,-1-8-7 0,1-3-16 15,2 9 2-15,0-6-33 0,0-3 13 0,12-21-21 16,-5 17 20-16,-1 1 6 0,1 1-18 16,0 3 30-16,-1 1 3 0,-1 1 0 0,2 4-1 15,3-2-15-15,-4 5 5 0,-2 1 30 0,2 4-10 16,-1-1-8-16,4 0 26 0,6 1-7 15,2-2 7-15,-6 5-1 0,-11 0 3 0,14 0 13 16,19 14 0-16,-18-4 0 0,2 6-7 0,-2 2 2 16,-3 0 22-16,-3 5-7 0,0 1-1 15,-3 1-10-15,1-1-15 0,-3 2 10 0,-3-3 12 16,1 0-10-16,-2-13 0 0,0 3 1 16,0 1-36-16,0 0 2 0,0-2-88 0,0-4-28 15,0-1-38-15,0-7-32 0,-14 14 18 16,12-12-296-16,-2-1 22 0,1-1 51 0,-1-1-4 0,0-1 47 15,-11-5 34-15,6-3 16 0,3-2 15 16,-1 0 35-16,-6 1-16 0</inkml:trace>
  <inkml:trace contextRef="#ctx0" brushRef="#br0" timeOffset="153321.81">17491 11909 649 0,'0'-2'369'16,"1"1"-23"-16,1-1-33 0,6-1-41 0,8 0-38 15,5 1-3-15,6-2-20 0,1 1-48 16,5-1 3-16,-1 1-38 0,-2-1-18 0,0 2-44 16,-8 1-69-16,-2-2-48 0,-5 2-102 15,-4-1 15-15,-3 2-242 0,-8 0-4 0,0 0 26 16,0 0 38-16,5 3 23 0,-10 0-3 0,1-3 3 16</inkml:trace>
  <inkml:trace contextRef="#ctx0" brushRef="#br0" timeOffset="154155.56">16148 11745 699 0,'-18'0'238'15,"18"0"-37"-15,-28-23-23 0,24 23-10 0,-2 0-2 16,4 1-12-16,-1 1-18 0,1-2 11 0,4 1-22 16,0-1 2-16,1 1-3 0,1 2-25 15,3-1-22-15,2-1 13 0,9 2-12 0,4 0-26 16,-5-3-24-16,0 0-33 0,-7 0-40 0,3 0-60 15,2 0 11-15,1 0-202 0,-3 0-53 16,12-10-3-16,-18 8 42 0,0 0 0 16,-2-1 28-16,-3 3-3 0</inkml:trace>
  <inkml:trace contextRef="#ctx0" brushRef="#br0" timeOffset="154371.63">16259 11679 272 0,'-1'-3'355'0,"-2"-2"-61"16,6 2-34-16,-3 0-41 0,1 0-32 0,1 2 2 16,0 0-16-16,2 1-29 0,1 1-12 0,8 7-20 15,3 1-10-15,-3 3-6 0,-1 3-9 16,-1 5-16-16,-3-2 3 0,-2 3-21 0,-4 1 2 16,-2-11-12-16,0 6-54 0,-16 24-16 15,3-19-58-15,-1 2 7 0,-4-4-236 0,-3-1-56 16,-5 1 12-16,-6-4 34 0,-6-1 14 0,-2 1 49 15,-5-1-45-15</inkml:trace>
  <inkml:trace contextRef="#ctx0" brushRef="#br0" timeOffset="155391.9">1540 13958 340 0,'0'0'392'16,"0"0"-98"-16,0 0-29 0,0 0-42 0,0 0-7 15,0 0-33-15,0 0-3 0,0 0-6 16,0 0-28-16,0 0-1 0,7 10-3 0,13-9-46 16,-11-1-14-16,4 0 7 0,5 0-11 15,-2 0-21-15,20 11-25 0,-23-10-45 0,-1 0-52 16,-3 1-56-16,0-2 11 0,0 0-285 0,-2 3 16 15,-2-3 27-15,-5 0 32 0,0 0-17 16,6 0 22-16,-6 0 49 0</inkml:trace>
  <inkml:trace contextRef="#ctx0" brushRef="#br0" timeOffset="155691.69">1768 13897 500 0,'0'0'323'0,"0"-1"-32"15,1 1-54-15,-1-2 7 0,4 1-31 16,0 0-34-16,0-1-7 0,0 2-10 0,4 2-21 16,11 2-7-16,-10-4-29 0,18 7 10 15,-9-1-11-15,-3 1-21 0,0 3 6 0,0-1-11 16,-2 2-27-16,-1 1 3 0,-3 0 9 0,-1 0-18 15,1 1 7-15,-6-3-21 0,-1 1 13 0,-2-4-24 16,0-7-16-16,0 7-40 0,0 5-57 16,-20 10-70-16,8-11 16 0,-3 0-232 15,0 3-15-15,0-5 23 0,-2 2 12 0,-1-1 23 16,-3 1 23-16,3 2 43 0,-2-1 6 0</inkml:trace>
  <inkml:trace contextRef="#ctx0" brushRef="#br0" timeOffset="156081.23">1785 14594 317 0,'-2'2'390'15,"2"1"-65"-15,-1-2-56 0,0 0-42 0,0-1-16 16,0 3-14-16,2 0-2 0,0 0-18 0,1 0-32 15,2 0-5-15,0-1-11 0,8 6 9 16,3-1-29-16,-1-2-7 0,1-2-5 0,-1 1-18 16,8-2-41-16,-7 1-27 0,-4-3-34 15,-11 0-37-15,10 0-65 0,3 0 12 0,8-13-199 16,-10 9-81-16,-8-4 15 0,2 1 12 16,-1 3 29-16,-2-1 36 0,-2 0 5 0</inkml:trace>
  <inkml:trace contextRef="#ctx0" brushRef="#br0" timeOffset="156299.81">1926 14509 917 0,'0'2'300'0,"8"-1"-40"0,-4 3-16 0,8 5 4 15,2 0-64-15,0 0-16 0,2 1-1 16,-1-1-39-16,0-1 3 0,-2 4-22 0,-5-2-15 15,4 2-45-15,-3-2-10 0,-3 3-35 16,-3-3-54-16,-3 1-61 0,0-1 11 0,0-2-283 16,-12 14 3-16,4-5 5 0,-4-2 52 0,1 2 13 15,-3 0 28-15,-3-2 25 0</inkml:trace>
  <inkml:trace contextRef="#ctx0" brushRef="#br0" timeOffset="156756.68">1466 15461 383 0,'0'-3'356'0,"2"3"-74"0,0-1-7 16,3-1-23-16,-1 2-16 0,1 0-27 15,1 0-27-15,1 3-21 0,12-2-13 0,-9-1-6 16,2 0-4-16,20 9-47 0,-15-7-5 16,1 3 0-16,-1-1-25 0,-3-2-39 0,-3 0-62 15,-6 1-54-15,5-2-18 0,-10-1 10 0,0 0-289 16,6 0 1-16,-6 0 25 0,0 0 25 0,8 0 22 15,-1-14-2-15,-7 11 8 0</inkml:trace>
  <inkml:trace contextRef="#ctx0" brushRef="#br0" timeOffset="156996.31">1626 15371 209 0,'-1'-2'440'16,"-1"1"-57"-16,2-1-62 0,3 2 18 15,-1 0-44-15,0 2-37 0,3-1-31 0,1 2 1 16,5 4-34-16,5 0-18 0,-3-2-12 0,-1 4-10 16,3 3-27-16,0 0 0 0,-1 1-29 15,-1 1 5-15,1 1-12 0,-5 3-45 16,-2 0-28-16,-4 1-13 0,1 0-37 0,-2 0-34 16,-2-10-23-16,0 5-44 0,0-1-26 15,-11 17 14-15,4-22-192 0,-2 4-62 0,0-1 4 16,-4-1 27-16,2-5-5 0,-2 1 37 0,-3 0 27 15,-3-2-16-15</inkml:trace>
  <inkml:trace contextRef="#ctx0" brushRef="#br0" timeOffset="160473.54">15907 12535 685 0,'0'0'298'0,"0"0"-6"16,0 0-33-16,-13 0-21 0,13 0-7 0,0 0-30 16,0 0 0-16,0 0 5 0,0 0-13 15,0 0-38-15,0 0-15 0,0 0 27 16,0 0-27-16,0 0-5 0,0 0-4 0,0 0-6 15,7-2-44-15,10-3 4 0,0 2-20 0,3 1 19 16,0 0-25-16,3-1-25 0,-1 1 11 0,3 2-4 16,-1-1-31-16,-8 1-41 0,2 0-16 15,-2-1-29-15,-5 1-45 0,-2 0-36 0,-2-1-36 16,2-1 16-16,-3 1-236 0,0 0-12 16,-4 0 41-16,2-1 20 0,-2 1 19 0,-2-1 17 15,0 0 19-15,0 0 18 0,0-2 10 0</inkml:trace>
  <inkml:trace contextRef="#ctx0" brushRef="#br0" timeOffset="160739.76">16060 12392 534 0,'3'-4'348'15,"-1"1"-54"-15,4 1-6 0,0 1-28 0,0-1 8 16,13 1-51-16,0 0 10 0,-10 1-22 0,7 0-40 15,20 10-17-15,-16-3 11 0,-3 2-11 16,0 2-12-16,-2 3 5 0,-5 0-32 0,-4 3-10 16,-2-2-1-16,-4-6-10 0,0 3-9 15,-16 22-12-15,6-21-5 0,1 3-8 0,-8 1-41 16,0-2-40-16,-1-3-42 0,-3-4-47 0,-3 3-71 16,0-7 15-16,1 3-272 0,0-1-1 15,1-3 55-15,2 3 25 0,4-5 21 0,3-1 5 16,13 0 32-16,-11 0 49 0,1 0-28 15</inkml:trace>
  <inkml:trace contextRef="#ctx0" brushRef="#br0" timeOffset="162236.26">16977 12541 563 0,'16'-15'311'0,"-16"15"-24"0,33-25-8 15,-28 23-11-15,1-2-24 0,-3 1-20 0,1 0-27 16,-1 1 41-16,0-1-28 0,-1-1-14 15,-2 1 1-15,0 1-27 0,0-1-18 0,0 3-27 16,0 0-17-16,0 0-1 0,-21-14-17 0,3 9-11 16,1 0 3-16,-8 1-13 0,-1 3 8 15,-3-1-34-15,14 2 11 0,-7 0-6 0,-3 0-7 16,-3 0 8-16,1 0-14 0,3 0-9 0,-21 11-2 16,29-8 1-16,2-1-3 0,4-1 3 15,3 1-28-15,2 1 17 0,1-1-2 0,2 1-14 16,2 1 18-16,0-1-2 0,2 1 10 15,7 6-8-15,-2 0-2 0,1 2-8 0,-1 0 8 16,3 0-10-16,-2 3-7 0,-1-3-7 0,-1-2 19 16,0 4-7-16,-2-4-18 0,-2 2 26 0,0-2-20 15,-2 1 11-15,1-1 24 0,-1-10-17 16,0 12-6-16,0 2 2 0,0 0 13 0,-14 14-4 16,11-16 9-16,-1 2-10 0,0-4-6 15,2-1-22-15,-1-3 23 0,1-1-14 0,0 0 11 16,2-1-10-16,0-1 17 0,0-3-6 0,0 0-13 15,11 9 13-15,-7-4 4 0,14-3-13 0,-3-2 4 16,4 6 5-16,2-3 7 0,-10-3-11 16,3 0-4-16,1 0 4 0,2 0-6 0,1 0-8 15,16-11 0-15,-16 9-68 0,-5-3-33 16,2-2-34-16,-3 2-46 0,-5-1-50 0,3 1 21 16,-6 1-219-16,1-2-17 0,-3 3 53 15,2 0-1-15,-2-2 61 0,-2 1 13 0,0 4 17 16,0 0 1-16,0-6 16 0</inkml:trace>
  <inkml:trace contextRef="#ctx0" brushRef="#br0" timeOffset="162453.84">16817 12655 827 0,'-2'-4'315'0,"0"4"-19"0,2-2-48 15,0 0 24-15,0 1-33 0,0-2-12 16,2 2-19-16,1 0-37 0,1-1-19 15,3 2 12-15,0-2-15 0,11-1-16 0,-2 3-27 0,1-1-13 16,4 1-1-16,-1-1 10 0,-11 1-12 16,6 0-115-16,4 0-48 0,-1 0-48 0,1 0-54 15,-4 0 14-15,0 0-280 0,23-9 27 16,-22 7 47-16,-3-1 11 0,-2 1 20 0,-2 0 42 16,0-2-22-16,-2 3-11 0</inkml:trace>
  <inkml:trace contextRef="#ctx0" brushRef="#br0" timeOffset="162760.16">17195 12443 767 0,'0'-3'310'15,"3"-1"-48"-15,-3 2-21 0,2 0 29 0,1 2-11 16,-1 1-24-16,-1 2-25 0,2 2 11 0,3 12-15 15,-2 0 0-15,-1 0 6 0,1 5-16 16,-1-1-12-16,0 3-30 0,-2 0-11 0,0-2-12 16,1 2-16-16,-2-3-19 0,2-3 2 0,-2 1-10 15,2 0-4-15,-2-6-8 0,2-2-9 16,0-2-14-16,-2-2-16 0,0-1-34 0,2-1-25 16,-1-3 2-16,1 1-110 0,0-1-39 0,2-1-46 15,-4-1-17-15,0 0 20 0,0 0-167 0,8 0-76 16,7-19 40-16,-9 7 5 0,0 2 52 15,1-3 3-15,-3 2 32 0,-2 1 15 16,6-4 36-16</inkml:trace>
  <inkml:trace contextRef="#ctx0" brushRef="#br0" timeOffset="163228.9">17366 12447 925 0,'0'-4'313'0,"2"-2"-21"0,1 2-27 0,-3 1-38 16,2-1-36-16,-2 3-9 0,0 0-15 15,0 0 30-15,0 2-23 0,-1 1 18 0,0 1-23 16,1 2 16-16,-3 11-11 0,3 2 0 16,0-7-5-16,0 4-11 0,0 5-10 0,0 1 0 15,0 1-13-15,0 1-23 0,0 0-4 0,0-1-11 16,0 0-13-16,0-1-6 0,0-1-5 0,5 18-6 16,-1-27-8-16,4 2-9 0,-2-1-6 15,2-4 4-15,-1-3 0 0,2-1-14 0,0-2-14 16,-2-1-4-16,2-1-6 0,-2 0-21 15,6 0-3-15,15-15-12 0,-13 7-16 0,-2-1-3 16,0-2-7-16,-1-3 5 0,0 0-5 16,-3 1 17-16,1 0-3 0,-4 1 1 0,0 2-6 15,-2 2 17-15,2 2-4 0,-4 1 20 0,-1 0-13 16,0 2 19-16,1 1-16 0,-2 0 15 16,0 2-12-16,0 2 33 0,-2-2-1 0,1 5 8 15,0-3 3-15,0 3 6 0,0 0 6 0,1 2-1 16,-1 0-3-16,1 2-5 0,0 4 3 15,0 0 7-15,0-4-16 0,14 18 7 0,-10-17-17 16,2-1 12-16,1-5-11 0,0 0-11 16,-1-1-29-16,1-2-36 0,9 2 6 0,-7-3-122 15,0 0-62-15,12-15-71 0,-12 7 32 0,-3 2-225 16,-3-2 30-16,1 1 27 0,0 0 47 0,1-5 36 16,-3-1 6-16,1 2 13 0,-3 11 35 15,0-10 35-15,0 1-1 0</inkml:trace>
  <inkml:trace contextRef="#ctx0" brushRef="#br0" timeOffset="163354.73">17644 12523 610 0,'-6'-7'341'0,"1"5"-40"15,1-1-57-15,-1 1-25 0,2 0-23 0,0 1-16 16,0 2-33-16,-1 1-40 0,4-2-40 0,-3 2-69 16,5 1 2-16,-2-1-232 0,1 1-123 15,1 1 0-15,2-1 19 0,8 6 27 0,-3 2 27 16</inkml:trace>
  <inkml:trace contextRef="#ctx0" brushRef="#br0" timeOffset="163592.85">17740 12634 902 0,'1'2'332'16,"-1"1"30"-16,0 0-48 0,0 1 12 0,0 1-18 16,-1 0-28-16,-1 14-5 0,2-11-28 15,0 6-25-15,0 5-3 0,0 3-27 0,0-2-18 16,0 3-13-16,0 0-21 0,0 0-16 0,0 0-7 15,0-1-5-15,0-3-23 0,9 20-15 16,-6-27-36-16,-1 0-40 0,-1-6-40 0,-1 2 6 16,1-4-94-16,0-1-48 0,-1-2-54 15,0-1 24-15,-3-1-205 0,1-1-69 0,0 0 50 16,-2-3 26-16,-1 2 29 0,-4-13 16 16,0 3 35-16,-1 1 22 0,2-1 14 0,0 1 0 15</inkml:trace>
  <inkml:trace contextRef="#ctx0" brushRef="#br0" timeOffset="163843.53">17669 12708 470 0,'9'-11'348'0,"3"-3"-49"0,-1 3-15 15,5 1 12-15,-1-1-22 0,5 4-34 0,-2 2 17 16,5-1-26-16,-1 4 4 0,-13 2-44 16,6 0-7-16,-1 0-19 0,18 16-16 15,-18-9-10-15,-3 3-14 0,-3-3 4 0,-4 2-19 16,0 1-15-16,-4-3-17 0,0 1 8 0,0 1-19 15,0 3-3-15,-14 13-14 0,9-16 4 16,-3 2-17-16,1-3-21 0,0-3-1 0,-1 0-86 16,2-3-38-16,-2 0-48 0,1-2-38 15,7 0-36-15,-7 0 20 0,-2 0-227 0,-12-17-8 16,11 7 46-16,6-1 39 0,-3-1 6 16,4-5 46-16,1 5 6 0,2 2 10 0,0-6-17 15</inkml:trace>
  <inkml:trace contextRef="#ctx0" brushRef="#br0" timeOffset="164076.65">17934 12418 876 0,'5'-4'325'0,"-1"2"-21"0,0 2-27 15,-1 0-36-15,1 3 56 0,0 1 3 16,5 11-21-16,-2 6-6 0,1-1-6 0,-1 6 1 16,0 1-25-16,-2 2 3 0,1-3-24 0,-3 5-29 15,-1-1-22-15,1 1-22 0,0-1 3 16,-1-2-29-16,-2-6-21 0,2-2-9 15,-2 1-6-15,0-8-40 0,1-1-36 0,-1-12-26 16,0 9-41-16,0-4-37 0,0-5 8 0,0 0-141 16,0 0-69-16,-1 12 27 0,-1-14-259 0,1-1 28 15,0-4 57-15,-2 2-7 0,0-9 53 16,-2-3 13-16,0 2 25 0,-1 3 24 0,-1-2 2 16,2-1 48-16</inkml:trace>
  <inkml:trace contextRef="#ctx0" brushRef="#br0" timeOffset="164358.9">17945 12658 367 0,'0'-4'357'16,"0"0"-29"-16,0 1-40 0,0-2-13 16,1 3-20-16,1 1 4 0,0-4-31 0,2 4 4 15,1-1 2-15,0 0-14 0,2-1-19 0,11-1-12 16,1 3-8-16,0-2-24 0,0 1-5 16,2 2-18-16,-5 0-4 0,-2 0-33 0,-1 0-1 15,-13 0-17-15,12 0-3 0,16 10-7 16,-15-3-6-16,0-1-9 0,-5 3-7 0,2 2-2 15,0-2-1-15,-5 5-13 0,0-5 1 0,-2 2-3 16,-1-2 4-16,0 8-9 0,-1-6-12 0,-1-1 5 16,0-10-19-16,0 8-12 0,0-2-36 15,0 1 6-15,0-7-74 0,0 6-24 0,0-6-39 16,0 0-54-16,0 7-15 0,-8-1 22 0,7-6-238 16,-1-2 34-16,2-1 33 0,0 0 6 15,0-3 30-15,-2 2 40 0,4-3 28 0,-2-2 1 16,-2 3 8-16</inkml:trace>
  <inkml:trace contextRef="#ctx0" brushRef="#br0" timeOffset="164500.77">18159 12494 876 0,'-6'-5'246'0,"1"3"-18"0,-2 0-30 16,2 1-20-16,1 2-26 0,-1-1-25 0,1 4-27 15,3-2-60-15,-2 2-45 0,3 2 1 0,0-3-200 16,3 1-114-16,-2 2-33 0,7 6 69 15,-3-3-3-15,7 3-37 0</inkml:trace>
  <inkml:trace contextRef="#ctx0" brushRef="#br0" timeOffset="164792.54">18357 12650 509 0,'3'-1'357'0,"2"0"-17"0,-1 0-27 16,-2 0 2-16,2-1-40 0,-2 1 11 0,0 0-15 15,2-1-29-15,-1 1-23 0,-1-1-19 0,-1 1-19 16,1 2-18-16,-3-1-11 0,-2 2-1 16,0 0-18-16,-2 1-21 0,3 2-2 0,-9 7-13 15,4 0 7-15,-3 3-13 0,0 4 2 0,3-1-10 16,0 0 2-16,3-9-14 0,-3 5-6 16,5 2-8-16,1-6 0 0,1-10-8 0,0 9-3 15,0-3-2-15,0-6-18 0,14 14-34 0,-9-13-37 16,13 3 3-16,-3-2-98 0,-8-2-31 15,2 0-63-15,4 0-53 0,2 0 26 0,11-12-261 16,-8 8 41-16,-7-4 53 0,-2 5 8 0,3-2 38 16,4-2 47-16,-1 2 21 0,5 0 18 15,5-2-14-15</inkml:trace>
  <inkml:trace contextRef="#ctx0" brushRef="#br0" timeOffset="166038.87">19003 12494 691 0,'0'-7'305'0,"-2"1"-47"16,0 1-14-16,-1 1-33 0,-1 0-16 0,-7-4-12 15,3 5 4-15,-1-1-22 0,-1 4-2 0,10 0-2 16,-14 0-28-16,-19 13 5 0,12-3-10 15,4 3-13-15,-2 1 41 0,3 4 3 0,2-1 5 16,1 5-19-16,0 1-1 0,3 2 2 0,3-2-11 16,1 1-22-16,6 0 7 0,0-13-4 15,0 6-12-15,16 19-13 0,-5-16-8 0,3-3-9 16,1-4-5-16,3-1-12 0,1-5 2 0,3 2-8 16,0-5-14-16,0 1-5 0,-1-2-10 15,2-2-8-15,-13-1-10 0,5 0-10 0,2 0-17 16,19-11-4-16,-22 4-2 0,2-1-5 0,-1-1-23 15,-2-3 26-15,2 0-10 0,-4-1 5 16,1 0-4-16,-3 0 22 0,-1 1-26 0,-2 2 8 16,-3 2 4-16,1 2 8 0,-2 1 12 0,0 0 2 15,-2 0-8-15,3 3-6 0,-1-1 7 16,-1 1-15-16,-1 1 40 0,0 1 1 0,-2 1-2 16,0 1 24-16,0 1-19 0,0 1-5 0,0 1 25 15,-2 12-10-15,1-4 8 0,0 5 8 0,2-8 0 16,0 0-15-16,1-10-1 0,0 11 6 15,0-3-2-15,0-3-6 0,0 3-6 0,12 4-9 16,-8-8 16-16,-1 1-5 0,3-4-1 16,-1 1-8-16,2 0 4 0,-1-2 0 0,1 0-28 15,-7 0 0-15,11 0-26 0,15-11-9 0,-13 1 4 16,0 2-20-16,1-6 7 0,-5 2-23 0,0-1 8 16,-1 2 13-16,0 0 23 0,-3 0-26 15,-1 3 21-15,-1 5 7 0,-1-3-1 0,2 3 2 16,-4-1 17-16,1 2-10 0,0 0 38 15,-1 2-32-15,0 0 5 0,-4 1 0 0,2 1 3 16,0 0 56-16,0 2-7 0,-1 0 19 0,1 1 4 16,0 0-6-16,1 0 8 0,0 3 10 15,1-2-5-15,0-6-2 0,0 12-13 0,0 0 5 16,12 9-10-16,-7-13 6 0,4 3-12 0,-1-5 0 16,3 2-11-16,0-1 10 0,-2-5-13 15,-9-2 6-15,9 0-15 0,0 0 11 0,0 0-6 16,2 0-11-16,14-12 0 0,-14 3 9 15,1 1-12-15,-3-4-7 0,0 2-6 0,0-2 7 16,-2-2-20-16,-1 2 4 0,-1 0 12 0,-3 4-12 16,1 0 14-16,-1 4-7 0,-1-2 5 0,2 2-1 15,-1 0 4-15,0 1 8 0,-2-1-12 0,1 2-2 16,3 0 0-16,-3 1 6 0,0-1-16 16,-1 2 14-16,0 0-5 0,0 0 10 15,0 0-3-15,11 11 3 0,-8-7-3 0,4 10 4 16,1 0 0-16,-5 0-4 0,1 3-8 0,-2 0 15 15,-1-4-7-15,0-2 6 0,0-2 2 0,-1-9 0 16,0 8 4-16,0-3-6 0,0-5 12 16,0 9-18-16,0-3 7 0,0-6 21 0,0 7 3 15,0-7 5-15,0 0 9 0,0 0 3 16,-13 12-5-16,10-12 11 0,0-2-13 16,1-1-3-16,-1 1 6 0,0-1-12 0,2-4 3 15,0 0-4-15,2 0-6 0,-1-1-6 0,0 2 12 16,0-5-7-16,14-13-1 0,-8 11-16 0,2 0 5 15,1 3 4-15,1 0-3 0,1 3-15 16,0 2 13-16,3-1-1 0,-5 0-4 16,1 3-8-16,-2 1 5 0,-1 1 1 0,0 1-5 15,0 0-4-15,-7 0 7 0,0 0 3 0,7 0 1 16,14 16-4-16,-12-7 4 0,-1 5 0 16,2 1-4-16,-3-6 2 0,0 3-14 0,-3-2 10 15,-1-2 5-15,1-1-5 0,0 1 3 0,0-1 3 16,-1-2 3-16,-1-2-6 0,0 0-1 15,1 1-2-15,0-2 14 0,0 0-6 0,0 1 6 16,0-3 8-16,0 0 2 0,-3 0-4 16,0 0-4-16,0 0 2 0,9 0 3 15,0-11-8-15,2 2-7 0,0-3 5 0,-3 0 0 16,-1-5-11-16,0 0-2 0,0 5-4 0,-2-2-16 16,-1 5-13-16,0-1-14 0,-4 5-19 15,0-1-26-15,0 6-22 0,0 0 11 0,0-7-84 16,-11-1-43-16,7 7-26 0,-4-2-39 15,2 3 31-15,1-2-245 0,-1 2 29 0,2 2 47 16,-2-2 13-16,3 3 36 0,3-3 41 0,0 0 5 16,1 8 8-16,1-4 48 0,9 5 14 15</inkml:trace>
  <inkml:trace contextRef="#ctx0" brushRef="#br0" timeOffset="166390.79">19966 12765 540 0,'3'3'421'15,"1"0"-53"-15,0-2-15 0,-1-1-58 0,3 1-38 16,-2 1 27-16,0-2-16 0,1 1-21 0,0-1-22 16,0 0 1-16,2-1-27 0,-7 1-29 15,0 0-9-15,9 0-26 0,-1 0-3 0,14-8-23 16,-10 1 1-16,0-1-16 0,-3 2-8 0,-2 0-16 16,-2 0-1-16,1 2-12 0,-2 0-9 0,0-1 5 15,-1-1-8-15,-2 3-10 0,-1 3-10 16,0 0 2-16,0 0-11 0,0 0 4 0,-12-12-3 15,7 12-3-15,-8 7 2 0,-3 0 1 16,4 1-2-16,-2 2 1 0,1 5 4 0,4 1 3 16,0-4 1-16,3 4 7 0,4 1-5 0,2-3 0 15,0-14-1-15,0 8 7 0,12 13-1 16,-4-14-5-16,0-1 5 0,5 2-5 0,2-4-16 16,-2-1-40-16,-1-3-58 0,8 0 11 15,-10 0-146-15,4 0-86 0,5 0 27 0,-2 0-263 16,20-15 37-16,-20 15 23 0,3-6 59 0,-2 1 49 15,8-1 18-15,-5 2 27 0,6-1 23 0,-4-3 18 16,0 6-7-16</inkml:trace>
  <inkml:trace contextRef="#ctx0" brushRef="#br0" timeOffset="168823.84">16730 13104 702 0,'0'0'341'0,"14"0"-42"0,-14 0-32 15,0 0-36-15,29-17-39 0,-26 16-10 16,1-1-22-16,-2 2-27 0,2 0 3 0,0-2-21 16,-3 2-32-16,1-1-35 0,0 1-59 0,-2 0-55 15,2 1 7-15,0-1-259 0,-2 1-62 0,0-1 28 16,0 0 36-16,0 4-20 0,0-2 20 16,0 0 35-16</inkml:trace>
  <inkml:trace contextRef="#ctx0" brushRef="#br0" timeOffset="168986.77">16752 13330 470 0,'1'1'272'0,"1"1"-66"15,-2-2-75-15,2 3-16 0,-2-4-237 16,0 2-158-16,-2 1-26 0</inkml:trace>
  <inkml:trace contextRef="#ctx0" brushRef="#br0" timeOffset="169144.52">16742 13530 473 0,'-3'0'150'0,"3"1"-23"16,-1-1-368-16,0 0-39 0</inkml:trace>
  <inkml:trace contextRef="#ctx0" brushRef="#br0" timeOffset="-190558.27">25185 6723 275 0,'0'0'404'0,"0"0"-106"15,0 0-22-15,0-12-41 0,0 12-13 0,0 0-10 16,0 0 1-16,0 0-31 0,0 0-10 0,8 7-7 16,-1 5 2-16,3 1-36 0,-1 1-7 15,0 1 7-15,-2-1-2 0,2 0-17 0,-4 1-12 16,1 1-11-16,0-5-9 0,-1-1-2 0,-1-1-9 15,0-3-75-15,-1 0-4 0,-1-1-44 16,-1-3-13-16,-1 0-24 0,1 0-44 0,0-1-47 16,0 0 16-16,-1-1-224 0,0 0-15 15,0 0 37-15,0-6 25 0,-1 4 21 0,0-3 39 16,1-1 3-16,-1 0 22 0</inkml:trace>
  <inkml:trace contextRef="#ctx0" brushRef="#br0" timeOffset="-190376.28">25274 6728 600 0,'0'-4'314'16,"-2"0"-57"-16,-1 2-2 0,1 0-27 0,-1 3 4 16,1 0-27-16,0 3 2 0,-1 1-16 0,0-1-29 15,-5 10-15-15,1 0-34 0,0 1 0 0,1 0-26 16,-1 0 4-16,4-4-53 0,-1-1-21 16,0-3-39-16,0 0-42 0,2-1-54 15,-1-2 12-15,0 0-281 0,1-2-1 0,0 0 26 16,-1-1 20-16,1-1 50 0,2 0-13 15,0 0-6-15</inkml:trace>
  <inkml:trace contextRef="#ctx0" brushRef="#br0" timeOffset="-190175.75">25058 6810 744 0,'-2'0'348'0,"1"1"-27"0,0-2-49 0,0 3-34 16,2-3-3-16,1 2-21 0,2-1-1 0,0-1-17 15,1 2-41-15,1-2-9 0,1 0-38 16,12-1-18-16,-12 2-37 0,8 0-25 16,21-9-42-16,-13 5-28 0,-1-1-64 0,0 0-13 15,5-2 12-15,0 3-259 0,0-3-34 0,3 3 32 16,-1 0 15-16,1 2 25 0,-4-1 14 0,4 3 13 16</inkml:trace>
  <inkml:trace contextRef="#ctx0" brushRef="#br0" timeOffset="-189646.29">25819 6713 702 0,'2'-6'303'0,"0"1"-25"0,-1-1-17 15,1 0-1-15,-2 0-16 0,-1 1-34 0,0 1-23 16,-1-1 3-16,-3 0-48 0,0 2 14 0,-6-4-23 16,-7 2-26-16,6 5-4 0,2 0-4 0,-4 0-31 15,-14 15 6-15,9-5-4 0,4 0 7 0,5 4-25 16,-4-2 11-16,4 0-13 0,1 0-7 15,4 2 16-15,1-4-6 0,2 0-5 0,2-1-16 16,0-9-1-16,0 8-2 0,18 10-5 0,-7-7-1 16,3-2-2-16,2-1 2 0,3-3-27 15,1 0 10-15,0-1-8 0,-1 2 4 0,2-1 8 16,-5-1-13-16,2-2 5 0,-6 4-9 16,-1 0-4-16,-3-1-19 0,-1-1 6 0,-3 2 29 15,-1 1-10-15,-2-2 9 0,1 0-12 0,-2 1 22 16,0-6 9-16,0 0-9 0,-15 21-2 15,5-7-1-15,-3-5 6 0,-1-1 5 0,-2-2-9 16,-2-1-1-16,1 1 11 0,-4-4 11 16,-2 2-21-16,7-1 0 0,1-1-50 0,-2-1-10 15,-1-1-33-15,18 0-17 0,-14 0-36 0,0 0-32 16,-7-12-41-16,16 7 19 0,2-1-178 0,4 0-60 16,1-2 31-16,-2 1-2 0,15-14 40 0,-3 7 50 15,3-1 20-15,3 3 2 0</inkml:trace>
  <inkml:trace contextRef="#ctx0" brushRef="#br0" timeOffset="-189353.01">26149 6689 784 0,'2'-3'320'16,"-2"1"-37"-16,3 2 11 0,-2 0-20 0,-1 0-34 15,-1 2-29-15,1 1-24 0,0 2 65 16,-1 0-10-16,-2 12-19 0,3-2-8 0,0-6-19 16,0 5-24-16,-7 22-5 0,3-14-12 15,2-2-31-15,-1 4 2 0,1-5-24 0,1 1 0 16,-1-4-14-16,2-3-30 0,-2 4-20 0,2-6-57 16,-1-3-3-16,0-1 0 0,1-7-66 0,0 0-14 15,0 7-43-15,0-7-37 0,13 10-14 0,-8-10 18 16,-1-2-244-16,0-1-54 0,0 2 65 15,0-3 27-15,1 0 8 0,3-9 34 0,-1 6 3 16,3-7 61-16,-1 5 14 0</inkml:trace>
  <inkml:trace contextRef="#ctx0" brushRef="#br0" timeOffset="-189069.26">26304 6742 964 0,'2'-3'336'0,"0"-1"-28"16,1 2-38-16,-3 0-33 0,0-1-29 0,2 2 72 15,0-1-48-15,-1 1 0 0,0 0-5 16,1 1-11-16,-1 1 4 0,1 2-23 0,-1-1-4 16,1 4-18-16,-1 1-2 0,2 8-15 15,-1 2-7-15,0 0 3 0,0 2-23 0,0 2 5 16,-1-3-34-16,-1 3 14 0,0-12-20 16,0 4-2-16,0 4-27 0,0-2 0 0,0-3-22 15,0-2-24-15,0 0-23 0,0-3-26 0,0-2-31 16,0-5-49-16,0 8 11 0,0-8-60 15,0 8-55-15,7-8-40 0,1 12-30 0,-7-11 28 16,1-1-220-16,-1-1-8 0,0 1 28 16,-1-2 25-16,0 0 50 0,-1 1 18 0,0-2 23 15,-2-1 33-15,1 2 19 0,-1-2-7 16</inkml:trace>
  <inkml:trace contextRef="#ctx0" brushRef="#br0" timeOffset="-188858.7">26185 6888 774 0,'-4'-2'385'0,"2"1"-61"16,-1 0-18-16,2 0-40 0,-1-1 14 0,0 1-38 15,1 0-7-15,0 0-44 0,1 0-12 16,1-1-12-16,1 0-15 0,1 1-6 0,2-1-50 16,2 0-9-16,-1 1-40 0,12-1-24 0,1-2-45 15,-7 1-48-15,6-2-57 0,-2 1-39 16,1 0 13-16,-3 3-279 0,-3-1-3 0,0 0 52 15,7-2-4-15,-6 2 52 0,0 0 14 0,-2-2 37 16,6 1 9-16</inkml:trace>
  <inkml:trace contextRef="#ctx0" brushRef="#br0" timeOffset="-188309.25">26490 6762 645 0,'0'-3'381'0,"0"1"-73"0,-2 2-27 0,2-1-26 16,0-1 0-16,-1 4-29 0,2-1 42 0,-1 1-12 15,0 0-6-15,2 4-18 0,-1 1-2 16,5 10-8-16,-2 2-10 0,2 0-10 0,0 1-31 16,1 1 5-16,-2-2-30 0,1-1-8 0,-1-4-18 15,-2-1-10-15,0 2-5 0,-1-3-13 16,1-3-16-16,0-1-11 0,-3-8-1 0,0 0 2 15,0 7-13-15,0-7 9 0,0 7-13 0,0-7-2 16,0 0-7-16,0 0-12 0,0 0 14 16,0 0-5-16,-3 11-7 0,-1-14-21 0,2-1-7 15,0-1 4-15,1-2-16 0,-3-10-6 0,2-1-4 16,-1 0-3-16,2-2-20 0,1-1 12 16,0 12-1-16,0-6-7 0,0 1 15 0,0-4 0 15,0 4 0-15,11-11 4 0,-9 16 4 0,1 1-9 16,1 1 13-16,-1 2-2 0,5-9 3 15,-1 7-2-15,1 1 11 0,0 0-3 0,-1 1 12 16,0 2 9-16,1 2 0 0,0 0 2 16,-8 1 14-16,13 0 1 0,16 10 0 0,-11-3 6 15,0 5 1-15,-2 2 2 0,0 0 3 0,-1 1-2 16,-3 4-4-16,-4-1 9 0,0 0-18 16,-2-1 13-16,-2-1-19 0,-2-2-3 15,0-4-4-15,1 7-16 0,-2-5-14 0,-1-12-5 16,0 7-26-16,0-7-29 0,0 7-23 0,0 0-21 15,0-7 12-15,0 7-100 0,0-7-32 0,0 0-22 16,0 6-55-16,0-6 29 0,0 7-178 0,0-7-50 16,0 0 73-16,0 0 11 0,0 7 65 15,0-7 11-15,-14 12 26 0,11-11 28 16,0 1-23-16,1-2 5 0</inkml:trace>
  <inkml:trace contextRef="#ctx0" brushRef="#br0" timeOffset="-188065.59">26555 6916 812 0,'-4'-1'393'16,"1"1"14"-16,0-1-44 0,1 1-21 0,0 0-45 15,-1 1-22-15,3-1-28 0,3-1-6 16,0 1-37-16,3 0-5 0,-1 1-37 0,2-2-23 15,12-2-69-15,-9 3-8 0,7 0-111 0,19-8-66 16,-16 6-54-16,0 0 17 0,-5 0-321 16,1-2 30-16,-5 3 41 0,-1-1 26 0,-2 2 31 15,0 0 34-15,-2 0 26 0,-6 0 0 16,8 0 6-16</inkml:trace>
  <inkml:trace contextRef="#ctx0" brushRef="#br0" timeOffset="-174032.78">25247 7529 736 0,'0'0'287'0,"0"0"-15"0,0 0-49 16,0 0 15-16,0 0-39 0,0 0-13 0,0 0-4 16,0 0 18-16,0 12-3 0,0-12-20 15,-20 22-4-15,22-18-14 0,-1 1 3 0,1 1-6 16,0-1-23-16,4 11-31 0,0-7 0 0,0 4-7 15,-2-3-5-15,1-1 4 0,0-2-22 16,1 6-22-16,-1-6-17 0,1 0-3 0,-2-2-41 16,-1-1-13-16,1-1-54 0,-2 1-39 15,0-3-28-15,0 1-21 0,3-2 14 0,-3 0-182 16,-2 0-118-16,0 0 8 0,0 0 63 0,0 0 9 16,10-12 66-16,-9 9 12 0,-1-1 23 15,1-1 21-15</inkml:trace>
  <inkml:trace contextRef="#ctx0" brushRef="#br0" timeOffset="-173820.1">25321 7578 764 0,'0'-4'346'0,"1"1"-39"0,-1-1-49 16,2 2 4-16,-2 0-40 0,0 0-39 0,0 2 10 16,-1 2-25-16,-2 0-11 0,1 0-18 15,0 3 15-15,-3 8-18 0,-2 1-13 0,0-2-12 16,2 1-7-16,-1 1-11 0,3-3-52 15,0 0-27-15,-1 3-28 0,0-5-37 0,-2 1-45 16,2-4-43-16,1-2 13 0,0 0-267 0,0 0-23 16,0-2 20-16,-1-2 53 0,0 2 19 0,-1-2 13 15,5 0 38-15,0 0 26 0</inkml:trace>
  <inkml:trace contextRef="#ctx0" brushRef="#br0" timeOffset="-173611.04">25088 7657 988 0,'-1'0'321'15,"1"0"-32"-15,0 0 13 0,0 0-53 0,4 0-28 16,0 0-24-16,2 0-42 0,0 0 17 0,2 0-39 16,15 0-18-16,-12 0-43 0,6 0-20 15,4 0-56-15,-1 0-54 0,23-11-48 0,-21 10 10 16,-2-4-280-16,-3 3-9 0,0-3 10 15,-2 3 31-15,-3-1 16 0,5-2 45 0,1-1-5 16</inkml:trace>
  <inkml:trace contextRef="#ctx0" brushRef="#br0" timeOffset="-171587.97">25583 7571 550 0,'0'-13'293'16,"0"13"-28"-16,0 0-8 0,0 0-6 15,0-13-39-15,6-4 2 0,-4 14-19 0,-1 2-35 16,1-2-13-16,0 3 35 0,0 0-32 16,2 3 12-16,0 0-17 0,5 6 13 0,-1 5 8 15,0 1-9-15,2 2 9 0,-2 3-25 0,-2-2-17 16,1-2 7-16,-2 1-14 0,0-1-9 16,-1-2-13-16,-1-1-8 0,-1-2 3 0,0-3-23 15,-1-1 0-15,0-2-3 0,0 0-3 16,0-1-6-16,-1-1-6 0,2 0 5 0,-1 0-5 15,-1-2 7-15,0-1-17 0,0 0-5 0,-1 3 8 16,0-3-3-16,0-3-13 0,-1 1-5 0,1-2 0 16,-1 1-13-16,-1-12-14 0,-1 0 2 15,1-1-17-15,-1-1 1 0,3 0 7 0,-2 0-7 16,3 2-9-16,0 4 6 0,0-1 0 16,0 12 5-16,0-11 4 0,0 2-11 0,0-3 14 15,0-1-1-15,12-11 5 0,-11 18-4 0,1 0 2 16,0-1 4-16,1 3-7 0,0 1-10 15,0-1 15-15,1 2-10 0,1 1 9 0,-1 3-9 16,1 0 31-16,8 7-4 0,-1 2 12 16,-1 5 12-16,0 1 6 0,-1 0 1 0,0 2 7 15,-2 1-2-15,1-1 2 0,-1-2-2 16,-2-2-15-16,1 1-2 0,-3-5 6 0,2 4-1 16,-3-6-3-16,-1-4-5 0,0 0-7 0,0-1 13 15,-2-1-5-15,1 0 17 0,1-2-23 16,-2 0 18-16,0-1-14 0,0 0 1 0,0 0-10 15,0 0 3-15,5-12-19 0,-3 7-16 0,3-9-4 16,1-4-13-16,-2-4 8 0,1 3-6 0,0 0-5 16,1-1-7-16,0 2 9 0,2 0 0 15,0 2 9-15,0-2-3 0,1 1 5 0,-2 3-6 16,1 2 11-16,-2 1-7 0,1 4 5 16,-4 0-2-16,1 2 17 0,-1 1-22 0,-1 1 16 15,0 0-3-15,0 1 3 0,-1 1 0 0,1-2 0 16,-2 3 1-16,0 0 15 0,0 0 2 15,0 0 8-15,16 24 16 0,-13-8 13 0,2 1 3 0,1 1 0 16,-2 3 9-16,0 1-7 0,3 0 5 16,-2 0-5-16,-2-2-13 0,1-2 6 15,-1-1 0-15,0-1-24 0,-1-3 18 0,1-1-19 16,-1-4 16-16,0 0-26 0,-1-2-14 16,0-3-22-16,0 2-20 0,0-2-18 0,0 1-29 15,0-2-6-15,1-1 11 0,1-1-98 0,-3 0-38 16,0 0-36-16,0 0-31 0,7 0 31 15,15-12-202-15,-10 4-37 0,-1-1 49 0,1 0 54 16,-1 2 23-16,5-2 30 0,-5-1 12 0,-1 5 37 16,1-4-4-16,-3 2 34 0</inkml:trace>
  <inkml:trace contextRef="#ctx0" brushRef="#br0" timeOffset="-171314.25">26235 7540 711 0,'1'-4'307'0,"0"1"-9"0,-1-1-37 16,1 0-40-16,0 3-9 0,0 1 12 0,0 0-25 16,-1 1 35-16,3 3-6 0,-1 0 0 0,2 12-20 15,-1 0 14-15,0 1-16 0,-1-4-15 16,0 6-23-16,0-1-8 0,0 0-17 0,0-1-20 16,-2-2-6-16,0-3-10 0,2-2-3 0,-2-2-14 15,1 0-2-15,-1 0-27 0,0-3-29 16,0 1-18-16,0-1-31 0,0-5-14 0,0 0 4 15,0 0-93-15,0 8-21 0,0-8-50 0,0 0-31 16,0 6 22-16,0-8-173 0,-1-1-96 16,0-1 23-16,0 0 50 0,-1-3 9 0,0 1 41 15,-5-8 1-15,0 2 13 0,3 1 11 16,-5-3 51-16</inkml:trace>
  <inkml:trace contextRef="#ctx0" brushRef="#br0" timeOffset="-170943.26">26106 7578 666 0,'-2'-4'297'16,"0"0"-7"-16,1 1-21 0,-2-1-8 0,1-1-35 16,1 1 0-16,-1 0-13 0,1 0-23 0,-1 0 13 15,1 1-18-15,2-3-4 0,1 3-12 16,-2 3-30-16,0 0-13 0,0 0 0 0,0-9 10 16,12-1-19-16,-7 7-1 0,10-2-9 15,-3 1 1-15,5 1-6 0,-2 2-2 0,-2 1-12 16,-3 0-1-16,5 0-8 0,24 12 0 0,-17-5 0 15,-1 3-6-15,1-1-8 0,-2 5 7 0,-1 1-18 16,-2 0 6-16,-1 0-19 0,-1 0 3 16,-2 2-4-16,-4-1-5 0,0 2-6 0,-4 1 0 15,-2-3-9-15,-3-6 12 0,0 2-13 16,0 2 3-16,-15 18-3 0,8-19-2 0,-3 1 4 16,-1-2-3-16,-2-1-3 0,-2-1-5 0,-3-3-12 15,-2 1-27-15,1-4-1 0,-2 2-18 0,-3-4-43 16,1 3 7-16,3-5-48 0,4 0-31 15,5 0-33-15,-1 0-22 0,-3 0-38 0,0 0 27 16,-8-9-172-16,17 4-67 0,1 2 24 16,3-1 30-16,2 1 34 0,1 1 39 0,0-1 31 15,4-1-29-15,-2-2 54 0,10-1 12 16</inkml:trace>
  <inkml:trace contextRef="#ctx0" brushRef="#br0" timeOffset="-170128.49">26493 7594 857 0,'4'-4'298'0,"-2"1"-15"0,0 1-14 0,1-1-25 15,-1 0-28-15,0 2-20 0,0-2-17 16,0 3-3-16,-1 0-3 0,-1 3-19 0,0 1 13 16,0 1 18-16,-1 1-25 0,0 0-5 0,-3 11 3 15,0 1-18-15,1-5-12 0,2 0-3 16,0-4-17-16,0 0-3 0,1-9-4 0,0 8-6 15,0-3-20-15,0 2 1 0,0-7-3 0,0 9-4 16,13 11 0-16,-3-15-4 0,-2 0-2 0,0-3-19 16,0-2-4-16,2 1 6 0,-1-1-14 15,-9 0 4-15,13 0-9 0,2 0 0 0,-2 0-9 16,-1 0 12-16,-2 0-7 0,-1 0-7 16,0 0-8-16,-2 0 5 0,5 0-11 0,10 9 7 15,-14-5-3-15,3 7-3 0,-6-5 9 0,1 2 6 16,-3-3-10-16,-2 2-8 0,1-1 19 15,-2-6 0-15,0 7-2 0,0 0-2 0,0-7 8 16,0 8-15-16,-10 6 12 0,1 0 3 16,-1-4-13-16,1-6 0 0,-2 4-4 0,-1-6-32 15,-1-1-26-15,2 0-31 0,3-1-8 0,0 0 8 16,8 0-104-16,-12 0-49 0,-2 0-24 16,-13-12 22-16,17 5-260 0,3 2 8 0,-2-4 37 15,4-1 25-15,4 1 28 0,-1 0 4 16,-4-5 58-16,6 7 34 0,0-1 28 0,0-1 22 15</inkml:trace>
  <inkml:trace contextRef="#ctx0" brushRef="#br0" timeOffset="-169913.42">26545 7570 1038 0,'-2'0'370'0,"2"-3"-49"0,1 3 15 0,2-2-28 15,1 1-40-15,2 0-39 0,11-1-12 16,4-1-20-16,1-1-31 0,4-2-28 0,2 3-13 16,0-1-102-16,-3 2-76 0,1-1-48 15,-1-1-54-15,2 3 13 0,-1-2-298 16,-1-1 32-16,-4 1 31 0,6 0 58 0,-3-1-12 16,-1 1 30-16,4 0-6 0,-3-1 22 0</inkml:trace>
  <inkml:trace contextRef="#ctx0" brushRef="#br0" timeOffset="-169160.92">27660 7813 956 0,'0'0'353'0,"0"12"-29"0,0-12-40 0,0 0 24 16,0 0-25-16,0 0-37 0,0 0-24 0,0 0-41 15,0 0 2-15,0 0-21 0,2 16-20 16,19-17-20-16,-11 1-4 0,5 0-21 0,3 0-45 16,3 0-4-16,0 0-110 0,-1 0-26 15,-3 0-65-15,2 0 15 0,-4 0-212 0,-1 0-77 16,-3 0 7-16,8-13 53 0,-15 10 27 16,0 3 10-16,0-4 9 0,-1 3 41 0,0-3 28 15</inkml:trace>
  <inkml:trace contextRef="#ctx0" brushRef="#br0" timeOffset="-168896.72">27875 7746 857 0,'-1'-2'352'0,"1"-2"-76"0,1 3-4 16,1 0-11-16,1 0-34 0,2 1 6 0,2 0-30 15,11 5 20-15,3 0-15 0,-1 2-28 16,1 5-3-16,0 0 4 0,-1-2-42 0,-3 2-3 15,-3 3-32-15,-1-1-7 0,-4 0 4 0,-2 0-24 16,-4-1 8-16,-3-13-2 0,0 9-16 16,0 1-28-16,0-2-17 0,0-1-19 0,-19 12 1 15,7-9-72-15,-3-1-53 0,1-6-43 16,0 0-24-16,5-2 18 0,9-1-275 0,0 0 11 16,-9 0 22-16,3 0 39 0,-5-9 17 15,9 4 28-15,0 1-9 0,0-3 61 0,5-9 2 16</inkml:trace>
  <inkml:trace contextRef="#ctx0" brushRef="#br0" timeOffset="-167483.46">28213 7778 1110 0,'5'4'371'0,"3"9"32"0,0-1-30 0,-2 2-50 15,1 1-17-15,-5-1-30 0,3 1-32 16,0-1-24-16,-2-3-13 0,-1-2-21 0,-2-1-27 15,1-1-8-15,0-2-27 0,0 0-5 16,-1-1-10-16,0 1-15 0,1-2-1 0,-1-3-11 16,0 0-3-16,0 0 1 0,0 0-24 0,-8 6-4 15,4-8-6-15,1 2-13 0,-1-2-4 0,0-3-12 16,0 0-9-16,-2-8-20 0,2-5-7 0,1 3-6 16,1-3-22-16,2-2 20 0,0 12-11 15,0-7 0-15,11-13 0 0,-3 13 8 16,-1 2 23-16,1 1-11 0,1 1-24 0,-1 4 13 15,0 1 23-15,-1 4-11 0,0 0 6 0,3 2 14 16,-10 0 7-16,11 0 0 0,15 17-5 16,-13-7 42-16,2 3-1 0,-3 0 2 0,2 4 9 15,-3-1 4-15,-2 2-1 0,1 0 6 0,-1-1-6 16,-1-3-13-16,-3 2 13 0,4-4-10 16,-5-3-18-16,-2 0 15 0,0-2-8 0,0-2 5 15,-1-1-11-15,1-1 11 0,-2-1-17 0,0 1-5 16,0-2 14-16,0-2-5 0,-1 1-21 15,0-3 5-15,0 1-24 0,0-3-11 0,0 0 1 16,0-1-17-16,4-13-21 0,-3 10 21 16,0-7-18-16,11-20-4 0,-3 13 7 0,1 3 3 15,3 2-5-15,-1-2 2 0,-2 3 31 0,1 3-17 16,1 3 0-16,-2 2 14 0,-1 1 1 16,-2 1 6-16,0 3-6 0,-1 1-4 0,-1 1 31 15,-1 2-5-15,-3 0 12 0,0 0 21 0,0 0 1 16,22 21 5-16,-16-9 9 0,1 1 5 15,0 3 14-15,-2 0 14 0,0 3-8 0,-1 0-11 16,-2-1 7-16,0-2-10 0,2 0-8 16,-3-3 8-16,4-1-16 0,-4 1 1 0,2 3 11 15,-1-7-13-15,-1-2-14 0,2-1 11 0,-2-3 0 16,1 1 2-16,0 1-3 0,0-3-8 16,3 0-9-16,0-2-5 0,3 1-3 0,-8-1 15 15,13 0-35-15,2 0-6 0,19-12-15 0,-16 2-15 16,2-2-8-16,-2-1-9 0,2-3-3 0,-2-1 11 15,-4 3 1-15,3-2-4 0,-5 0-6 16,-3 3 10-16,0 1-4 0,-2 1 2 0,-4 0 19 16,-1 3-7-16,-2 8 0 0,0 0 9 15,0-8 1-15,-12 1-2 0,7 6 6 0,-1 2-4 16,-1 1 15-16,-7 3 5 0,1 4 13 0,-1 2 6 16,-2 3 15-16,3-2-2 0,0 2 26 15,3 4-7-15,4-4 2 0,-1 1 10 0,1-1-12 16,4-1-1-16,2-2 5 0,0-6 0 15,11 17-7-15,1-12 19 0,-2-1-3 0,3-1-19 16,1-3-12-16,3 0 19 0,-2-4-21 16,-2-1 0-16,-3 0-2 0,5 0-10 15,20-11-32-15,-18 3-5 0,2-2-12 0,-3-4-8 16,1 0-2-16,-2-1-9 0,1-2-1 0,-5-2-10 16,1 2 14-16,-4 0-14 0,-2 1 21 0,-1 3-15 15,0 1-4-15,-5 2 16 0,0 10 9 0,0 0-3 16,0-7-7-16,0 7-3 0,0 0 29 15,0-6-6-15,0 6 7 0,-13-8-5 16,13 9 11-16,-2 1 9 0,1-1 10 0,0 2-16 16,2-1 7-16,0 2 23 0,1 0-7 0,-1 0 7 15,6 8 6-15,0 0 0 0,1 0-10 0,-1 1-5 16,1-1 13-16,-1 2-5 0,0-2 15 16,-4-2-31-16,2-2 18 0,-4-1-1 0,0 0 4 15,-1-7-5-15,0 0-1 0,0 8 7 16,0-2 11-16,-10 6-7 0,6-8 2 0,-1 0 3 15,2-1-11-15,-2 0 1 0,1 0 10 0,1-1 8 16,2 1-2-16,-3 0 17 0,2-2-16 16,0-1 0-16,2-1-11 0,0 0-4 0,1-1 2 15,1 0 1-15,3-3-10 0,8-5 0 0,3 0-3 16,0-2-3-16,2 0 3 0,0-3-12 16,1 4 3-16,-2 0-3 0,-2-3 0 0,0 0 2 15,-1 2 1-15,-2-1-2 0,-2 2-1 0,-3-1-1 16,-2 2-14-16,-4 2 17 0,-1 8-4 0,0-7-1 15,0 7 3-15,0-7-2 0,-11-4-12 16,8 8 13-16,-1 0 0 0,1 0-11 0,-1 2 8 16,1 0-5-16,-1 1-6 0,0-2 9 0,2 4 1 15,1-1-3-15,0 0 1 0,0 2-6 16,2 2 15-16,0-2 3 0,2 3-4 0,10 5-12 16,-2 3 5-16,2-2 7 0,1 2-3 15,1 0 17-15,2-1-19 0,2-1 5 0,-1 2 4 16,1 1 0-16,-3 2-3 0,0-5 10 0,-3-1-15 15,-1 0 10-15,-3 4-6 0,-2-8-7 16,-2 0 9-16,-5 0-11 0,0-7 21 0,0 5 2 0,0-5-9 16,0 8 14-16,-13 4-4 0,-1-4 6 15,-1-2 1-15,0-1-9 0,-2-1-4 0,0-4-11 16,-1 3-12-16,8-3-29 0,-5 0-38 16,0 0 10-16,-1 0-99 0,-14-10-28 0,12 3-34 15,3 0-39-15,3 0 30 0,6 0-234 0,5 3 21 16,-1-3 22-16,2 7 23 0,0 0 38 15,23-14 10-15,-2 8 45 0,3 0 24 0,6 1 13 16,0 2-29-16</inkml:trace>
  <inkml:trace contextRef="#ctx0" brushRef="#br0" timeOffset="-166373.01">29678 7853 1008 0,'4'-6'396'0,"-3"0"-54"0,-1 1-11 16,0 1-18-16,-1 0-16 0,-3 0-19 0,1 0-16 15,-3 2-20-15,1-1-11 0,-3 3-34 16,1 2-9-16,-3-2-23 0,-20 12-6 0,11-1-9 16,-1 3-4-16,2 0-24 0,2 0-9 15,3 6 4-15,1-7-28 0,2 4 7 0,5-4-20 16,-2-1 2-16,5 2-14 0,2-14 3 0,0 8-13 16,0-1 17-16,0 0-15 0,28 6-3 0,-18-8-20 15,6-1-5-15,-1-4-8 0,-15 0-9 16,15 0-19-16,2 0-10 0,14-13-10 15,-14 7-13-15,-2-4-2 0,0-2-22 0,-3 0 18 16,3-2-32-16,-1 2 33 0,-3-4-8 0,-3 3-8 16,2 3 12-16,-3-4 5 0,-5 6 4 15,2 1 8-15,-3 0 12 0,-1 3 4 0,0 4-20 16,0 0 22-16,0 0-6 0,0 0-7 0,0 0 36 16,-11-4 11-16,10 7 6 0,-4 1 6 15,3-1 0-15,0-1 10 0,2 4 7 0,-3 0-5 16,3-1 19-16,0 0-4 0,3 2-7 15,-3 1 3-15,14 11 18 0,-5-8-27 0,4-1-3 16,0-2 15-16,0 2-7 0,4-7-14 0,-1 3 13 16,3-4-22-16,-2 1 4 0,-2-3 3 15,-15 0-3-15,14 0-26 0,17-12-4 0,-15 7-16 16,2-4 2-16,-4-4-14 0,0-1 8 16,-2-2-10-16,-3 1 7 0,-1 0-10 0,-2 1 16 15,-4 2-1-15,-2 12-3 0,0-8-1 16,0 8-5-16,-16-13 2 0,8 10 3 0,1 2 8 15,-2 1-10-15,-2 0 10 0,-3 0-2 16,-18 12 1-16,16-7 9 0,2 3 1 0,-1-1-9 16,6 0-1-16,3 0 6 0,0 0 5 0,2-2-9 15,4 0 4-15,-1 2 4 0,1-7 9 16,0 0-9-16,11 21 9 0,-2-9-13 0,2-4 5 16,2 2 6-16,-2 2 5 0,4-2-2 15,-2 1-2-15,3 0 0 0,-3 2 1 0,3-2 1 16,-3-1 8-16,-4-4-7 0,7 5 2 0,-3 1-9 15,1 0 7-15,-5-3-3 0,4 4 7 0,-4 2-1 16,0-2-9-16,2-1 3 0,-5 1 0 16,0 1-7-16,-4-4-2 0,0 1 12 0,-1 0-2 15,0-4 2-15,0 0-9 0,-1-7 14 0,0 7-8 16,0-2-3-16,0-5 0 0,0 10 8 16,-11 3 0-16,3-1-10 0,1-5 18 0,1-3-10 15,0 1-3-15,1-2 4 0,-5 0 8 16,4-2-10-16,6-1-1 0,-9 0 3 0,1 0-1 15,-6 0-2-15,-16-9-4 0,15 3 14 16,-1-1-11-16,3-1-5 0,3 0 17 0,-1-2-8 16,5-1-4-16,3-2 8 0,1-3-16 0,2 3 13 15,0 5-11-15,13-16-5 0,-4 8 17 16,1-1-1-16,5 2-11 0,1 1 4 0,0 1-12 16,6-3 7-16,-1 7-8 0,1-3 8 15,2 3 0-15,1 0 9 0,-2 1-11 0,1 2 7 16,-2-1 1-16,0-1 5 0,-2 1-12 15,-1-1 9-15,0 0-7 0,-2 2 3 0,-1-2-3 16,-4 1 7-16,1-2-14 0,-4 1 11 0,-2 3 5 16,5-3-4-16,-8 0-10 0,0 0 12 15,0 3-6-15,-3 1-1 0,-1-2-3 0,0 6 2 16,0 0-10-16,0 0 11 0,0-7-8 0,-13 0 1 16,7 6 9-16,0 1-5 0,-1 1 0 15,-8 4-3-15,0 2 6 0,3-1 15 0,0 4-5 16,1 1 8-16,2-2 4 0,-2 3 0 15,4 1-2-15,2-1 12 0,3 1-11 0,2-4 11 16,0-9-20-16,0 12 4 0,15 14 9 0,-3-15-8 16,0-2-2-16,4 0-17 0,1-4-22 15,1 1-35-15,-1-2-16 0,2 0-44 0,0-2 10 16,2 1-99-16,-11-3-79 0,5 0 25 16,21-12-255-16,-13 5 1 0,2 1 16 0,-3 2 71 15,0-5 30-15,-1 2 17 0,1-1 40 16,-4 1 39-16,0 0 29 0,-1-1-5 0,-2-1 16 15</inkml:trace>
  <inkml:trace contextRef="#ctx0" brushRef="#br0" timeOffset="-166108.78">30814 7744 1017 0,'3'-4'359'16,"-1"2"-43"-16,2 1-40 0,-2 0 32 15,4 2 11-15,-2 1-17 0,11 8-14 0,-3 4-32 16,4 4-10-16,-2-1-16 0,-1 6-9 16,-3 0-38-16,2-2-9 0,-5 5-26 0,-1 2 10 15,-6-4-27-15,2 0-15 0,-1-2-20 16,-1-13-33-16,0 3-40 0,0-1-26 0,0 0-55 16,0-3 4-16,0 1-72 0,0-4-62 0,0-5-45 15,0 0 23-15,-7 10-236 0,5-13-25 16,-1 0 20-16,1-1 44 0,0 0 31 0,-4-11 11 15,0 0 53-15,0-2 6 0,-1 0 22 16,1-3 33-16</inkml:trace>
  <inkml:trace contextRef="#ctx0" brushRef="#br0" timeOffset="-165787.45">30781 7792 1012 0,'-2'-3'452'0,"-1"0"-32"15,1-1-15-15,2 0-19 0,-2 1-44 0,2 1-26 16,0-3-31-16,2 2-38 0,0-1-14 0,7-8-10 15,3 3-22-15,1 1-23 0,2 0-3 16,4 2-19-16,-1 3-32 0,2 0 10 0,-9 3-17 16,5 0-9-16,6 0-9 0,26 16-4 15,-26-6-5-15,1 4-1 0,0 0-8 0,-2 3-15 16,-2 3 1-16,1-2-19 0,-3 4-7 0,-5 0-8 16,-1 3-5-16,-2 0 21 0,-7 2-28 0,-2-13 20 15,0 4-21-15,-11 23 20 0,2-18-22 16,-5-3-13-16,1-4-15 0,-5-2-25 15,-2 0-12-15,0-5-11 0,-3-5-30 0,6 1-9 16,-4-1-31-16,5-3 3 0,3-1 12 16,13 0-107-16,-13 0-39 0,-12-14-58 0,13 3 28 15,5 1-244-15,3 1 38 0,4 0 37 0,0-2 44 16,0 11 49-16,0-10-8 0,21-13 34 0,-8 10 18 16,7 4 39-16,3-3 19 0,3 4-21 15</inkml:trace>
  <inkml:trace contextRef="#ctx0" brushRef="#br0" timeOffset="-165594.93">31302 7938 750 0,'7'-1'386'0,"-2"0"-17"0,-3 3-49 0,2 0-12 15,-1 1-6-15,-1 2 10 0,0 3-43 0,0 7-9 16,-2 0-32-16,0-3-30 0,2 5-8 16,-2-3-27-16,2-1-24 0,-2-2-33 0,0-11-71 15,0 8-15-15,0-1-4 0,0-1-92 0,0-6-67 16,0 0-68-16,0 7 19 0,0-7-272 15,7 6 25-15,-2-7 18 0,0 0 38 0,-1-3 33 16,5-6 35-16,3-3 17 0,-4 2 29 0,1-4-9 16</inkml:trace>
  <inkml:trace contextRef="#ctx0" brushRef="#br0" timeOffset="-165464.6">31385 7800 710 0,'-14'-5'260'0,"1"-2"-35"16,3 4-27-16,-2 3-43 0,3 0-70 15,9 0-15-15,0 0-47 0,-9 0-3 0,0 10-153 16,9-7-67-16,2 3-70 0,5 10-21 16,4 0 39-16,0 1-11 0</inkml:trace>
  <inkml:trace contextRef="#ctx0" brushRef="#br0" timeOffset="-164078.89">31553 7996 500 0,'12'6'322'15,"-1"-5"-9"-15,-4 2-23 0,0-6 13 0,0 3-32 16,-3 0-34-16,0-3 25 0,-4 3-16 15,5-6-15-15,-1 4-19 0,-4 0-19 0,-2 0-4 16,0 0-13-16,-2 1-22 0,1 1-15 0,-5 0-12 16,-7 4-15-16,-2 1-15 0,-1 7-1 15,5 0 2-15,-3-1-24 0,2 3-12 16,0-3 3-16,6 0-5 0,1-3-11 0,-1 5-4 16,6-3-1-16,0 1-2 0,2-11-7 15,0 0 12-15,0 7-27 0,0-7 13 0,17 12-12 16,-2-7 2-16,-1-5-21 0,-14 0-24 0,13 0-6 15,3 0-9-15,1 0 4 0,18-13-39 16,-22 5 6-16,5 0 7 0,-4-4-23 0,4 0 7 16,-5-1 0-16,1-1 2 0,-3-1 17 0,-3 7-20 15,-3 1 33-15,-3 1-8 0,3 4 49 0,-5-2-34 16,2 2 2-16,-2 1 9 0,0 1 32 16,-2 1-2-16,-1 2 1 0,1 0-1 0,2-1 45 15,-2 4 5-15,2 1 10 0,0 1 9 16,2 9 0-16,-2-6 15 0,0 4-2 0,8 25-12 15,-2-19 7-15,-2 7-6 0,3-2-3 0,3 1-1 16,-2-1-18-16,-1 2 7 0,2 0-8 16,0-2-10-16,-2-1-4 0,-1-1-7 0,-3-2 7 15,-1-3-9-15,-2 1-12 0,0-15 10 16,0 7-14-16,-11 10 11 0,4-18 13 0,-5 0-14 16,-1 1 7-16,-5-2-3 0,3-3-1 0,-6 0 1 15,10 0-19-15,-20-12 4 0,10 7 8 16,1-7-11-16,-2 0 4 0,4-2 3 0,5-1-5 15,-1 1-5-15,5-1 11 0,-3 4-17 0,3-4 15 16,3 1-7-16,4 1-2 0,0 3-10 16,2 10 6-16,0-10-6 0,13-11-14 0,1 9 7 15,-1-1-9-15,5-1-1 0,-1 2 11 0,6 0-8 16,0 0-1-16,2 0-8 0,1 3 8 16,-1 0-1-16,0-2 1 0,0 3 6 0,1-1 0 15,-3 1-10-15,-3-1 15 0,2-1-9 16,-3 0 7-16,-2 1-3 0,0-1-5 0,-2-1 4 15,1-4 0-15,-5 3 2 0,0-1-23 16,1 1 18-16,-4 2-22 0,-1 2 6 0,-3-2-10 16,2 3 18-16,-4-1 9 0,-2 1-13 0,0 0 11 15,0 7 2-15,0 0-14 0,0-6 14 16,0 6 3-16,-12-15-10 0,8 13 2 0,1-3 7 16,-1 4-11-16,-2 0 19 0,-2 1 1 0,4 1-17 15,-5-1 20-15,-6 11 17 0,1 0 4 16,3 0 9-16,1 2-2 0,4 1 9 0,1 2-11 15,1 2 15-15,2-4 12 0,2-7-10 0,0 3 11 16,0 4-4-16,17 17-3 0,-5-15-3 16,1-3-9-16,3-2 3 0,-1-2 7 0,4-1-9 15,-2-1 0-15,1-2-3 0,-11-5-17 0,7 0-5 16,-1 0 3-16,-1 0-11 0,3 0-4 0,17-13-25 16,-16 3 3-16,-3-1-9 0,3-3-13 15,-5-1 1-15,0 0 9 0,-2 1-4 0,-4-1-5 16,-1 6 16-16,-2-2-19 0,-2 3 4 0,0 8-5 15,0-6 5-15,0 6 5 0,0-8 7 16,-11-3-9-16,6 6 8 0,1 3-11 0,2-2 6 16,0 2 4-16,-3 1-36 0,3-2 7 15,0 1 30-15,0 2-6 0,2-1 17 0,0 1-2 16,2 1 27-16,0 0-9 0,2 3 12 0,0-3 10 16,8 10-10-16,-1-2 1 0,3 0 23 0,1 4-7 15,1-2 9-15,0 0-21 0,-1 3 5 16,3-1-4-16,-1 0 6 0,-2 3-7 0,-4-4 9 15,-1 1-11-15,-1 0-8 0,-5-3-2 0,-2-2 12 16,0-2 3-16,-2-6 0 0,0 0-10 16,0 6 9-16,-11 3-3 0,7-7 13 0,-3 1-22 15,0-3 15-15,0 0 0 0,1 0-7 0,-1 0 2 16,7 0 0-16,-11 0-3 0,-11-15 10 0,8 6-15 16,5 1 21-16,5 3-10 0,-1-4-15 0,3 2 9 15,-1-1-4-15,3 1-3 0,0-3-6 16,12-19-5-16,-4 9 0 0,7-2-27 0,-3 4-7 15,5-2-7-15,2 4 2 0,2 1 5 0,2-2-29 16,-2 2 23-16,16-9-23 0,-4 3 15 16,-8 0-5-16,0 8 29 0,-5-7 2 0,-1 3 14 15,-6 5 28-15,0-2-7 0,-6 3 25 16,1 1-7-16,-3 3-30 0,-3-1 20 0,-2 8-2 16,0 0 5-16,0-7-15 0,-15 0-4 15,10 6 19-15,0 1-1 0,-1 5 9 0,-3-3-6 16,3 3 22-16,0 1 17 0,-7 8 6 0,4-2-5 15,-2 2 11-15,4 1 13 0,3 2 3 16,-1 4-4-16,1 0 9 0,4 1 18 0,0-10-2 16,0 6-20-16,11 28-1 0,0-13 16 15,3-1-26-15,3-3 1 0,0-1-9 0,-2-5-15 16,1-1 12-16,2-5-10 0,-2-2-6 0,2-4 16 16,-5-3-36-16,3 1-18 0,-5-6-29 15,2-3-24-15,-13 0-32 0,10 0-40 0,2 0 12 16,10-14-101-16,-14 4-59 0,-3-4-48 15,2 3 28-15,-5-6-262 0,-2 9 23 0,0-3 48 16,0-3 39-16,-16-11 30 0,5 15 40 0,-1-7 35 16,-1 3 12-16,-3 4-15 0,1-5 49 15,-1 4 4-15</inkml:trace>
  <inkml:trace contextRef="#ctx0" brushRef="#br0" timeOffset="-163944.54">32513 8006 1085 0,'-2'-3'437'16,"0"3"-31"-16,0-1-75 0,2-1-52 0,0 1-11 15,0 0-44-15,7-1-25 0,3-3-147 16,2 0-89-16,4-2-67 0,2 7 8 0,-8 0-301 16,4 0-5-16,29 10 30 0,-16-9-1 0,-2 2 84 15,2 2-2-15,0-1 17 0</inkml:trace>
  <inkml:trace contextRef="#ctx0" brushRef="#br0" timeOffset="-163777.09">32978 8139 1166 0,'5'0'535'0,"-5"1"-59"16,-3-1-66-16,4 1-60 0,-1 1-32 16,2-1-39-16,-2-4-60 0,2 1-67 0,-1 1-91 15,1-1-6-15,-2-2-225 0,4-2 15 16,-2 7-301-16,-2-6 23 0,0 3 19 0,-1-6 61 16,-4 6-7-16,-2-1 17 0,0-2 1 15,3-2 69-15,-5 0 29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09:59:03.990"/>
    </inkml:context>
    <inkml:brush xml:id="br0">
      <inkml:brushProperty name="width" value="0.05292" units="cm"/>
      <inkml:brushProperty name="height" value="0.05292" units="cm"/>
      <inkml:brushProperty name="color" value="#FF0000"/>
    </inkml:brush>
  </inkml:definitions>
  <inkml:trace contextRef="#ctx0" brushRef="#br0">16282 867 524 0,'0'0'223'0,"0"0"-37"0,0 0-13 0,0 0-10 15,0 0-27-15,0 0-7 0,0 0 1 0,0 0 1 16,0 0-13-16,0 0-8 0,0 0-14 16,0 0-17-16,0 0 5 0,0 0-11 15,0 0-4-15,0 0 13 0,12 6-14 0,-13 4 3 0,1 1 18 16,0-11-13-16,0 12 0 0,0 1-10 15,0-1-3-15,0 0 6 0,0 1-9 0,0 0-4 16,11 12-1-16,-3-18 2 0,-2 2-7 16,0-9-8-16,0 8 8 0,2-1-8 0,-2-2-6 15,0-5-19-15,-6 0 28 0,9 0-7 0,0 0 8 16,0 0 0-16,9-15-25 0,-11 6-4 16,0-1-2-16,0-1 3 0,-7-1-5 0,6 4-17 15,-1-5 0-15,-2-4 7 0,-1 9-2 0,-2 8-1 16,0-12 9-16,0 3-20 0,0-1 19 0,-19-5-29 15,17 11-6-15,-4-2-1 0,-1 3-9 16,-1 5 3-16,2 1-15 0,6-3 14 0,-10 8-17 16,6-5-10-16,2 3-12 0,-2-2-16 15,-6 3-7-15,7-2-9 0,1 1-24 0,2 1 13 16,0-7-107-16,0 0-92 0,0 7-63 16,0-7 24-16,0 5 25 0,0-5 4 0,0 9 0 15,0-9 13-15</inkml:trace>
  <inkml:trace contextRef="#ctx0" brushRef="#br0" timeOffset="1753.51">16370 967 385 0,'0'0'148'0,"0"0"21"16,0 0-49-16,0-12 9 0,0 12-12 0,0 0-3 16,0 0 0-16,0 0-15 0,0 0 2 15,0 0-12-15,0 0-10 0,0 0 0 0,0 0-18 16,0 0-2-16,0 0 0 0,0 0-15 0,0 0 12 15,0 0-9-15,0 0 3 0,0 0 0 16,0 0-6-16,0 0 15 0,0 0-14 0,0 0-2 16,0 0 11-16,0 0-16 0,0 0-12 15,0 0-4-15,0 0 16 0,0 0-25 0,0 0 9 16,0 0 1-16,0 0 7 0,0-14-1 16,0 14 5-16,0 0-8 0,0 0-10 0,0 0-5 15,0 0 0-15,0 0 4 0,0 0-5 0,0 0 3 16,0 0-7-16,0 0 10 0,0 0-8 0,0 0 4 15,0 0-9-15,0 0 7 0,0 0-5 16,0 0 5-16,0 0-8 0,0 0 11 0,0 0-16 16,0 0 8-16,0 0 11 0,0 0-21 15,0 0 8-15,0 0-1 0,0 0-6 0,0 0 16 16,0 0-5-16,0 0-18 0,0 0-3 16,0 0 22-16,0 0-13 0,0 0 0 15,0 0-11-15,0 0 15 0,0 0 17 16,0 0-15-16,0 0-6 0,0 0 17 0,0 0 10 15,14 0 0-15,-14-13-5 0,0 13 17 16,0 0-11-16,0 0-4 0,0 0 18 0,0 0 17 0,17-20-1 16,-19 20-20-16,3 1 20 0,-3-1-11 15,-1 0-13-15,3 0-3 0,-3 1-2 0,-2-2-4 16,-1 3-1-16,-1 1-2 0,2 3 4 16,-4 0-7-16,-1 3 8 0,2 5 15 0,-3-1 16 15,1 5-24-15,-3 0 17 0,3 0-8 0,3-2-12 16,0 3 16-16,-4 3 7 0,8-5-9 0,-3 0-10 15,2-2 8-15,4-8-24 0,10 12 7 16,0-7 19-16,2-4 1 0,3 1-8 0,1-9-17 16,7 4-3-16,-4-4-12 0,-6 0-31 15,8 0-37-15,23-16-26 0,-18 6-53 0,-1-1-28 16,1-2 15-16,-5 1-194 0,-7 0-99 0,2 0 47 16,5-1 29-16,-8 0 24 0,-3 0 26 15,-1 1-12-15,-2-2 6 0</inkml:trace>
  <inkml:trace contextRef="#ctx0" brushRef="#br0" timeOffset="2030.75">16550 848 401 0,'1'-2'354'15,"-1"4"-56"-15,0-4-32 0,2 4-48 0,-1 1-27 16,-1 6 3-16,0 4 3 0,1-5-17 0,2 5 3 15,-3-4-24-15,0 6 15 0,0 2-11 0,0 3-12 16,0 1-24-16,0 1-5 0,0-2-28 16,0 0 6-16,0-2-10 0,0 2-10 0,0-4-8 15,0 0 3-15,0-2-7 0,15 12-62 16,-11-16-11-16,2-3-59 0,-1-4-34 0,1-1-34 16,2-2-44-16,-8 0 14 0,11 0-253 0,10-11 32 15,-13 8 27-15,-2-1-39 0,1-2 33 16,-1 1 36-16,2-1 14 0,-2-2 8 15</inkml:trace>
  <inkml:trace contextRef="#ctx0" brushRef="#br0" timeOffset="2203.73">16669 1083 415 0,'-4'5'273'0,"3"-3"-49"0,-2-2-17 16,3 5-29-16,-1-2-5 0,0 2-27 15,7-3-19-15,-1 2-8 0,-1-2-24 0,-2-1 0 16,3-1-30-16,2-1-66 0,0-5-60 0,1 1 5 16,-5-1-289-16,4 0-6 0,-1-1 9 15,-1-1 42-15,0 2-5 0</inkml:trace>
  <inkml:trace contextRef="#ctx0" brushRef="#br0" timeOffset="3136.74">21293 1110 298 0,'0'0'288'16,"0"0"-22"-16,13-15-25 0,2-4-50 0,-16 14-23 16,-1 1-2-16,-3-2-26 0,-1 5-17 0,-7 0-21 15,3-5-3-15,-1 9 5 0,6-3-35 16,-6 0 11-16,-1 0-21 0,-14 13-4 15,17-6-3-15,-6 2-13 0,1 1-5 0,3-2 5 16,4 3 9-16,-5-1-3 0,3-1-7 0,4 1-13 16,-4-2-6-16,7-3 12 0,2-5-19 0,0 9 16 15,13 6 18-15,-4-8-4 0,3 0-4 16,0 2 1-16,3-3-7 0,-2-1 4 0,4 0 6 16,3-1-18-16,1 1 0 0,-4 0-3 0,-3 0-19 15,0 0 9-15,-3 0 0 0,-3 2 4 16,-1-1-4-16,1 0-6 0,-5-2 11 0,1 2 1 15,-4 1-1-15,0-7 15 0,0 0 2 0,0 7 2 16,0-7 11-16,-18 23-8 0,6-14-6 16,1-4 27-16,4 2-10 0,-11 0-14 0,0-2-1 15,-2 0 9-15,-3-1-39 0,1-2-19 16,-4-1-65-16,12-1-43 0,-5 0 11 0,-27-15-268 16,21 10 29-16,1-2 28 0,3 2 26 0,-3-5 21 15,7 1-60-15,3-1 4 0,6 1 25 16,6 1-1-16</inkml:trace>
  <inkml:trace contextRef="#ctx0" brushRef="#br0" timeOffset="15954.33">18054 345 285 0,'0'-12'259'0,"0"12"-22"0,-26-25-33 16,25 22-23-16,1-1-22 0,3 3-28 0,-3 0-23 16,3 2-12-16,-6 4 4 0,2 3 9 15,1 5-20-15,-2-5-7 0,-2 5 7 0,3 2 9 16,-2 1-22-16,2 4-3 0,3-5-16 16,-2 0 0-16,2 3-3 0,-2-1-16 0,1-3 12 15,0 1-9-15,0-2 1 0,-1-6-14 16,5 9 17-16,-1-3-12 0,-1-6-15 0,0 0-9 15,0 1-25-15,-3 1-13 0,3-7-41 16,-2-2-14-16,2 6 9 0,-2-6-142 0,4-6-147 16,-1 1-22-16,0 1 26 0,-2-6 33 0,1 3 9 15,-3-4-1-15</inkml:trace>
  <inkml:trace contextRef="#ctx0" brushRef="#br0" timeOffset="16197.98">18222 330 309 0,'-1'5'223'15,"0"2"-33"-15,0 6-20 0,-2-6 0 0,2 5-5 16,-1 0-14-16,0 4-6 0,-1-1-15 16,1-1-22-16,0 1 9 0,-1 0-21 0,3 0 2 15,0-1-12-15,0 1-11 0,-1-4-16 16,4-1 4-16,-2 0-22 0,-1-10 10 0,0 9 4 15,0-1-31-15,0-1-43 0,0-7-19 0,0 6-46 16,0-6 8-16,0 0-226 0,-5 4 21 16,3-9-106-16,0-2 26 0,1 0 8 0,-2-3-3 15</inkml:trace>
  <inkml:trace contextRef="#ctx0" brushRef="#br0" timeOffset="16397.5">17930 456 473 0,'4'-3'259'0,"1"0"-32"15,3-1-25-15,3 4-47 0,-2 0-3 16,5 0-21-16,0-1-14 0,1 4-14 0,1-3-4 16,1 0-22-16,-1-2-17 0,-2 0-52 0,3 0-58 15,7-4 5-15,-3 6-299 0,-3-2-15 16,-6 2 48-16,21-13 15 0,-11 8-8 15</inkml:trace>
  <inkml:trace contextRef="#ctx0" brushRef="#br0" timeOffset="16631.12">18340 362 252 0,'2'-2'343'0,"2"5"-78"16,2-1-28-16,2-1-46 0,2-3-11 0,1 4 0 16,0-2-30-16,3-1-15 0,0 3-10 0,-1-2-23 15,4 0 0-15,1 2-22 0,-1-2-17 16,5 4-32-16,-7-7-22 0,-1 2-49 0,-1 1-10 16,1 0 4-16,-6-6-227 0,4 2 22 0,-4 1-129 15,-6-1 0-15,8 0 31 0,-5 1-5 0</inkml:trace>
  <inkml:trace contextRef="#ctx0" brushRef="#br0" timeOffset="16885.8">18469 373 377 0,'0'1'283'0,"0"2"-45"0,-1 1-31 16,1-4-13-16,3 6-30 0,1 1-2 0,-4 1-5 15,2 0-32-15,-1 2-4 0,0 1-3 0,-5 2-22 16,7 2-1-16,-4-1-13 0,3 1-19 16,-2-1 13-16,0-2-21 0,-2 1-1 0,0 1-9 15,0-4 11-15,-1-1-29 0,1-1-5 16,1 1-32-16,1-9-34 0,0 7-44 0,0-7 7 16,0 7-180-16,10 3-145 0,-8-9 52 0,3 0 25 15,-2-3 19-15,3-3 12 0,-3 3 2 0</inkml:trace>
  <inkml:trace contextRef="#ctx0" brushRef="#br0" timeOffset="17142.49">18608 459 430 0,'-2'-1'286'16,"4"1"-54"-16,1 1-22 0,-4-1-29 16,4 1-24-16,2-1-16 0,0 1-14 0,5-2-13 0,4 4 3 15,0-1-12-15,3-3-24 0,-2-2-4 16,-1 3-12-16,0 2 2 0,2-2-16 0,0 0-23 16,3-3-37-16,-6 4-21 0,0-2-63 15,2-3 10-15,0 1-289 0,-15 3 4 0,19-5 29 16,-10 1 7-16,-6 4 13 0</inkml:trace>
  <inkml:trace contextRef="#ctx0" brushRef="#br0" timeOffset="17383.62">18716 452 442 0,'0'6'250'0,"3"-3"-30"0,-3 6-7 15,-2 0-10-15,4 2-27 0,-4 4-32 16,1-3-4-16,-1 2-6 0,-5-2-17 16,4 1-10-16,2 1-16 0,0-1-4 0,0-1-21 15,1 2-2-15,-2-5-16 0,2-1-39 0,3 0-21 16,-2-2-32-16,-3-3-26 0,7 6 6 16,-1-15-183-16,3 3-125 0,3 3 9 0,-3-5 24 15,1 1 11-15,2-3 3 0</inkml:trace>
  <inkml:trace contextRef="#ctx0" brushRef="#br0" timeOffset="17634.8">18896 431 448 0,'-2'5'279'0,"4"1"-24"16,-4 2-32-16,4 2-3 0,-2 1-23 0,-2 1-9 15,4 2-21-15,-4-1-13 0,2-2-21 16,2 3-2-16,-2-1-26 0,-2-2 6 0,4 0-29 16,-2-1 0-16,3-3-12 0,1 1 4 15,-3-1-7-15,1 0-3 0,1 0-35 0,-3-5-41 16,1 0-26-16,1-1-29 0,1-2-61 0,4-3 11 16,-1-2-293-16,-2 2 30 0,-2-1 23 15,3-2 29-15,-3 1-16 0,-2-1 14 0,0 0 24 16</inkml:trace>
  <inkml:trace contextRef="#ctx0" brushRef="#br0" timeOffset="17917.57">18889 442 550 0,'-1'-7'347'0,"2"-1"-56"0,3 3-26 0,-3-4-35 15,6 5-47-15,2-3 2 0,3 0-26 16,0 0 2-16,5 3-17 0,3 0-11 0,-3-2 0 15,0 5-43-15,-2-2 8 0,-2 7-18 16,4 0-8-16,-2 2-3 0,1-1-13 0,-4 4-9 16,-3 0-14-16,-2 0-3 0,-2 2 16 0,-4 0-15 15,-1 0-16-15,3-2 4 0,-7 0 5 16,0 1-10-16,-3-2 9 0,-2 1 15 0,-3-1-16 16,-1-3-1-16,-2 0-2 0,-1-1-27 0,-2-1-38 15,-1 0-20-15,1-3-39 0,-1-1-75 0,4-1 18 16,-2 2-234-16,6-7 30 0,-2 2 26 15,1 0-43-15,7 0 25 0,-7 1 20 0,7 1 7 16</inkml:trace>
  <inkml:trace contextRef="#ctx0" brushRef="#br0" timeOffset="29561.58">19372 439 507 0,'0'0'235'0,"0"-15"-13"15,0 15-11-15,0 0-39 0,0 0-33 16,0 0 8-16,13 0-18 0,3-23-19 16,-14 20-2-16,-3 0-16 0,3 2-20 0,3-2 2 15,-3-1-3-15,1-2-4 0,-7 3 2 16,4-1-23-16,-4-1-3 0,2 1 12 0,0-2-20 16,0 2-4-16,-2 4-3 0,1-6-6 0,-2 4-2 15,-2-1 1-15,0 3-3 0,-5 7-5 16,-4-6 11-16,0 5-9 0,1-1-7 0,-1 1 8 15,3 3-21-15,2-2 12 0,-1 2-10 16,3-1 11-16,0 0-16 0,4-5 8 0,0 4 15 16,3-3-11-16,3 2 2 0,3-2-5 0,3 1 22 15,8 0-10-15,-2-1-7 0,5 0 11 16,-1 0 3-16,1 1-5 0,4 2-11 16,-3-4 2-16,-1 3 8 0,6 5-21 0,-8-5 5 15,-1 2 9-15,-3 0 1 0,0 1-6 16,-2-4-8-16,-2 4-3 0,-4 1 15 15,3-2-15-15,-5-1-7 0,-2-7 18 0,0 7-4 16,0 0-9-16,0 1 14 0,-12 4 4 0,9-8 15 0,-3 1-5 16,-6-4-8-16,-4 0 9 0,2-1-14 15,-2 0 15-15,2-2-10 0,-7 0-2 16,2-1 14-16,1 1-5 0,-2-4-11 0,4 2 6 16,-2 0-6-16,-1 1-3 0,3-4 3 0,3 3 1 15,2 3-6-15,0-4-15 0,5 4-1 16,0-3-2-16,-1 0-23 0,2-2-19 0,6 4-37 15,0-1 8-15,3-1-120 0,1-2-107 16,2 0-88-16,5 3 25 0,-4 1 20 0,1 2 16 16,3-4 5-16</inkml:trace>
  <inkml:trace contextRef="#ctx0" brushRef="#br0" timeOffset="37836.68">16605 1318 239 0,'0'0'124'0,"0"0"-33"16,0 0-11-16,0 0 6 0,0 0-15 15,0 0-23-15,0 0 19 0,0 0-7 0,0 0 0 16,0 0-3-16,0 0 12 0,0 0 4 15,0 0-6-15,0 0 4 0,0 0-27 0,0 0 27 16,0 0-2-16,0 0-12 0,0 0-11 0,0 0 21 16,0 0-20-16,0 0-9 0,0 0-12 0,0 0 2 15,0 0 14-15,0 0-7 0,0 0-4 16,0 0-1-16,0 0-5 0,0 0 11 16,0 0 8-16,0 0-1 0,0 0-8 0,0 0-8 15,0 0 0-15,0 0-13 0,0 0 13 0,0 0-6 16,0 0 5-16,0 0 0 0,0 0-7 0,0 0-6 15,0 0-5-15,0 0 2 0,0 0-10 16,0 0 11-16,0 0-2 0,0 0 3 0,0 0 3 16,0 0-4-16,0 0 8 0,0 0-13 0,0 0 21 15,0 0 4-15,0 0-9 0,0 0 12 16,0 0-9-16,0 0 0 0,0 0 9 0,0 0-12 16,0 0-5-16,0 0-6 0,0 0 11 15,0 0-12-15,0 0 2 0,0 0-6 0,0 0 12 16,0 0-9-16,0 0 9 0,0 0-19 15,0 0 7-15,0 0-8 0,0 0 6 0,0 0 1 16,0 0-5-16,0 0-1 0,0 0 3 16,0 0 19-16,0 0-6 0,0 0-12 0,0 0 4 15,0 0 2-15,0 0 6 0,0 0-5 16,0 0 15-16,0 0-8 0,0 0-8 0,0 0-11 16,0 0 1-16,0 0 12 0,0 0 5 15,0 0-15-15,0 0 8 0,0 0-10 0,0 0 5 16,0 0 1-16,0 0-7 0,0 0 4 0,0 0 5 15,0 0 5-15,0 0 7 0,0 0-7 16,0 0 0-16,0 0-10 0,0 0 17 16,0 0-3-16,0 0-11 0,0 0-5 0,0 0-2 15,0 0 0-15,0 0 6 0,0 0 11 0,0 0-18 16,0 0 4-16,0 0 10 0,0 0-5 0,0 0-2 16,0 0-7-16,0 0-1 0,0 0 15 15,0 0-21-15,0 0 10 0,0 0 7 0,0 0-15 16,0 0-19-16,0 0-6 0,4 0 5 0,0-1-11 15,2-1-27-15,0 1-11 0,0 0-13 16,23-5 27-16,-10 2-45 0,1 2 11 0,10-1-30 16,2-1-22-16,-3 3-18 0,4-3-67 15,-3 3-46-15,1-2-51 0,-5 3 2 0,-16 0 7 16</inkml:trace>
  <inkml:trace contextRef="#ctx0" brushRef="#br0" timeOffset="38287.38">17702 1373 317 0,'0'0'110'0,"0"0"-15"16,1 0-12-16,-1 0 28 0,0 0-9 0,0 0-5 15,0 0-5-15,1 0-9 0,-1 1 5 0,-1-1-3 16,1 0-10-16,2-1-9 0,-2 1-4 15,0 0-9-15,-1 0 7 0,2 0 4 0,-2 0-8 16,1 0-27-16,1 0 17 0,-2 0-10 0,1 0 5 16,0 0-23-16,1 0 10 0,-1 0 3 15,1 0 0-15,-1-2 0 0,0 2-5 0,0 0-9 16,1 0 13-16,-2-1-14 0,2 2-23 0,-2-1 12 16,1 0 7-16,-1 0-12 0,1 0 11 15,0 0-28-15,0 0-8 0,0-1-8 0,0 0-9 16,1 1 5-16,-1-1-130 0,-1-1-107 15,1 0-60-15,1 1 18 0,-2-1-40 0</inkml:trace>
  <inkml:trace contextRef="#ctx0" brushRef="#br0" timeOffset="38913.54">16971 1457 353 0,'0'0'136'16,"0"0"3"-16,0 0-29 0,0 12-5 0,0-12 0 15,0 0-26-15,0 0 7 0,13 0-24 16,-13 0-15-16,0 0-21 0,0 0-2 0,0 0-93 15,0 0-102-15,0 0-121 0,0 0 10 0</inkml:trace>
  <inkml:trace contextRef="#ctx0" brushRef="#br0" timeOffset="40007.96">17368 1638 290 0,'13'0'251'0,"-13"0"-40"0,0 0-15 0,13 0-24 15,-13 0-20-15,24 20-10 0,-6-24-10 16,-12 4-1-16,14-4-16 0,-5-2-13 0,3-1 3 16,-8-2-5-16,-2 3-19 0,1 1 7 0,-2 1-21 15,-3 0-8-15,0 0-3 0,1 0 6 0,-3-3-16 16,0 3-5-16,0-2-7 0,-1 2 11 16,-1 4-21-16,0 0 0 0,0-7 5 0,-17-7-11 15,4 6-8-15,-1 4 10 0,-2 4-4 16,4-2-9-16,0 1-1 0,2 1-13 0,-1 0 19 15,-4 0-3-15,-13 15-3 0,10-5 17 16,4-2-14-16,3 3 4 0,1-1 1 0,4 2 22 16,2-3-12-16,1 2 11 0,1-4 3 0,2-7-4 15,0 7-1-15,0-1-2 0,15 11-10 16,-3-8 9-16,5 0-7 0,-1-4 12 0,2-2-14 16,3 0 8-16,-10-3-17 0,5 0-16 0,5 0-16 15,-2 0 0-15,21-11-11 0,-22 6 9 0,-1-2-29 16,-2 1 2-16,-1-2-9 0,-2-3 10 15,-2 2 0-15,-2-3-4 0,-1 3-10 16,-1 1 20-16,-3 4 9 0,0-1-11 0,-3 0 10 16,0 2 11-16,0 3-12 0,0 0 4 0,0 0 18 15,-3-3-9-15,2 4 34 0,-1 2 3 16,1 1 13-16,-1 0 11 0,-1 2-1 0,3-1 4 16,-1 1-3-16,-2 1-3 0,3-1 6 0,-1 0 4 15,0 0-11-15,1-1 12 0,0 2-5 0,0-7-3 16,0 0-2-16,0 6-1 0,0-6 20 15,0 7-5-15,0-7 9 0,0 7 9 0,0-7 14 16,0 0 0-16,0 7-9 0,0-7-10 0,6 5-30 16,-3-8 9-16,1 0-1 0,-2-2-29 15,8-6-10-15,1-3 7 0,1 1 9 16,-2 4-26-16,0-2 17 0,-3 5-18 0,-1-1 10 16,0 2 3-16,-2 2-18 0,1 3 0 0,-5 0 1 15,0 0 14-15,0 0-5 0,15 10 2 0,-4 1 6 16,-5 2 4-16,-1-3-23 0,-3 0 31 15,-1 0 5-15,2-1-19 0,-2-2-4 0,1 0-3 16,-1 0 1-16,1-1 16 0,-1-1-12 16,-1 1-11-16,1-1-13 0,1 0-5 0,0-1-42 15,-1 0-13-15,0 0-24 0,2-4-70 0,-1 0 17 16,-2 0-227-16,0 0 31 0,0 0 26 16,7 0-40-16,0 0 20 0,4-10 24 0,-5 8 15 15,8-8 6-15</inkml:trace>
  <inkml:trace contextRef="#ctx0" brushRef="#br0" timeOffset="40539.86">17925 1620 259 0,'-2'-1'308'0,"0"1"-59"0,0 1-47 0,-2 2 16 16,2 1-28-16,-1-1 2 0,-4 9-22 0,1-3-18 15,2-1 1-15,3 0-8 0,-2 1-17 16,3-2-2-16,-2 0-9 0,2 0-27 0,-1-2 6 15,1-5-2-15,0 0-22 0,0 7 8 0,12 14-21 16,-4-14-2-16,-1-1 7 0,-1-1-14 16,2-2 6-16,-2-3-20 0,-1 0-6 0,1 3-3 15,-1-3 1-15,-5 0-20 0,0 0-7 0,7 0-10 16,0 0-14-16,5-11-11 0,0 1 9 16,-3-1 13-16,0 1-7 0,-3 0 4 0,-2 3-2 15,1 0 9-15,-1 3-9 0,-1 0-6 0,0 0 23 16,1 1-15-16,-1 1 17 0,0 2-3 15,0-2 0-15,2 2 21 0,-5 0-6 0,0 0 1 16,7 0-5-16,13 14 4 0,-10-5 14 0,1 1-10 16,-2 0-2-16,-3-3 0 0,0 1-4 0,-2-1 16 15,2-1-16-15,-2 0 2 0,-2-1 9 0,0-1-13 16,0 0 7-16,0 0-2 0,-2-1 2 16,2 1 9-16,-2-1 20 0,0 0-19 15,0-3 17-15,0 0-18 0,0 0 8 0,0 0 4 16,-11 8-14-16,7-9 1 0,-1 1-21 0,0-2 15 15,0 1 2-15,4-2 0 0,-2 0 19 0,1-1-26 16,1 0 5-16,0 1-16 0,1-2 17 16,2 3-12-16,1-3 3 0,0 2-1 15,10-6-3-15,0 0-2 0,1 1 5 0,5 0 5 16,-3 3-26-16,2-2 9 0,0 2-13 0,-3-2-40 16,0 2 5-16,-3 3-34 0,-3-2-17 0,-1 2-47 15,-2 1 14-15,-2-1-158 0,-1 1 24 16,-1 1 22-16,-2 0-180 0,0-2 31 0,0 2 22 15,0 0 27-15,0 0 27 0,0 0 8 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39.80444" units="1/in"/>
          <inkml:channelProperty channel="Y" name="resolution" value="4978.27393" units="1/in"/>
          <inkml:channelProperty channel="F" name="resolution" value="0" units="1/dev"/>
        </inkml:channelProperties>
      </inkml:inkSource>
      <inkml:timestamp xml:id="ts0" timeString="2012-01-13T20:05:42.191"/>
    </inkml:context>
    <inkml:brush xml:id="br0">
      <inkml:brushProperty name="width" value="0.05292" units="cm"/>
      <inkml:brushProperty name="height" value="0.05292" units="cm"/>
      <inkml:brushProperty name="color" value="#FF0000"/>
    </inkml:brush>
  </inkml:definitions>
  <inkml:trace contextRef="#ctx0" brushRef="#br0">14542 6262 5733,'0'-28'1858,"0"28"96,20 0-321,-20-24-320,0 24-384,0 0-160,0 0 128,0 24 128,0 4-289,-20 26-127,20-1-129,-21 26 1,1-24-161,20-3-64,-19 28-127,0-28-65,19 0-417,-22 2 674,22-2-257,0-25-32,-19 27-64,19-28 0,0 1-449,0-2-159,0-25-385,0 27-449,19-27-608,-19 0-1089</inkml:trace>
  <inkml:trace contextRef="#ctx0" brushRef="#br0" timeOffset="322.01">14899 6184 6758,'0'-27'2082,"0"27"-801,0 27 481,0-1-545,-20 26-288,20 2-32,-21-1-161,2 26-159,-1 1-289,1-1-96,-2-25 33,1 24-225,20-24 96,-19-2-64,-1 2 0,20-27-192,-21 26-225,21-28-287,0 2-610,-19-27-960,19 0-2210</inkml:trace>
  <inkml:trace contextRef="#ctx0" brushRef="#br0" timeOffset="546.03">14463 6635 11691,'-22'0'32,"22"0"768,22 0 450,-3 0 479,0 0-704,22 0-705,-2 0-255,2 0-33,-3 0-129,1 0-703,2 0-1795,-22 0-4708</inkml:trace>
  <inkml:trace contextRef="#ctx0" brushRef="#br0" timeOffset="908.05">15058 6396 9929,'0'-27'865,"19"27"864,0 0 481,3-25-480,17 25 32,1-28-545,-1 28-288,40-27-417,-19 27-352,20-27 161,-1 27-65,-20 0-352,1 0 288,0 0-640,-22 0-1,3 0-1056,-2 0 416,-18 0-801,-1 0-833,-20 0-2401</inkml:trace>
  <inkml:trace contextRef="#ctx0" brushRef="#br0" timeOffset="1159.06">15593 6316 6502,'-20'28'64,"20"-28"2883,0 25-1090,-19 2 1,-1 25-449,-1-25-512,2 26-192,-1-26-225,1 25-287,-2 2-193,1-28-33,20 0 1,-19 0-224,19-26-609,0 28-960,19-28-1635</inkml:trace>
  <inkml:trace contextRef="#ctx0" brushRef="#br0" timeOffset="1598.09">15970 6421 10794,'0'0'1281,"0"0"673,20 0-545,1-25 225,-1 25-449,18-27-416,3 27-353,-2-25 64,21 25-287,0 0-225,-2-28 224,-17 28-256,19 0 0,-21 0-289,1 0-672,-20 0 289,-1 0-770,0 0-992,3 0-2723</inkml:trace>
  <inkml:trace contextRef="#ctx0" brushRef="#br0" timeOffset="1837.1">16387 6369 5797,'-19'27'1922,"-1"-27"96,20 25 320,-21-25-480,21 27-289,-19 28-512,-1-30-288,1 2-64,-2 25-321,21-24-320,-20 24 0,1-26-96,-1 0-512,-1 28-866,21-27-1633</inkml:trace>
  <inkml:trace contextRef="#ctx0" brushRef="#br0" timeOffset="2524.14">16844 6528 8039,'0'-25'0,"0"25"1922,0 0-224,0 0-353,-19 25-993,19 2 193,-21 25 95,21-24 33,-20 24-129,1 0-287,0 2-129,19-2-64,-22 2-32,3-1-32,19-26 64,0-27-32,0 25 64,0-25 160,-19 0 225,19-25-353,0-2-160,19 1 96,-19-28-64,19 2 0,-19-1-32,41-27 32,-22 0-64,22 1 64,-22-1-96,20 28 64,2 0-64,-2-3 32,-20 28 64,22 27 128,-22-28 96,0 28-64,3 28 0,-3-1-32,1 0 97,-20 26-65,0-1 0,-20-25 0,1 28-32,-3-3 96,-16-27-32,-3 2-384,2-27 609,-1 28-513,1-28 0,0 0-161,18 0-447,1 0-578,20 0-1825</inkml:trace>
  <inkml:trace contextRef="#ctx0" brushRef="#br0" timeOffset="2977.17">17618 6344 10666,'0'0'1057,"0"-28"1729,-20 28-1473,-20 0-95,1 28 127,0-28-448,-21 25-193,0 2-31,21 25-64,-21-25 31,41 1-768,-3-3 384,3 2-192,19-2-224,0 2 64,19 1 96,3 24 96,16 0-32,3-24-416,-2 25 192,2-28-128,-3 29-129,-18-27 737,1 26-480,-21-28 385,0 2-161,-21 0 448,1-27 225,1 26 256,-22-26-96,-17 27-225,17-27-384,3 0-63,-22 0-514,19 27 418,2-27-1251,20 0-1888,-3 0-3621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2:28.872"/>
    </inkml:context>
    <inkml:brush xml:id="br0">
      <inkml:brushProperty name="width" value="0.05292" units="cm"/>
      <inkml:brushProperty name="height" value="0.05292" units="cm"/>
      <inkml:brushProperty name="color" value="#FF0000"/>
    </inkml:brush>
  </inkml:definitions>
  <inkml:trace contextRef="#ctx0" brushRef="#br0">15751 7147 504 0,'0'-15'285'0,"0"15"-41"0,0 0-17 0,0 0-18 15,-13-22 5-15,-6 23-10 0,8-1-33 0,-7 0 6 16,-3 0-15-16,-21 17-7 0,21-11-28 15,2 3 3-15,2 0-20 0,4 0-17 0,-2 4-18 16,4-4 21-16,8-4-22 0,1 0 7 0,2-5 8 16,0 0-17-16,15 24 14 0,-2-14-10 15,0-2-2-15,6 0-25 0,4-1-12 0,1 5 22 16,-1-4-5-16,0-1-7 0,-3 3-31 16,-2-1 23-16,0-2-4 0,-3 3-3 0,-5-5-3 15,-3 2 17-15,-2-1-5 0,-2-1-4 0,-1-1 22 16,-1 1 2-16,-1-5 6 0,0 0-18 15,0 0-14-15,-21 18 14 0,4-10-13 0,0-4-5 16,-4 1 2-16,0-3-38 0,-3-1 1 0,0 2-55 16,11-3-16-16,-8 0-14 0,1 0-41 15,-3 0-15-15,-18-14-12 0,24 6-29 0,10 4 17 16,1-2-165-16,1-1-100 0,5 2 15 0,0 5 35 16,14-19 24-16,-1 7 14 0,9-2 35 0,0 5 22 15,6-1 15-15</inkml:trace>
  <inkml:trace contextRef="#ctx0" brushRef="#br0" timeOffset="364.46">16098 7179 747 0,'12'-6'278'15,"-3"-1"-29"-15,-4 2-19 0,-5 2-29 16,-2 0-14-16,-2 0-6 0,-1 1-16 0,0 1 3 16,-2 1-6-16,0 0-22 0,-10 1 5 0,7-1-12 15,-4 0-27-15,-18 13-3 0,13-11-13 16,0 7-7-16,2-1-19 0,4 0-6 0,0 1 15 15,3 1-35-15,4-1 31 0,2 0-19 0,3-3-20 16,1-6 10-16,0 0 3 0,0 8-14 16,13 11 18-16,0-9-1 0,3-4-16 0,0 3-1 15,1-3-8-15,1 2 5 0,7-5-22 16,-2 2 15-16,-1 1-16 0,-1-1 19 0,-3 0-12 16,-6-3 5-16,-3 1-3 0,0 1-22 0,-3-1 22 15,-2-3-1-15,-2 3 25 0,-2-3-7 16,0 0 22-16,0 0-8 0,-21 14 5 0,9-12-37 15,-8 1 0-15,-3 0-2 0,-1-2 7 0,-1 2-3 16,-3-1-43-16,3 1-5 0,-7-1-28 0,3 1-26 16,5-2-12-16,3-1-27 0,10 0-19 15,-2 0-53-15,2 0 18 0,1-9-151 16,10 1-59-16,3 4 2 0,2-1 20 0,12-4 24 16,2 0 22-16,1-2 4 0,8 2 42 0,2-3-1 15</inkml:trace>
  <inkml:trace contextRef="#ctx0" brushRef="#br0" timeOffset="622.64">16309 7195 229 0,'26'-8'331'0,"-5"-4"-27"0,0 3-26 0,-4 4-12 16,-4 0-28-16,-7 1-24 0,-2 1-16 0,-3 1-22 15,0 2 2-15,-2 2-19 0,-3 1-15 0,1 1 1 16,-4 5-16-16,-3 5 35 0,-3 2 17 16,2-1-34-16,0 4 2 0,1-1-28 0,3-1 5 15,0-2-14-15,2 2 8 0,1 2-2 0,2-6-3 16,2-13 5-16,0 11-1 0,0 0-9 15,18 14-11-15,-8-14-19 0,3-2 7 0,0-1-9 16,4-3-14-16,1 1-13 0,4-5-22 0,0-1-46 16,0 2-25-16,-9-2 5 0,5 0-86 15,3 0-16-15,26-11-41 0,-28 7-63 0,4 0 24 16,-2-4-225-16,-3 4-37 0,-1-1 50 0,-1-4 43 16,-2 3-24-16,1 1 52 0,-3-5 19 0,-1 4 61 15,4 1-2-15,-2-1-5 0</inkml:trace>
  <inkml:trace contextRef="#ctx0" brushRef="#br0" timeOffset="887.84">16977 7052 547 0,'5'-5'506'0,"-2"1"-87"0,-1 1-43 0,1 5-50 15,-3 1 4-15,2 1-10 0,-1 4-27 16,0 9-20-16,-1-5-12 0,0 8-7 0,-14 28-22 15,8-17-25-15,-3 3-1 0,0 3-36 0,0 3-18 16,-5 0-3-16,2 1-26 0,-3 3 6 16,1-5-43-16,0-2-26 0,2-2-42 0,1-3-34 15,-1-6-28-15,4 0 6 0,-1 1-107 0,4-6-21 16,3-7-40-16,2-14-58 0,0 0 27 0,13 12-251 16,-7-12 12-16,10-4 51 0,0-7-3 15,-1 2 35-15,0-8 51 0,2 0 4 0,1 0 31 16,2-5 28-16,2 1-1 0</inkml:trace>
  <inkml:trace contextRef="#ctx0" brushRef="#br0" timeOffset="1109.44">17220 7224 1135 0,'0'-3'394'15,"2"0"-16"-15,0 1-42 0,1-2-21 0,10-4-19 16,5 4-6-16,6 0-31 0,1 1-32 15,4 0-10-15,1 3-30 0,2-1-20 0,-1-3-25 16,2 2-48-16,-1 1-54 0,-2 1-29 16,-2-1-1-16,-6-1-132 0,-2 0-44 0,-5 0-60 15,-5 2 22-15,-3-1-262 0,-4 0 21 16,-1 1 37-16,-2 0 36 0,0 0-9 0,0 0 37 16,0 0 38-16,-12-3-18 0,9 1 39 0</inkml:trace>
  <inkml:trace contextRef="#ctx0" brushRef="#br0" timeOffset="1304.46">17491 7154 514 0,'-4'3'447'0,"0"1"-47"0,1 2-54 0,-2 10 31 15,-1 0-33-15,-1 4-19 0,-1-3-35 16,1 4-30-16,-1-1-23 0,1-2-22 0,-1 3-16 16,1 0-37-16,-2-2-24 0,3-4-65 15,1 2-28-15,0-2-4 0,5-5-114 0,-2-1-47 16,0 1-56-16,2-10-44 0,0 0 18 0,0 0-275 15,14 10 43-15,-8-10 42 0,2 0 37 0,10-7 12 16,1 0 25-16,3-1 46 0,0-4 15 16,0 1-7-16</inkml:trace>
  <inkml:trace contextRef="#ctx0" brushRef="#br0" timeOffset="1547.7">17767 7190 1056 0,'2'2'348'0,"-1"1"38"0,-2 1-31 0,0 1-22 15,-1 1-33-15,-4 11-22 0,1-2-25 16,-1 3 1-16,3-1-25 0,-1 1-2 0,2 0-33 16,2-7-12-16,0 7-9 0,0-11-5 15,0 5-28-15,0 1-15 0,17 13-11 0,-6-11-13 16,0-6 3-16,5-1-17 0,1 0-40 0,1-3-24 16,0-1-43-16,0-4-65 0,2 1 8 15,-11-1-117-15,4 0-31 0,18-10-61 0,-12 2 28 16,-2 1-249-16,2-1 22 0,0-2 39 0,-2 2 29 15,4 1 33-15,1-4 36 0,0 1 42 0,0 0-3 16,5 1 28-16,-4 2-4 0</inkml:trace>
  <inkml:trace contextRef="#ctx0" brushRef="#br0" timeOffset="1934.37">18348 7221 897 0,'3'-4'455'0,"-2"1"-33"0,-1-1-34 16,2 0-51-16,-2 0-39 0,-2 2-30 0,1 1-33 15,-3 1-20-15,-1 1-13 0,-2 1-24 16,-7 6-16-16,-3-5-11 0,0 6-13 0,0 1-20 16,4 0-10-16,-1 1-3 0,2-2-16 15,3 1-6-15,0 1-18 0,4-1-9 0,1-4 4 16,1 1-5-16,3 0-10 0,0-7-13 0,0 0 10 16,0 7-4-16,21 9-6 0,-5-7-12 15,2-1 13-15,3 0-17 0,0-2 10 16,0 5 2-16,2-3-15 0,-3 1-3 0,0-1 6 15,-3 0-6-15,-2-2 1 0,-3 4-14 0,-5-5 20 16,1 2 12-16,-4-1-10 0,-2-2 27 0,-1 2 2 16,-1-6 17-16,0 0 6 0,0 6 5 0,-20 14-16 15,4-11 9-15,-2-3-9 0,-4 0-2 16,-1 0-9-16,-4-2-17 0,1 0-8 0,-3-2-11 16,2 1-32-16,14-3-34 0,-5 0-21 0,-1 0-53 15,0 0 12-15,-13-14-148 16,21 9-100-16,7-1 31 0,1 0-228 0,1 0 41 0,4 0 37 15,3 2 56-15,8-5-4 16,4-2 51-16,5 2 27 0,1 0-10 0,1 2 65 16,3-1 15-16,1 2-3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2-01-06T10:03:33.551"/>
    </inkml:context>
    <inkml:brush xml:id="br0">
      <inkml:brushProperty name="width" value="0.05292" units="cm"/>
      <inkml:brushProperty name="height" value="0.05292" units="cm"/>
      <inkml:brushProperty name="color" value="#FF0000"/>
    </inkml:brush>
  </inkml:definitions>
  <inkml:trace contextRef="#ctx0" brushRef="#br0">15427 5809 275 0,'0'0'360'0,"0"0"-71"0,0 0-43 0,0 0-26 16,0 0-34-16,14 0-10 0,-14 0-29 16,0 12-23-16,0-12 2 0,0 0-34 0,23 13 18 15,-21-13-40-15,-1 0 11 0,1 1-25 0,-1 0-9 16,0-1-25-16,1 0-11 0,-1 1-46 15,0-1-26-15,1 0 5 0,-2 0-231 0,1 0-69 16,0 0-2-16,0 0 61 0,3-2 1 16,-1 0 18-16</inkml:trace>
  <inkml:trace contextRef="#ctx0" brushRef="#br0" timeOffset="568.53">19326 5845 665 0,'4'0'353'0,"-2"0"-50"0,1 0-11 15,2 0-25-15,-2 0-25 0,-1 0-31 0,-1 0-3 16,4 0-26-16,-5 0-19 0,2 0 9 0,0 0-6 15,-1 0-15-15,-1 0-14 0,3 0-8 16,-2 0-27-16,0 0-13 0,0 0 7 0,0 0-10 16,1 0-44-16,-1 0-11 0,0 1-45 0,-1-2-8 15,3 1-44-15,-1 0-40 0,-2-3-46 16,1 3 13-16,0-3-207 0,-1 1-77 0,0-2 9 16,-1 1 35-16,0 1 13 0,-1-3 56 0,-2 2 21 15,0 1 24-15,-7-5 3 0</inkml:trace>
  <inkml:trace contextRef="#ctx0" brushRef="#br0" timeOffset="986.65">15783 5833 679 0,'0'2'209'0,"0"0"-52"0,0-1-13 16,-1 2-46-16,2-2-13 0,-1 2-29 15,4-3-3-15,-1 1-212 0,1-1-132 0,1 1-20 16,2-2 52-16</inkml:trace>
  <inkml:trace contextRef="#ctx0" brushRef="#br0" timeOffset="1349.11">19231 5953 285 0,'0'0'152'15,"1"3"-25"-15,-1-2-16 0,2 0-15 0,-2 0-12 16,1-1-10-16,-1 2-52 0,2-2-49 0,-1 0-54 15,0 0-78-15,0 0-113 0</inkml:trace>
  <inkml:trace contextRef="#ctx0" brushRef="#br0" timeOffset="15284.68">9503 10946 400 0,'0'-13'207'0,"0"13"-40"0,14 0-1 16,-14 0-3-16,0 0-19 0,0 0-5 15,0 0-27-15,0 0 8 0,0 0-17 0,0-13-2 16,0 13-16-16,0 0-5 0,0 0 10 0,21-21-33 16,-19 19 8-16,-1 2 7 0,-1-3-19 0,1 3-16 15,1-1 7-15,-2 0-7 0,0-1-7 0,2 2 5 16,-2-1-9-16,0 0-5 0,2 2 10 15,-2-2-23-15,0 2 5 0,0-3-10 16,0 2-7-16,0 0-22 0,0 0 4 0,0-1-35 16,-2 2-11-16,3 0 4 0,-2 0-95 0,1 0-102 15,-2 1-75-15,2-1 20 0,0 0 23 16,0-1 13-16,2 0-35 0</inkml:trace>
  <inkml:trace contextRef="#ctx0" brushRef="#br0" timeOffset="16647.34">12843 10730 261 0,'0'0'188'16,"0"0"-30"-16,0 0-10 0,0 0-10 0,0 0-16 15,0 0-15-15,0 0-6 0,0 0-25 0,0 0 8 16,0 0-17-16,0 0 22 0,0 0-19 0,0 0 0 15,0 0-4-15,0 0-8 0,0 0 9 16,0 0-13-16,0 0-7 0,0 0-13 0,0 0 4 16,0 0-4-16,0 0-4 0,0 0-5 15,0 0 8-15,0 0 1 0,0 0-6 0,0 0-3 16,0 0-1-16,0 0-11 0,0 0 9 16,0 0-10-16,0 0 2 0,0 0-4 0,0 0 3 15,0 0-3-15,0 0-12 0,0 0 8 0,0 0 4 16,0 0-9-16,0 0 16 0,0 0-12 15,0 0 1-15,0 0-2 0,0 0 13 0,0 0-16 16,0 0 12-16,0 0-27 0,0 0 19 0,0 0-11 16,0 0 17-16,0 0-8 0,0 0 5 15,0 0 6-15,0 0-6 0,0 0-5 0,0 0 18 16,0 0-9-16,0 0-2 0,0 0 14 0,0 0-11 16,0 0-3-16,0 0-4 0,0 0 2 15,0 0 10-15,0 0-10 0,0 0 4 0,0 0 6 16,0 0-10-16,0 0-16 0,0 0 13 15,0 0 10-15,0 0-5 0,0 0-3 0,0 0-8 16,0 0-5-16,0 0 19 0,0 0-24 16,0 0 15-16,13 0-10 0,-13 0 7 0,0 0-8 15,0 0 8-15,0 0 1 0,0 0-1 0,0 0 20 16,0 0-17-16,0 0-15 0,0 0 20 16,0 0-11-16,0 0 3 0,0 0 0 0,0 0 15 15,0 0-25-15,0 0 9 0,0 0 0 16,0 0 3-16,0 0 0 0,0 0 2 0,0 0 1 15,0 0-1-15,0 0-14 0,0 0 7 0,0 0 0 16,0 0 8-16,0 0-7 0,0 0 8 16,0 0 5-16,0 0-12 0,0 0 8 15,0 0-15-15,0 0 0 0,0 0 6 0,0 0 0 16,0 0 0-16,0 0 3 0,0 0 3 0,0 0-17 16,0 0 11-16,0 0 5 0,0 0 5 15,0 0 11-15,0 0-16 0,0 0 13 0,0 0-10 16,0 0 8-16,0 0-8 0,0 0 4 15,0 0-11-15,0 0 11 0,0 0-11 0,0 0 22 16,0 0-30-16,0 0 12 0,0 0-4 16,0 0 4-16,0 0-10 0,0 0 10 0,0 0-2 15,0 0 2-15,0 0-2 0,0 0 7 0,0 0-10 16,0 0 7-16,0 0-5 0,0 0-4 16,0 0 3-16,0 0 7 0,0 0-10 0,0 0 3 15,0 0 17-15,0 0-2 0,0 0-21 16,0 0 11-16,0 0-12 0,0 0 4 0,0 0-6 15,0 0-2-15,0 0 4 0,0 0-37 0,0 0-11 16,0 0-25-16,0 0-7 0,0 0-20 0,0 0 9 16,0 0-223-16,0 0-28 0,0 0 34 15,-11 9-32-15,6-7 78 0,5-3-35 0</inkml:trace>
  <inkml:trace contextRef="#ctx0" brushRef="#br0" timeOffset="18212.78">15571 6029 415 0,'0'0'185'0,"0"0"-30"0,0 0-25 0,0 0-15 16,0 0-22-16,0 0-20 0,0 0-19 0,0 0-14 15,15 0-5-15,-15 0-61 0,0 0-37 16,0 0-98-16,0 0-154 0,0 0 31 15</inkml:trace>
  <inkml:trace contextRef="#ctx0" brushRef="#br0" timeOffset="21319.52">12099 10844 449 0,'0'0'281'0,"0"0"-41"16,0 0-47-16,0 0-23 0,0 0 4 0,0 0-32 15,0 0-17-15,0 0 2 0,0 0-35 16,0 0-1-16,0 0-20 0,0 0 1 0,0 0-10 16,0 0-5-16,0 0-11 0,0 0 1 0,0 0-7 15,0 0-8-15,11-23 7 0,-9 21-9 0,-2 2 3 16,0 0-4-16,3 0 3 0,-3 0-16 16,0 0-8-16,0-1-3 0,2 1 23 15,-1 0 8-15,-1 0-12 0,0 1 3 0,0-2-2 16,0 1 19-16,0 0-19 0,0-2 10 0,0 3 3 15,0-1-12-15,0 0-7 0,0 1 31 0,0-1-12 16,0 0-8-16,0 0 9 0,0 0-19 16,0 0 8-16,0 0-5 0,0 1-4 0,0-1-2 15,0 0 1-15,0 0 1 0,0 0 5 16,0 0-14-16,3 0-4 0,-6 2 4 0,6-2 2 16,-6 0-6-16,3 0 3 0,0-2 1 0,0 2-24 15,0 2 9-15,3-2 4 0,-2 0-4 0,-1 0 0 16,0 0 8-16,0-2-1 0,0 2 24 0,0 0-13 15,0 0-14-15,0 0-9 0,0 0 33 16,0 0-26-16,0 2 16 0,0-2-13 0,0-2 7 16,0 4-1-16,0-2 2 0,2-2-5 15,-4 2-7-15,2 0 1 0,0 0 9 0,0 0 0 16,0 0-10-16,2 0 15 0,-2 0-18 0,0 0-1 16,0 0 5-16,0 0 3 0,0 0 24 15,2 0-22-15,-2 0 2 0,0 0-1 0,0 0 17 16,0-1-13-16,0 1-13 0,0 0 3 0,0 0 6 15,0 1 11-15,0-1 6 0,0-1 0 0,0 2 1 16,0-2-17-16,0 1 11 0,0 0-20 16,2-1 26-16,-2 1-12 0,0 0-2 0,0 0 2 15,-2 1-2-15,2-1-17 0,0-1 24 16,0 0-16-16,-2 1 2 0,2 0 0 0,0 0 15 16,2 1 11-16,-4 0-28 0,2-1 0 0,0 0 22 15,0 0-24-15,0 0-10 0,2 1 4 16,-4-1 26-16,2 0-18 0,0 0-4 0,2 0 25 0,-4 0-25 15,4 0 15-15,-2 0 0 0,-2 0-19 16,2 0 2-16,0 0 7 0,0 0 13 0,0 0-5 16,0 0-7-16,0 0-15 0,0 0 30 15,0 0-7-15,0 0-15 0,0 0 22 0,0 0-19 16,0 0 19-16,0 0-11 0,0 0-28 0,-2 0 26 16,2 0-4-16,2 0-9 0,-2-1 9 15,0 1 6-15,0 0-8 0,0 0-5 0,0 1 12 16,0-1 3-16,2 0-15 0,-4 0 4 0,2 0 6 15,0 0 14-15,0-1-14 0,0 1-5 16,0 0 17-16,2-1-7 0,-2 1-15 0,0 0 10 16,0 0-7-16,0 0 13 0,0 0-12 15,0 0 7-15,0 0 4 0,0 0-10 0,0 0-2 16,0 0 2-16,0 0 6 0,0 0 7 0,0 0 1 16,0 0-9-16,0 0-5 0,0 0 3 15,0 0 3-15,0 0 12 0,0 0-28 0,0 0 27 16,0 0-8-16,0 0-1 0,0 0 17 15,0 0-18-15,0 0-17 0,0 0 13 0,0 0-7 16,0 0 16-16,0 0-4 0,0 0-19 0,0 0 9 16,0 0 21-16,0 0-17 0,0 0-3 0,0 0-3 15,0 0 25-15,0 0-17 0,0 0-13 0,0 0 19 16,0 0-12-16,0 0 13 0,0 0-18 16,0 0-5-16,0 0 16 0,0 0 2 0,0 0 9 15,0 0-4-15,0 0-11 0,0 0 11 16,0 0-19-16,0 0 24 0,0 0-4 0,0 0-12 15,0 0 12-15,0 0 0 0,0 0-11 0,0 0 10 16,0 0 20-16,0 0-21 0,0 0-4 0,0 0-3 16,0 0-9-16,0 0-1 0,0 0 4 15,0 0 3-15,0 0 29 0,0 0-41 0,0 0 31 16,0 0-13-16,0 0 1 0,0 0-23 0,0 0 29 16,0 0-12-16,0 0 13 0,0 0-18 15,0 0 30-15,0 0-34 0,0 0 24 0,0 0-29 16,0 0 5-16,0 0 20 0,0 0-19 15,0 0-6-15,0 0 38 0,0 0 1 0,0 0-26 16,0 0 29-16,0 0-30 0,0 0 0 0,0 0 10 16,0 0-13-16,0 0 2 0,0 0-7 0,0 0 8 15,0 0 0-15,0 0-9 0,0 0 6 16,0 0 16-16,0 0-18 0,0 0-1 0,0 0 22 16,0 0-14-16,0 0 16 0,0 0-27 15,0 0 3-15,0 0 23 0,0 0-6 0,0 0 16 16,0 0-23-16,0 0 23 0,0 0-23 0,0 0-17 15,0 0 14-15,0 0 18 0,0 0-17 0,0 0 10 16,0 0-3-16,0 0-12 0,0 0 6 16,0 0 0-16,0 0-3 0,0 0-9 0,0 0 13 15,0 0 22-15,0 0-20 0,0 0 20 16,0 0-26-16,0 0 8 0,0 0-20 0,0 0 23 16,0 0-4-16,0 0 0 0,0 0-21 0,0 0 7 15,0 0 11-15,0 0 27 0,0 0-44 16,0 0 10-16,0 0 7 0,0 0-7 0,0 0 22 15,0 0-17-15,0 0 0 0,0 0 21 0,0 0-20 16,0 0-17-16,0 0 25 0,0 0-25 0,0 0 15 16,0 0-5-16,0 0-26 0,0 0-3 15,0 0-18-15,0 0-24 0,0 0-21 0,0 0-22 16,0 0-37-16,0 0 14 0,0 0-216 0,0 0-23 16,0 0 34-16,0 0 39 0,0 0-46 15,0 0 57-15,0 0 27 0,0 0 4 0</inkml:trace>
  <inkml:trace contextRef="#ctx0" brushRef="#br0" timeOffset="25171.82">7594 12110 473 0,'0'0'259'0,"0"0"-24"0,0 0-54 16,0 0-11-16,0 0-25 0,0 0 9 0,0 0-30 15,0 0-8-15,0 0-11 0,0 0-2 16,0 0-25-16,0 0-8 0,0 0 0 0,0 0-17 15,0 0-4-15,0 0-4 0,0 0-12 0,0 0-25 16,0 0-7-16,0 0-9 0,0 0 9 0,0 0-21 16,0 0 0-16,0 0-48 0,0 0 6 15,0 0-29-15,0 0-34 0,0 0-53 0,0 0-35 16,0 0-69-16,0 0-20 0,0 0 6 16,0 0 7-16</inkml:trace>
  <inkml:trace contextRef="#ctx0" brushRef="#br0" timeOffset="25956.41">11987 12161 507 0,'0'0'159'0,"0"0"-61"0,0 0 20 15,0 0 11-15,0 0-32 0,0 0 6 16,0 0-48-16,0 0 6 0,0 0-17 0,0 0 28 16,0 0-31-16,0 0 1 0,0 0-11 0,0 0-8 15,0 0-4-15,0 0 11 0,0 0 7 16,0 0-1-16,0 0-29 0,0 0 2 0,0 0-11 16,0 0-15-16,0 0 2 0,0 0-60 15,0 0 14-15,0 0-65 0,0 0-56 0,0 0-72 16,0 0-64-16,0 0 26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14/02/22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38720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14/02/22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3331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14/02/22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279282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1B2482-E937-4F55-ACB9-C012A21C0083}" type="datetimeFigureOut">
              <a:rPr lang="en-IN" smtClean="0"/>
              <a:t>14/02/22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133428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1B2482-E937-4F55-ACB9-C012A21C0083}" type="datetimeFigureOut">
              <a:rPr lang="en-IN" smtClean="0"/>
              <a:t>14/02/22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0306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11B2482-E937-4F55-ACB9-C012A21C0083}" type="datetimeFigureOut">
              <a:rPr lang="en-IN" smtClean="0"/>
              <a:t>14/02/22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17660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11B2482-E937-4F55-ACB9-C012A21C0083}" type="datetimeFigureOut">
              <a:rPr lang="en-IN" smtClean="0"/>
              <a:t>14/02/22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6939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1B2482-E937-4F55-ACB9-C012A21C0083}" type="datetimeFigureOut">
              <a:rPr lang="en-IN" smtClean="0"/>
              <a:t>14/02/22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78006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B2482-E937-4F55-ACB9-C012A21C0083}" type="datetimeFigureOut">
              <a:rPr lang="en-IN" smtClean="0"/>
              <a:t>14/02/22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92551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14/02/22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52943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1B2482-E937-4F55-ACB9-C012A21C0083}" type="datetimeFigureOut">
              <a:rPr lang="en-IN" smtClean="0"/>
              <a:t>14/02/22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3760BE-CFD6-42EC-A088-4F79670B2D3D}" type="slidenum">
              <a:rPr lang="en-IN" smtClean="0"/>
              <a:t>‹#›</a:t>
            </a:fld>
            <a:endParaRPr lang="en-IN"/>
          </a:p>
        </p:txBody>
      </p:sp>
    </p:spTree>
    <p:extLst>
      <p:ext uri="{BB962C8B-B14F-4D97-AF65-F5344CB8AC3E}">
        <p14:creationId xmlns:p14="http://schemas.microsoft.com/office/powerpoint/2010/main" val="349102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B2482-E937-4F55-ACB9-C012A21C0083}" type="datetimeFigureOut">
              <a:rPr lang="en-IN" smtClean="0"/>
              <a:t>14/02/22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760BE-CFD6-42EC-A088-4F79670B2D3D}" type="slidenum">
              <a:rPr lang="en-IN" smtClean="0"/>
              <a:t>‹#›</a:t>
            </a:fld>
            <a:endParaRPr lang="en-IN"/>
          </a:p>
        </p:txBody>
      </p:sp>
    </p:spTree>
    <p:extLst>
      <p:ext uri="{BB962C8B-B14F-4D97-AF65-F5344CB8AC3E}">
        <p14:creationId xmlns:p14="http://schemas.microsoft.com/office/powerpoint/2010/main" val="585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image" Target="../media/image6.wmf"/><Relationship Id="rId1" Type="http://schemas.openxmlformats.org/officeDocument/2006/relationships/slideLayout" Target="../slideLayouts/slideLayout6.xml"/><Relationship Id="rId6" Type="http://schemas.openxmlformats.org/officeDocument/2006/relationships/customXml" Target="../ink/ink6.xml"/><Relationship Id="rId5" Type="http://schemas.openxmlformats.org/officeDocument/2006/relationships/image" Target="../media/image12.emf"/><Relationship Id="rId4" Type="http://schemas.openxmlformats.org/officeDocument/2006/relationships/customXml" Target="../ink/ink5.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CSI3002-Applied Cryptography and Network Security</a:t>
            </a:r>
          </a:p>
        </p:txBody>
      </p:sp>
      <p:sp>
        <p:nvSpPr>
          <p:cNvPr id="3" name="Subtitle 2"/>
          <p:cNvSpPr>
            <a:spLocks noGrp="1"/>
          </p:cNvSpPr>
          <p:nvPr>
            <p:ph type="subTitle" idx="1"/>
          </p:nvPr>
        </p:nvSpPr>
        <p:spPr/>
        <p:txBody>
          <a:bodyPr/>
          <a:lstStyle/>
          <a:p>
            <a:r>
              <a:rPr lang="en-IN" dirty="0"/>
              <a:t>Faculty Name: Dr. A. Mary Mekala</a:t>
            </a:r>
          </a:p>
        </p:txBody>
      </p:sp>
    </p:spTree>
    <p:extLst>
      <p:ext uri="{BB962C8B-B14F-4D97-AF65-F5344CB8AC3E}">
        <p14:creationId xmlns:p14="http://schemas.microsoft.com/office/powerpoint/2010/main" val="2322990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Terms</a:t>
            </a:r>
          </a:p>
        </p:txBody>
      </p:sp>
      <p:pic>
        <p:nvPicPr>
          <p:cNvPr id="6" name="Picture 5"/>
          <p:cNvPicPr>
            <a:picLocks noChangeAspect="1"/>
          </p:cNvPicPr>
          <p:nvPr/>
        </p:nvPicPr>
        <p:blipFill>
          <a:blip r:embed="rId2"/>
          <a:stretch>
            <a:fillRect/>
          </a:stretch>
        </p:blipFill>
        <p:spPr>
          <a:xfrm>
            <a:off x="3799222" y="471858"/>
            <a:ext cx="6444530" cy="5914284"/>
          </a:xfrm>
          <a:prstGeom prst="rect">
            <a:avLst/>
          </a:prstGeom>
        </p:spPr>
      </p:pic>
    </p:spTree>
    <p:extLst>
      <p:ext uri="{BB962C8B-B14F-4D97-AF65-F5344CB8AC3E}">
        <p14:creationId xmlns:p14="http://schemas.microsoft.com/office/powerpoint/2010/main" val="13373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Cryptography</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94989" y="1329531"/>
            <a:ext cx="10982325" cy="5343525"/>
          </a:xfrm>
          <a:prstGeom prst="rect">
            <a:avLst/>
          </a:prstGeom>
        </p:spPr>
      </p:pic>
    </p:spTree>
    <p:extLst>
      <p:ext uri="{BB962C8B-B14F-4D97-AF65-F5344CB8AC3E}">
        <p14:creationId xmlns:p14="http://schemas.microsoft.com/office/powerpoint/2010/main" val="414445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Cryptanalysis</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310481"/>
            <a:ext cx="10182225" cy="5381625"/>
          </a:xfrm>
          <a:prstGeom prst="rect">
            <a:avLst/>
          </a:prstGeom>
        </p:spPr>
      </p:pic>
    </p:spTree>
    <p:extLst>
      <p:ext uri="{BB962C8B-B14F-4D97-AF65-F5344CB8AC3E}">
        <p14:creationId xmlns:p14="http://schemas.microsoft.com/office/powerpoint/2010/main" val="232769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Cryptography is everywhere</a:t>
            </a:r>
            <a:endParaRPr lang="en-IN" dirty="0"/>
          </a:p>
        </p:txBody>
      </p:sp>
      <p:sp>
        <p:nvSpPr>
          <p:cNvPr id="3" name="Content Placeholder 2"/>
          <p:cNvSpPr>
            <a:spLocks noGrp="1"/>
          </p:cNvSpPr>
          <p:nvPr>
            <p:ph sz="quarter" idx="1"/>
          </p:nvPr>
        </p:nvSpPr>
        <p:spPr/>
        <p:txBody>
          <a:bodyPr/>
          <a:lstStyle/>
          <a:p>
            <a:r>
              <a:rPr lang="en-US" b="1" dirty="0"/>
              <a:t>Secure communication</a:t>
            </a:r>
            <a:r>
              <a:rPr lang="en-US" dirty="0"/>
              <a:t>:</a:t>
            </a:r>
          </a:p>
          <a:p>
            <a:pPr lvl="1"/>
            <a:r>
              <a:rPr lang="en-US" sz="2000" dirty="0"/>
              <a:t>web traffic:    HTTPS</a:t>
            </a:r>
          </a:p>
          <a:p>
            <a:pPr lvl="1"/>
            <a:r>
              <a:rPr lang="en-US" sz="2000" dirty="0"/>
              <a:t>wireless traffic:    802.11i WPA2 </a:t>
            </a:r>
            <a:r>
              <a:rPr lang="en-US" sz="1600" dirty="0"/>
              <a:t>(and WEP)</a:t>
            </a:r>
            <a:r>
              <a:rPr lang="en-US" sz="2000" dirty="0"/>
              <a:t>,   GSM,   Bluetooth</a:t>
            </a:r>
          </a:p>
          <a:p>
            <a:pPr>
              <a:spcBef>
                <a:spcPts val="2376"/>
              </a:spcBef>
            </a:pPr>
            <a:r>
              <a:rPr lang="en-US" b="1" dirty="0"/>
              <a:t>Encrypting files on disk</a:t>
            </a:r>
            <a:r>
              <a:rPr lang="en-US" dirty="0"/>
              <a:t>:    EFS,  </a:t>
            </a:r>
            <a:r>
              <a:rPr lang="en-US" dirty="0" err="1"/>
              <a:t>TrueCrypt</a:t>
            </a:r>
            <a:endParaRPr lang="en-US" dirty="0"/>
          </a:p>
          <a:p>
            <a:pPr>
              <a:spcBef>
                <a:spcPts val="2376"/>
              </a:spcBef>
            </a:pPr>
            <a:r>
              <a:rPr lang="en-US" b="1" dirty="0"/>
              <a:t>Content protection  </a:t>
            </a:r>
            <a:r>
              <a:rPr lang="en-US" dirty="0"/>
              <a:t>(e.g. DVD, Blu-ray):    CSS,  AACS  </a:t>
            </a:r>
          </a:p>
          <a:p>
            <a:pPr>
              <a:spcBef>
                <a:spcPts val="2376"/>
              </a:spcBef>
            </a:pPr>
            <a:r>
              <a:rPr lang="en-US" b="1" dirty="0"/>
              <a:t>User authentication</a:t>
            </a:r>
          </a:p>
          <a:p>
            <a:pPr marL="0" indent="0">
              <a:spcBef>
                <a:spcPts val="2376"/>
              </a:spcBef>
              <a:buNone/>
            </a:pPr>
            <a:r>
              <a:rPr lang="en-US" dirty="0"/>
              <a:t>…   and much </a:t>
            </a:r>
            <a:r>
              <a:rPr lang="en-US" dirty="0" err="1"/>
              <a:t>much</a:t>
            </a:r>
            <a:r>
              <a:rPr lang="en-US" dirty="0"/>
              <a:t> more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377600" y="107640"/>
              <a:ext cx="1830600" cy="534960"/>
            </p14:xfrm>
          </p:contentPart>
        </mc:Choice>
        <mc:Fallback xmlns="">
          <p:pic>
            <p:nvPicPr>
              <p:cNvPr id="5" name="Ink 4"/>
              <p:cNvPicPr/>
              <p:nvPr/>
            </p:nvPicPr>
            <p:blipFill>
              <a:blip r:embed="rId3"/>
              <a:stretch>
                <a:fillRect/>
              </a:stretch>
            </p:blipFill>
            <p:spPr>
              <a:xfrm>
                <a:off x="7368240" y="102600"/>
                <a:ext cx="1848240" cy="549000"/>
              </a:xfrm>
              <a:prstGeom prst="rect">
                <a:avLst/>
              </a:prstGeom>
            </p:spPr>
          </p:pic>
        </mc:Fallback>
      </mc:AlternateContent>
    </p:spTree>
    <p:extLst>
      <p:ext uri="{BB962C8B-B14F-4D97-AF65-F5344CB8AC3E}">
        <p14:creationId xmlns:p14="http://schemas.microsoft.com/office/powerpoint/2010/main" val="155802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n-US" dirty="0"/>
              <a:t>Secure communication</a:t>
            </a:r>
          </a:p>
        </p:txBody>
      </p:sp>
      <p:pic>
        <p:nvPicPr>
          <p:cNvPr id="5125" name="Picture 3" descr="MCj04041590000[1]"/>
          <p:cNvPicPr>
            <a:picLocks noChangeAspect="1" noChangeArrowheads="1"/>
          </p:cNvPicPr>
          <p:nvPr/>
        </p:nvPicPr>
        <p:blipFill>
          <a:blip r:embed="rId2"/>
          <a:srcRect/>
          <a:stretch>
            <a:fillRect/>
          </a:stretch>
        </p:blipFill>
        <p:spPr bwMode="auto">
          <a:xfrm>
            <a:off x="8763002" y="2438402"/>
            <a:ext cx="1736725" cy="1743075"/>
          </a:xfrm>
          <a:prstGeom prst="rect">
            <a:avLst/>
          </a:prstGeom>
          <a:noFill/>
          <a:ln w="9525">
            <a:noFill/>
            <a:miter lim="800000"/>
            <a:headEnd/>
            <a:tailEnd/>
          </a:ln>
        </p:spPr>
      </p:pic>
      <p:pic>
        <p:nvPicPr>
          <p:cNvPr id="5126" name="Picture 7" descr="wellsfargo"/>
          <p:cNvPicPr>
            <a:picLocks noChangeAspect="1" noChangeArrowheads="1"/>
          </p:cNvPicPr>
          <p:nvPr/>
        </p:nvPicPr>
        <p:blipFill>
          <a:blip r:embed="rId3"/>
          <a:srcRect/>
          <a:stretch>
            <a:fillRect/>
          </a:stretch>
        </p:blipFill>
        <p:spPr bwMode="auto">
          <a:xfrm>
            <a:off x="1651000" y="1981202"/>
            <a:ext cx="4368800" cy="2805113"/>
          </a:xfrm>
          <a:prstGeom prst="rect">
            <a:avLst/>
          </a:prstGeom>
          <a:noFill/>
          <a:ln w="9525">
            <a:noFill/>
            <a:miter lim="800000"/>
            <a:headEnd/>
            <a:tailEnd/>
          </a:ln>
        </p:spPr>
      </p:pic>
      <p:sp>
        <p:nvSpPr>
          <p:cNvPr id="5127" name="AutoShape 8"/>
          <p:cNvSpPr>
            <a:spLocks noChangeArrowheads="1"/>
          </p:cNvSpPr>
          <p:nvPr/>
        </p:nvSpPr>
        <p:spPr bwMode="auto">
          <a:xfrm>
            <a:off x="4953000" y="4495800"/>
            <a:ext cx="457200" cy="457200"/>
          </a:xfrm>
          <a:prstGeom prst="irregularSeal1">
            <a:avLst/>
          </a:prstGeom>
          <a:noFill/>
          <a:ln w="28575">
            <a:solidFill>
              <a:srgbClr val="FF3300"/>
            </a:solidFill>
            <a:miter lim="800000"/>
            <a:headEnd/>
            <a:tailEnd/>
          </a:ln>
        </p:spPr>
        <p:txBody>
          <a:bodyPr wrap="none" anchor="ctr"/>
          <a:lstStyle/>
          <a:p>
            <a:endParaRPr lang="en-US"/>
          </a:p>
        </p:txBody>
      </p:sp>
      <p:sp>
        <p:nvSpPr>
          <p:cNvPr id="5128" name="Oval 11"/>
          <p:cNvSpPr>
            <a:spLocks noChangeArrowheads="1"/>
          </p:cNvSpPr>
          <p:nvPr/>
        </p:nvSpPr>
        <p:spPr bwMode="auto">
          <a:xfrm>
            <a:off x="8553450" y="2000251"/>
            <a:ext cx="304800" cy="304800"/>
          </a:xfrm>
          <a:prstGeom prst="ellipse">
            <a:avLst/>
          </a:prstGeom>
          <a:solidFill>
            <a:schemeClr val="bg1"/>
          </a:solidFill>
          <a:ln w="9525">
            <a:noFill/>
            <a:round/>
            <a:headEnd/>
            <a:tailEnd/>
          </a:ln>
        </p:spPr>
        <p:txBody>
          <a:bodyPr wrap="none" anchor="ctr"/>
          <a:lstStyle/>
          <a:p>
            <a:endParaRPr lang="en-US"/>
          </a:p>
        </p:txBody>
      </p:sp>
      <p:sp>
        <p:nvSpPr>
          <p:cNvPr id="5129" name="Oval 12"/>
          <p:cNvSpPr>
            <a:spLocks noChangeArrowheads="1"/>
          </p:cNvSpPr>
          <p:nvPr/>
        </p:nvSpPr>
        <p:spPr bwMode="auto">
          <a:xfrm>
            <a:off x="9601200" y="419100"/>
            <a:ext cx="304800" cy="304800"/>
          </a:xfrm>
          <a:prstGeom prst="ellipse">
            <a:avLst/>
          </a:prstGeom>
          <a:solidFill>
            <a:schemeClr val="bg1"/>
          </a:solidFill>
          <a:ln w="9525">
            <a:noFill/>
            <a:round/>
            <a:headEnd/>
            <a:tailEnd/>
          </a:ln>
        </p:spPr>
        <p:txBody>
          <a:bodyPr wrap="none" anchor="ctr"/>
          <a:lstStyle/>
          <a:p>
            <a:endParaRPr lang="en-US"/>
          </a:p>
        </p:txBody>
      </p:sp>
      <p:sp>
        <p:nvSpPr>
          <p:cNvPr id="5130" name="Line 13"/>
          <p:cNvSpPr>
            <a:spLocks noChangeShapeType="1"/>
          </p:cNvSpPr>
          <p:nvPr/>
        </p:nvSpPr>
        <p:spPr bwMode="auto">
          <a:xfrm>
            <a:off x="6096000" y="3429000"/>
            <a:ext cx="2590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29710" name="AutoShape 14"/>
          <p:cNvSpPr>
            <a:spLocks/>
          </p:cNvSpPr>
          <p:nvPr/>
        </p:nvSpPr>
        <p:spPr bwMode="auto">
          <a:xfrm>
            <a:off x="7391400" y="4610101"/>
            <a:ext cx="2895600" cy="952500"/>
          </a:xfrm>
          <a:prstGeom prst="borderCallout2">
            <a:avLst>
              <a:gd name="adj1" fmla="val 12000"/>
              <a:gd name="adj2" fmla="val -2940"/>
              <a:gd name="adj3" fmla="val 12000"/>
              <a:gd name="adj4" fmla="val -8699"/>
              <a:gd name="adj5" fmla="val -100000"/>
              <a:gd name="adj6" fmla="val -14704"/>
            </a:avLst>
          </a:prstGeom>
          <a:solidFill>
            <a:schemeClr val="accent1"/>
          </a:solidFill>
          <a:ln w="9525">
            <a:solidFill>
              <a:schemeClr val="tx1"/>
            </a:solidFill>
            <a:miter lim="800000"/>
            <a:headEnd/>
            <a:tailEnd/>
          </a:ln>
          <a:effectLst/>
        </p:spPr>
        <p:txBody>
          <a:bodyPr anchor="ctr"/>
          <a:lstStyle/>
          <a:p>
            <a:pPr algn="ctr">
              <a:defRPr/>
            </a:pPr>
            <a:r>
              <a:rPr lang="en-US" dirty="0"/>
              <a:t>no eavesdropping</a:t>
            </a:r>
          </a:p>
          <a:p>
            <a:pPr algn="ctr">
              <a:defRPr/>
            </a:pPr>
            <a:r>
              <a:rPr lang="en-US" dirty="0"/>
              <a:t>no tampering</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715920" y="2955360"/>
              <a:ext cx="1150920" cy="353280"/>
            </p14:xfrm>
          </p:contentPart>
        </mc:Choice>
        <mc:Fallback xmlns="">
          <p:pic>
            <p:nvPicPr>
              <p:cNvPr id="2" name="Ink 1"/>
              <p:cNvPicPr/>
              <p:nvPr/>
            </p:nvPicPr>
            <p:blipFill>
              <a:blip r:embed="rId5"/>
              <a:stretch>
                <a:fillRect/>
              </a:stretch>
            </p:blipFill>
            <p:spPr>
              <a:xfrm>
                <a:off x="6705120" y="2948525"/>
                <a:ext cx="1170360" cy="37342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7096800" y="2534400"/>
              <a:ext cx="1068840" cy="234360"/>
            </p14:xfrm>
          </p:contentPart>
        </mc:Choice>
        <mc:Fallback xmlns="">
          <p:pic>
            <p:nvPicPr>
              <p:cNvPr id="4" name="Ink 3"/>
              <p:cNvPicPr/>
              <p:nvPr/>
            </p:nvPicPr>
            <p:blipFill>
              <a:blip r:embed="rId7"/>
              <a:stretch>
                <a:fillRect/>
              </a:stretch>
            </p:blipFill>
            <p:spPr>
              <a:xfrm>
                <a:off x="7089240" y="2528640"/>
                <a:ext cx="1089000" cy="249120"/>
              </a:xfrm>
              <a:prstGeom prst="rect">
                <a:avLst/>
              </a:prstGeom>
            </p:spPr>
          </p:pic>
        </mc:Fallback>
      </mc:AlternateContent>
    </p:spTree>
    <p:extLst>
      <p:ext uri="{BB962C8B-B14F-4D97-AF65-F5344CB8AC3E}">
        <p14:creationId xmlns:p14="http://schemas.microsoft.com/office/powerpoint/2010/main" val="266250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a:t>Secure Sockets Layer / TLS</a:t>
            </a:r>
          </a:p>
        </p:txBody>
      </p:sp>
      <p:sp>
        <p:nvSpPr>
          <p:cNvPr id="6149" name="Rectangle 3"/>
          <p:cNvSpPr>
            <a:spLocks noGrp="1" noChangeArrowheads="1"/>
          </p:cNvSpPr>
          <p:nvPr>
            <p:ph type="body" idx="1"/>
          </p:nvPr>
        </p:nvSpPr>
        <p:spPr>
          <a:xfrm>
            <a:off x="1828800" y="1193800"/>
            <a:ext cx="8610600" cy="5664200"/>
          </a:xfrm>
        </p:spPr>
        <p:txBody>
          <a:bodyPr>
            <a:normAutofit/>
          </a:bodyPr>
          <a:lstStyle/>
          <a:p>
            <a:pPr marL="0" indent="0">
              <a:buNone/>
            </a:pPr>
            <a:endParaRPr lang="en-US" dirty="0"/>
          </a:p>
          <a:p>
            <a:pPr marL="0" indent="0">
              <a:buNone/>
            </a:pPr>
            <a:r>
              <a:rPr lang="en-US" u="sng" dirty="0"/>
              <a:t>Two main parts</a:t>
            </a:r>
          </a:p>
          <a:p>
            <a:pPr marL="777240" lvl="1" indent="-457200">
              <a:spcBef>
                <a:spcPts val="2976"/>
              </a:spcBef>
              <a:buFont typeface="Times" pitchFamily="18" charset="0"/>
              <a:buAutoNum type="arabicPeriod"/>
            </a:pPr>
            <a:r>
              <a:rPr lang="en-US" dirty="0"/>
              <a:t>Handshake Protocol:   </a:t>
            </a:r>
            <a:r>
              <a:rPr lang="en-US" b="1" dirty="0"/>
              <a:t>Establish shared secret key </a:t>
            </a:r>
            <a:br>
              <a:rPr lang="en-US" b="1" dirty="0"/>
            </a:br>
            <a:r>
              <a:rPr lang="en-US" b="1" dirty="0"/>
              <a:t>using public-key cryptography     </a:t>
            </a:r>
          </a:p>
          <a:p>
            <a:pPr marL="777240" lvl="1" indent="-457200">
              <a:spcBef>
                <a:spcPts val="2976"/>
              </a:spcBef>
              <a:buFont typeface="Times" pitchFamily="18" charset="0"/>
              <a:buAutoNum type="arabicPeriod"/>
            </a:pPr>
            <a:r>
              <a:rPr lang="en-US" dirty="0"/>
              <a:t>Record Layer:    </a:t>
            </a:r>
            <a:r>
              <a:rPr lang="en-US" b="1" dirty="0"/>
              <a:t>Transmit data using shared secret key</a:t>
            </a:r>
          </a:p>
          <a:p>
            <a:pPr lvl="2" indent="0">
              <a:spcBef>
                <a:spcPct val="30000"/>
              </a:spcBef>
              <a:buNone/>
            </a:pPr>
            <a:r>
              <a:rPr lang="en-US" sz="2400" dirty="0"/>
              <a:t>Ensure confidentiality and integrity</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57840" y="2091240"/>
              <a:ext cx="4241160" cy="2287080"/>
            </p14:xfrm>
          </p:contentPart>
        </mc:Choice>
        <mc:Fallback xmlns="">
          <p:pic>
            <p:nvPicPr>
              <p:cNvPr id="3" name="Ink 2"/>
              <p:cNvPicPr/>
              <p:nvPr/>
            </p:nvPicPr>
            <p:blipFill>
              <a:blip r:embed="rId3"/>
              <a:stretch>
                <a:fillRect/>
              </a:stretch>
            </p:blipFill>
            <p:spPr>
              <a:xfrm>
                <a:off x="4251000" y="2085480"/>
                <a:ext cx="4256280" cy="2298240"/>
              </a:xfrm>
              <a:prstGeom prst="rect">
                <a:avLst/>
              </a:prstGeom>
            </p:spPr>
          </p:pic>
        </mc:Fallback>
      </mc:AlternateContent>
    </p:spTree>
    <p:extLst>
      <p:ext uri="{BB962C8B-B14F-4D97-AF65-F5344CB8AC3E}">
        <p14:creationId xmlns:p14="http://schemas.microsoft.com/office/powerpoint/2010/main" val="105156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Objectives</a:t>
            </a:r>
          </a:p>
        </p:txBody>
      </p:sp>
      <p:sp>
        <p:nvSpPr>
          <p:cNvPr id="3" name="Content Placeholder 2"/>
          <p:cNvSpPr>
            <a:spLocks noGrp="1"/>
          </p:cNvSpPr>
          <p:nvPr>
            <p:ph idx="1"/>
          </p:nvPr>
        </p:nvSpPr>
        <p:spPr/>
        <p:txBody>
          <a:bodyPr/>
          <a:lstStyle/>
          <a:p>
            <a:r>
              <a:rPr lang="en-US" dirty="0"/>
              <a:t>To learn the emerging concepts of cryptography and algorithms</a:t>
            </a:r>
          </a:p>
          <a:p>
            <a:r>
              <a:rPr lang="en-US" dirty="0"/>
              <a:t>To defend the security attacks on information systems using secure algorithms and Authentication process</a:t>
            </a:r>
          </a:p>
          <a:p>
            <a:r>
              <a:rPr lang="en-US" dirty="0"/>
              <a:t>To categorize and analyze the key concepts in network and wireless security</a:t>
            </a:r>
            <a:endParaRPr lang="en-IN" dirty="0"/>
          </a:p>
        </p:txBody>
      </p:sp>
    </p:spTree>
    <p:extLst>
      <p:ext uri="{BB962C8B-B14F-4D97-AF65-F5344CB8AC3E}">
        <p14:creationId xmlns:p14="http://schemas.microsoft.com/office/powerpoint/2010/main" val="417237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Outcomes</a:t>
            </a:r>
          </a:p>
        </p:txBody>
      </p:sp>
      <p:sp>
        <p:nvSpPr>
          <p:cNvPr id="3" name="Content Placeholder 2"/>
          <p:cNvSpPr>
            <a:spLocks noGrp="1"/>
          </p:cNvSpPr>
          <p:nvPr>
            <p:ph idx="1"/>
          </p:nvPr>
        </p:nvSpPr>
        <p:spPr>
          <a:xfrm>
            <a:off x="838199" y="1825625"/>
            <a:ext cx="11087637" cy="4351338"/>
          </a:xfrm>
        </p:spPr>
        <p:txBody>
          <a:bodyPr>
            <a:normAutofit/>
          </a:bodyPr>
          <a:lstStyle/>
          <a:p>
            <a:pPr marL="0" indent="0">
              <a:buNone/>
            </a:pPr>
            <a:r>
              <a:rPr lang="en-US" dirty="0"/>
              <a:t>1. Infer the need of security to introduced strong cryptosystems.</a:t>
            </a:r>
          </a:p>
          <a:p>
            <a:pPr marL="0" indent="0">
              <a:buNone/>
            </a:pPr>
            <a:r>
              <a:rPr lang="en-US" dirty="0"/>
              <a:t>2. Analyze the cryptographic algorithms for information security.</a:t>
            </a:r>
          </a:p>
          <a:p>
            <a:pPr marL="0" indent="0">
              <a:buNone/>
            </a:pPr>
            <a:r>
              <a:rPr lang="en-US" dirty="0"/>
              <a:t>3. Identify the authentication schemes for membership authorization.</a:t>
            </a:r>
          </a:p>
          <a:p>
            <a:pPr marL="0" indent="0">
              <a:buNone/>
            </a:pPr>
            <a:r>
              <a:rPr lang="en-US" dirty="0"/>
              <a:t>4. Identify computer and network security threats, classify the threats and develop a security model for detect and mitigate the attacks.</a:t>
            </a:r>
          </a:p>
          <a:p>
            <a:pPr marL="0" indent="0">
              <a:buNone/>
            </a:pPr>
            <a:r>
              <a:rPr lang="en-US" dirty="0"/>
              <a:t>5. Identify the requirements for secure communication and challenges related to the secure </a:t>
            </a:r>
            <a:r>
              <a:rPr lang="en-IN" dirty="0"/>
              <a:t>web services</a:t>
            </a:r>
          </a:p>
          <a:p>
            <a:pPr marL="0" indent="0">
              <a:buNone/>
            </a:pPr>
            <a:r>
              <a:rPr lang="en-US" dirty="0"/>
              <a:t>6. Identify the need of ethical and professional practices, risk management using emerging </a:t>
            </a:r>
            <a:r>
              <a:rPr lang="en-IN" dirty="0"/>
              <a:t>security solutions.</a:t>
            </a:r>
          </a:p>
        </p:txBody>
      </p:sp>
    </p:spTree>
    <p:extLst>
      <p:ext uri="{BB962C8B-B14F-4D97-AF65-F5344CB8AC3E}">
        <p14:creationId xmlns:p14="http://schemas.microsoft.com/office/powerpoint/2010/main" val="38106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6289589"/>
          </a:xfrm>
          <a:prstGeom prst="rect">
            <a:avLst/>
          </a:prstGeom>
        </p:spPr>
      </p:pic>
    </p:spTree>
    <p:extLst>
      <p:ext uri="{BB962C8B-B14F-4D97-AF65-F5344CB8AC3E}">
        <p14:creationId xmlns:p14="http://schemas.microsoft.com/office/powerpoint/2010/main" val="26307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Computer data often travels from one computer to another, leaving the safety of its protected physical surroundings. Once the data is out of hand, people with bad intention could modify or forge your data, either for amusement or for their own benefit.</a:t>
            </a:r>
          </a:p>
          <a:p>
            <a:pPr algn="just"/>
            <a:r>
              <a:rPr lang="en-US" dirty="0">
                <a:latin typeface="Times New Roman" panose="02020603050405020304" pitchFamily="18" charset="0"/>
                <a:cs typeface="Times New Roman" panose="02020603050405020304" pitchFamily="18" charset="0"/>
              </a:rPr>
              <a:t>Cryptography can reformat and transform our data, making it safer on its trip between computers. </a:t>
            </a:r>
          </a:p>
          <a:p>
            <a:pPr algn="just"/>
            <a:r>
              <a:rPr lang="en-US" dirty="0">
                <a:latin typeface="Times New Roman" panose="02020603050405020304" pitchFamily="18" charset="0"/>
                <a:cs typeface="Times New Roman" panose="02020603050405020304" pitchFamily="18" charset="0"/>
              </a:rPr>
              <a:t>The technology is based on the essentials of secret codes, augmented by modern mathematics that protects our data in powerful ways. </a:t>
            </a:r>
          </a:p>
          <a:p>
            <a:pPr marL="0"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Network Security </a:t>
            </a:r>
            <a:r>
              <a:rPr lang="en-US" dirty="0">
                <a:latin typeface="Times New Roman" panose="02020603050405020304" pitchFamily="18" charset="0"/>
                <a:cs typeface="Times New Roman" panose="02020603050405020304" pitchFamily="18" charset="0"/>
              </a:rPr>
              <a:t>- measures to protect data during their transmission.</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Internet Security </a:t>
            </a:r>
            <a:r>
              <a:rPr lang="en-US" dirty="0">
                <a:latin typeface="Times New Roman" panose="02020603050405020304" pitchFamily="18" charset="0"/>
                <a:cs typeface="Times New Roman" panose="02020603050405020304" pitchFamily="18" charset="0"/>
              </a:rPr>
              <a:t>- measures to protect data during their transmission over a collection of interconnected networks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30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5160" y="435240"/>
              <a:ext cx="11354760" cy="4712400"/>
            </p14:xfrm>
          </p:contentPart>
        </mc:Choice>
        <mc:Fallback xmlns="">
          <p:pic>
            <p:nvPicPr>
              <p:cNvPr id="4" name="Ink 3"/>
              <p:cNvPicPr/>
              <p:nvPr/>
            </p:nvPicPr>
            <p:blipFill>
              <a:blip r:embed="rId3"/>
              <a:stretch>
                <a:fillRect/>
              </a:stretch>
            </p:blipFill>
            <p:spPr>
              <a:xfrm>
                <a:off x="330120" y="425880"/>
                <a:ext cx="11370240" cy="4730760"/>
              </a:xfrm>
              <a:prstGeom prst="rect">
                <a:avLst/>
              </a:prstGeom>
            </p:spPr>
          </p:pic>
        </mc:Fallback>
      </mc:AlternateContent>
    </p:spTree>
    <p:extLst>
      <p:ext uri="{BB962C8B-B14F-4D97-AF65-F5344CB8AC3E}">
        <p14:creationId xmlns:p14="http://schemas.microsoft.com/office/powerpoint/2010/main" val="132980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97880" y="150120"/>
              <a:ext cx="11632680" cy="4447800"/>
            </p14:xfrm>
          </p:contentPart>
        </mc:Choice>
        <mc:Fallback xmlns="">
          <p:pic>
            <p:nvPicPr>
              <p:cNvPr id="4" name="Ink 3"/>
              <p:cNvPicPr/>
              <p:nvPr/>
            </p:nvPicPr>
            <p:blipFill>
              <a:blip r:embed="rId3"/>
              <a:stretch>
                <a:fillRect/>
              </a:stretch>
            </p:blipFill>
            <p:spPr>
              <a:xfrm>
                <a:off x="489960" y="142200"/>
                <a:ext cx="11644560" cy="4458960"/>
              </a:xfrm>
              <a:prstGeom prst="rect">
                <a:avLst/>
              </a:prstGeom>
            </p:spPr>
          </p:pic>
        </mc:Fallback>
      </mc:AlternateContent>
    </p:spTree>
    <p:extLst>
      <p:ext uri="{BB962C8B-B14F-4D97-AF65-F5344CB8AC3E}">
        <p14:creationId xmlns:p14="http://schemas.microsoft.com/office/powerpoint/2010/main" val="52944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9320" y="440280"/>
              <a:ext cx="11738880" cy="5512320"/>
            </p14:xfrm>
          </p:contentPart>
        </mc:Choice>
        <mc:Fallback xmlns="">
          <p:pic>
            <p:nvPicPr>
              <p:cNvPr id="4" name="Ink 3"/>
              <p:cNvPicPr/>
              <p:nvPr/>
            </p:nvPicPr>
            <p:blipFill>
              <a:blip r:embed="rId3"/>
              <a:stretch>
                <a:fillRect/>
              </a:stretch>
            </p:blipFill>
            <p:spPr>
              <a:xfrm>
                <a:off x="131760" y="431640"/>
                <a:ext cx="11754720" cy="5524200"/>
              </a:xfrm>
              <a:prstGeom prst="rect">
                <a:avLst/>
              </a:prstGeom>
            </p:spPr>
          </p:pic>
        </mc:Fallback>
      </mc:AlternateContent>
    </p:spTree>
    <p:extLst>
      <p:ext uri="{BB962C8B-B14F-4D97-AF65-F5344CB8AC3E}">
        <p14:creationId xmlns:p14="http://schemas.microsoft.com/office/powerpoint/2010/main" val="49597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224163" y="1401393"/>
            <a:ext cx="9270291" cy="3994855"/>
          </a:xfrm>
          <a:prstGeom prst="rect">
            <a:avLst/>
          </a:prstGeom>
        </p:spPr>
      </p:pic>
    </p:spTree>
    <p:extLst>
      <p:ext uri="{BB962C8B-B14F-4D97-AF65-F5344CB8AC3E}">
        <p14:creationId xmlns:p14="http://schemas.microsoft.com/office/powerpoint/2010/main" val="213129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10056</TotalTime>
  <Words>351</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vt:lpstr>
      <vt:lpstr>Times New Roman</vt:lpstr>
      <vt:lpstr>Office Theme</vt:lpstr>
      <vt:lpstr>CSI3002-Applied Cryptography and Network Security</vt:lpstr>
      <vt:lpstr>Course Objectives</vt:lpstr>
      <vt:lpstr>Course Outcomes</vt:lpstr>
      <vt:lpstr>PowerPoint Presentation</vt:lpstr>
      <vt:lpstr>Introduction</vt:lpstr>
      <vt:lpstr>PowerPoint Presentation</vt:lpstr>
      <vt:lpstr>PowerPoint Presentation</vt:lpstr>
      <vt:lpstr>PowerPoint Presentation</vt:lpstr>
      <vt:lpstr>PowerPoint Presentation</vt:lpstr>
      <vt:lpstr>Key Terms</vt:lpstr>
      <vt:lpstr>Cryptography</vt:lpstr>
      <vt:lpstr>Cryptanalysis</vt:lpstr>
      <vt:lpstr>Cryptography is everywhere</vt:lpstr>
      <vt:lpstr>Secure communication</vt:lpstr>
      <vt:lpstr>Secure Sockets Layer / TLS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PRASHANTH S</cp:lastModifiedBy>
  <cp:revision>18</cp:revision>
  <dcterms:created xsi:type="dcterms:W3CDTF">2022-01-03T10:50:01Z</dcterms:created>
  <dcterms:modified xsi:type="dcterms:W3CDTF">2022-02-14T02:08:30Z</dcterms:modified>
</cp:coreProperties>
</file>