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46:31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24575,'0'26'0,"0"35"0,0 14 0,0-23 0,0 3 0,0 0 0,0 0 0,0-2 0,0-1 0,0 46 0,2-10 0,3-8 0,4 3-929,4 6 929,1 5 0,0-5 0,0-1 0,0-5 0,0-5 305,-1-3-305,-2-10 0,-4-8 154,-4-10-154,-2-8 0,-1-8 0,0-5 470,0-2-470,0-1 0,0 0 0,0-3 0,0 5 0,0-9 0,0 8 0,0-9 0,0 4 0,0 1 0,0-3 0,0 0 0,0-3 0,0 0 0,0 0 0,0 1 0,0 0 0,0 1 0,0 3 0,0 0 0,0 0 0,0-2 0,0 0 0,0-1 0,0-1 0,0-2 0,0-3 0,0-1 0,0 0 0,0 0 0,0-1 0,2-2 0,0-3 0,0-3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46:35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1 253 24575,'39'0'0,"8"0"0,10 0 0,34 0 0,-32 0 0,4 0-2769,17 0 0,6 0 2769,-16 0 0,3 0 0,2 0 0,2 0 0,2 0 0,2 0 0,6 0 0,2 0 0,1 0-428,1 0 0,1 0 0,0 0 428,4 0 0,0 0 0,1 0 0,-20 0 0,1 0 0,0 0 0,0 0-781,4 0 1,0 0-1,0 0 1,0 0 780,-3 0 0,-1-1 0,1 1 0,0 1 0,3-1 0,0 1 0,1 0 0,0 1 0,3 0 0,2 0 0,-1 1 0,1 0-703,2 1 0,0 0 0,0 0 0,1 1 703,5 0 0,3 1 0,-2 0 0,-2 0 0,-8-1 0,-3 1 0,-1 0 0,0-1-20,-6 0 1,-1-1 0,-1 0 0,0 0 19,21 2 0,0-1 0,-2-1-135,-2 0 1,-1 0 0,1-1 134,3 0 0,0 0 0,-1 1 0,-4 0 0,-1 1 0,-1 0 0,-5-1 0,-2-1 0,-1 1 0,-6 0 0,-1 1 0,-1-1 745,28 3 1,-4 0-746,-22-2 0,-6 0 3179,21 3-3179,-2-4 3331,-39-4-3331,7-1 0,5-1 2540,29-3-2540,-27 0 0,9-2 0,4 0-1314,14-1 1,5-1-1,3 0 1314,-15 1 0,2 0 0,2-1 0,3 0 0,-9 2 0,2-1 0,2 0 0,-1 1 0,-1-1 0,10 0 0,-2-1 0,1 1 0,5-2 0,-15 2 0,5-1 0,2-1 0,-1 1 0,-2 0 0,-5 1 0,9 0 0,-6 1 0,-1 0 0,6-1 0,0 0 0,5-2 0,2 1 0,-4 0 0,-9 1 0,7 2 0,-9 0 0,4 1 0,-5 0 0,3-1 0,1 1 0,-2-1 0,-3 1 0,-2-1 0,1 1 0,-1 0 0,2-1 0,1 1 0,-2-1 0,-1 1-676,16-1 0,-3 1 0,-4 0 676,-13 1 0,-4 0 0,-3 2 0,17-1 0,-6 1 0,-11 2 0,-5 0 0,28 0 0,-9 0 0,-8-3 0,0-3 0,15-1 0,-16 3 0,8 0 0,3 0 0,-6 0-240,-2-1 0,-3 0 1,5 1 239,7 1 0,7 0 0,0 1 0,-6 1 0,-3 0 0,-5 1 0,4 1 0,-3-1 0,4 0 0,2 0 0,0 0 0,7 0 0,2 0 0,0 0 0,-2 0 0,-6 0 0,-1 0 0,-1 0 0,-3 0 0,15 0 0,-3 0 0,0 0 610,0 0 1,1 0-1,-1 0-610,3 0 0,1 0 0,0 0 0,1-1 0,0 1 0,0 1 0,-2 0 0,0 1 0,-1 0 0,-5 1 0,-1 0 0,-2 1 0,-11-1 0,-1 1 0,-2 0 0,27 2 0,-5 0 0,-15-2 0,-4-2 0,-10 0 0,-1 0 0,-5-1 0,-2 1 1109,-1 0 1,-3 0-1110,32 1 0,-15 1 0,-13-2 0,-11-2 2129,-7 0-2129,-6 0 3204,-3 0-3204,-3 0 0,-3 0 0,-2 0 0,-4 1 0,1 2 0,0 1 0,0 0 0,3 1 0,2 3 0,2-1 0,2 4 0,3 2 0,10 14 0,-14-8 0,12 18 0,-17-11 0,6 10 0,-3 8 0,-6 5 0,-2 6 0,-3 3 0,1 2 0,-4 3 0,-2 0 0,-4 1 0,-3-1 0,0-3 0,0-1 0,0-5 0,0-6 0,0-1 0,0-5 0,0 0 0,0-2 0,0-2 0,0-1 0,-2 2 0,-1-1 0,0-1 0,0 2 0,2-3 0,-1-2 0,-1-3 0,0-6 0,1-2 0,1-4 0,1-3 0,-2-4 0,0-3 0,-1 0 0,1-2 0,2 0 0,0-1 0,0 1 0,0 2 0,0 2 0,0-4 0,0 4 0,0-4 0,0 1 0,0 1 0,0 0 0,0 0 0,0 0 0,0 0 0,0-1 0,0 1 0,0-3 0,0-1 0,0-1 0,-2-1 0,0 0 0,0 0 0,0 0 0,1 3 0,1 1 0,0 0 0,0 2 0,0 0 0,0 0 0,0 2 0,0 3 0,0 3 0,0 2 0,0 1 0,0 0 0,0-2 0,-1-4 0,-2-2 0,1-2 0,-1-2 0,3 4 0,-2-5 0,-2 2 0,-3-7 0,-1 2 0,-1-1 0,0-1 0,0 0 0,4-2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46:42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1 478 24575,'27'0'0,"55"0"0,-6 0 0,-14 0 0,4 0 0,1 0 0,-1 0 0,-10 0 0,5 0-1492,24 0 0,11 0 0,-10 0 1492,-23 0 0,0 0 0,15 0 0,9 0 0,-12 0 496,23 0-496,-36 0 0,0 0 0,-9 0 0,-2 0 0,47 0 757,-7 0-757,-8 0 0,9 0 0,-4 0 0,-3 0 0,-9 0 0,-4 0 0,-3 0 0,0 0 2265,0 0-2265,-8 0 771,-3-1-771,-3-2 187,-9 0-187,-8 0 0,0 2 0,0 1 0,22 0 0,24-2 0,-20 0 0,6 0-1000,18-1 0,5 0 1000,-26 0 0,1 0 0,1 1 0,3-1 0,0 1 0,-1 0 0,30-2 0,-2 1 0,-3-1 0,0-1 0,-3 0 0,-2-2 0,-3 0 0,-1-1 0,-6-1 0,-2 0 0,-10 1 0,-2 0-381,-5-1 1,-3 0 380,-3-1 0,-1 1 0,-5-1 0,0 0 0,2 0 0,-2-1 0,44-8 0,-13 1 0,-7 1 0,-11 6 0,-9 2 0,-8 2 0,-14 3 1917,-7 2-1917,1 2 844,18 0-844,32 0 0,-22 0 0,7 0 0,29 0 0,9 0-1058,-20 0 0,3 0 0,1 0 1058,7 0 0,2 0 0,0 0 0,0 0 0,-1 0 0,-2 0 0,-8 0 0,-3 0 0,-1 0 0,-6 0 0,-2 0 0,0 0 0,29 0 0,-1 0-840,-5 0 0,0 0 840,-3 0 0,0 0 0,-5 0 0,1 0 0,-18 0 0,3 0 0,-5 0 0,1 0 0,-1 0 0,26 0 0,-3 0 0,-34 0 0,-2 0 0,6 0 0,0 0 0,-6 0 0,-2 0 0,22 0 0,-14 0 0,-2 0 0,35 0 0,-12 0-1120,-17-2 1,7 0 1119,18 0 0,-1-1 0,-22 1 0,2-1 0,4 1 0,7-1 0,-4 0 0,2 0 0,-1 1 0,22-1 0,3 1 0,-1 0 0,0 0 0,-31 1 0,1 0 0,0-1 0,-1 1 0,1-1 0,-1 0 0,31-2 0,0-1 0,-3 0 0,-2 1 0,-13 0 0,-4 0 889,-9 0 0,-2 1-889,-7 1 0,-2 0 1631,39-1-1631,-11 3 0,-18 0 0,-10 0 0,31 0 0,-3 0-661,-18 0 1,6 0 660,-2 0 0,1 0 0,14-2 0,3 0 0,8-1 0,2 1 0,0-1 0,0 1 269,-27 0 0,1 1 0,1 0-269,1 0 0,0 1 0,0 1 0,2-1 0,0 0 0,0 0 0,-1 0 0,0 0 0,0 0 0,-6 0 0,-1 0 0,-1 0 0,27 0 0,-3 0 0,-8 0 0,-1 0 0,-1 0 0,0 0 0,-1 0 0,-1 0 0,-1-1 0,-2 2 0,-4-1 0,-1 1 0,-10 1 0,-1 0-29,-3 1 1,-1 0 28,-4 1 0,0 0 0,1-1 0,1-1 0,2 0 0,1 0 0,1-1 0,0-1 0,-1 0 0,-2 0 0,45 0 0,-49 0 0,0 0 0,44 0 0,-3-2 0,-5-4 0,-15-7 0,1-3 0,-6-1 0,-6 2 1384,-8 2-1384,-5 1 1927,5 2-1927,-22 2 944,11 2-944,-20 3 0,7 0 0,-3 3 0,-3 0 0,-3 0 0,-3 0 0,-1 0 0,1 0 0,6 0 0,0 0 0,5 0 0,2 0 0,0 0 0,0 0 0,-3 0 0,-1 0 0,-1 0 0,-6 0 0,-4 0 0,-4 0 0,-2 0 0,0 0 0,0 0 0,0 0 0,0 0 0,1 0 0,2 0 0,2 0 0,2 0 0,4 0 0,2 0 0,0 0 0,-2 0 0,-4 0 0,-2 0 0,0 0 0,1 0 0,-1 0 0,1 2 0,1 1 0,6 2 0,1 0 0,5-2 0,-5 1 0,-1-1 0,-4-1 0,1 3 0,-1-2 0,-1 0 0,6-1 0,2 1 0,7 0 0,5 0 0,2 2 0,2 0 0,1 0 0,-1 0 0,-4-2 0,-7-2 0,-8-1 0,-10 0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47:19.7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62 394 24575,'0'31'0,"0"53"0,0 1 0,0-14 0,0 3 0,0-14 0,0 0-937,0 8 0,0 4 937,3 12 0,1 2-750,0-1 0,0-1 750,1-5 0,0-3 0,2-10 0,-1-6-178,1 19 178,0-14 0,0 3 0,-2-1 0,0-3 0,1 4 1263,-3-16-1263,2 0 2075,-1 1-2075,2-4 214,0-1-214,-1-7 0,1-3 0,-3 5 0,1-19 0,-1 12 0,0-24 0,-1 9 0,0-11 0,0 1 0,1-2 0,-1-1 0,-1-1 0,2-3 0,0-2 0,2-2 0,2 0 0,8 2 0,11 2 0,12 4 0,17 3 0,11 2 0,13 1 0,12 0-476,8 1 476,-6-1 0,5 0 0,-8 0 0,8-3 0,-42-7 0,0 0 0,6-1 0,2 0 0,4-1 0,0 0-524,-6 0 0,-1 0 524,1 2 0,-2 0 0,25-2 0,-28 2 0,-1 1 0,24-1 0,17 3 0,-15 0 0,-3 0 0,4 0 0,-7-3 0,1-1 0,-4-3 0,8 0 0,-8 0 0,5 0 0,5 0 0,-6 0 0,6 0 0,-11 0 0,-3 0 0,-4 0 0,-4 0 0,-2 0 0,-4 0 450,-3 0-450,-1 0 1074,1 0-1074,4 0 0,2 0 0,3 0 0,3-2 0,1-2 0,0 1 0,-1 0 0,1 2 0,-1 1 0,-3 0 0,0-3 0,-4 0 0,0-1 0,-2-1 0,-2 2 0,-2-3 0,8-6 0,-22 5 0,14-6 0,-22 6 0,10-1 0,1 0 0,-4-1 0,0-2 0,-7 0 0,0 1 0,-3-3 0,-3 0 0,-1-2 0,-3 0 0,-2-2 0,-1-3 0,-3-2 0,-1-3 0,-2-3 0,-2-3 0,-1-4 0,-1-6 0,0-5 0,0-5 0,0-7 0,-1-5 0,-2-3 0,-1-2 0,-2-8 0,0 1 0,0-10 0,0 1 0,0-2 0,0-7-534,0 7 534,-3-10 0,-4 8 0,-4 3 0,1-2 0,0 6 0,0 3 0,-4-12 0,4 32 0,-3-15 0,7 32 0,0-7 0,0 9 0,-2 3 0,2 7 534,-2 3-534,3 3 0,2 3 0,-1 1 0,-1-1 0,-1-1 0,-2 0 0,2 2 0,1 2 0,0 3 0,1 2 0,-1 1 0,0 2 0,1 0 0,1 1 0,0 2 0,-1 1 0,-1 2 0,1 1 0,-2 0 0,-1 1 0,-1 1 0,-1 0 0,-2 0 0,-2 0 0,-6 0 0,-6 0 0,-4 0 0,-4 0 0,-3 0 0,-3 0 0,-5 0 0,-7 0 0,-5-3 0,-5 0 0,-18-1 0,26-1 0,-27 1 0,26 0 0,-15-1 0,1 1 0,5 0 0,3 2 0,5-1 0,5 0 0,3-3 0,0 0 0,0 0 0,-4-1 0,-5 0 0,0-3 0,0 0 0,0-3 0,-3 0 0,-3 0 0,-1 0 0,3 1 0,4-1 0,1 2 0,2 2 0,1 1 0,5 4 0,2-1 0,4 1 0,0 1 0,-2 0 0,-1 2 0,-6 1 0,-6 0 0,0 0 0,-7 0 0,-3 0 0,0 0 0,-6 0 0,0 0 0,-2 0 0,-23 0 0,36 0 0,-25 0 0,33 0 0,-16 0 0,4 0 0,2 0 0,4 0 0,3 0 0,1 0 0,4 0 0,8 0 0,0 3 0,-2 3 0,0 4 0,-1 2 0,3 0 0,2 0 0,0-1 0,1 1 0,0 0 0,4 2 0,1 1 0,2 2 0,-1-1 0,3 2 0,1-1 0,0 1 0,2-1 0,2-2 0,1 1 0,4-3 0,1 0 0,-2-2 0,0-1 0,1 0 0,1 0 0,2-1 0,0 1 0,1 0 0,2-3 0,1 0 0,-3-1 0,-1 0 0,3-3 0,-4 4 0,4-5 0,-2 1 0,0 1 0,0-1 0,0 0 0,-3 1 0,1-1 0,1-1 0,1 0 0,2-2 0,0 1 0,-1 1 0,0 1 0,3-1 0,0-1 0,-2-1 0,1 0 0,-3 0 0,1 0 0,3 0 0,1 0 0,2 0 0,2 0 0,3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47:23.9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0 451 24575,'0'28'0,"0"7"0,0 20 0,2-15 0,7 26 0,-2-38 0,14 52 0,-15-47 0,9 32 0,-13-36 0,4 7 0,-1-7 0,-2 0 0,2-3 0,-3-1 0,1 1 0,0 2 0,0 4 0,-1 1 0,1 2 0,-1-2 0,-2 0 0,0 1 0,0 2 0,0 3 0,0 1 0,0-1 0,0-2 0,0-2 0,0-4 0,0-3 0,0-6 0,0-3 0,0-4 0,0-2 0,0-2 0,0-1 0,0-2 0,0-2 0,0 0 0,0 1 0,0 2 0,0 0 0,0 2 0,0 3 0,0 8 0,0-5 0,0 6 0,0-8 0,0 7 0,0 1 0,0 0 0,0 3 0,0-3 0,0 0 0,0-1 0,0 0 0,0 3 0,0 0 0,0 0 0,0-1 0,0 0 0,0-1 0,0-2 0,0-4 0,1-1 0,1-1 0,0-1 0,1-1 0,-2-1 0,0-2 0,1-1 0,0 0 0,1 0 0,-1-1 0,0-1 0,0-1 0,2 1 0,0 2 0,3 0 0,1 0 0,1 0 0,5 0 0,9 3 0,11 5 0,6 1 0,39 10 0,-37-14 0,52 16 0,-28-11 0,24 6-406,2 0 406,5-6 0,-1-5 0,-44-8 0,2-1 0,-3 0 0,0-2 0,2 0 0,1-1 0,2 0 0,0-1 0,40-1 0,-44 0 0,-1 0 0,33 0 0,1 0 0,3 0 0,-6 0 0,-4 0 0,-6 0 0,-6 0 0,-6 0 0,1 0 0,-2 0 0,0 0 0,1 0 0,1 0 0,4 0 406,5 0-406,-1 0 0,1 0 0,-4 0 0,-4 0 0,-4 0 0,-8 0 0,-7 0 0,-6 0 0,-4 0 0,-3 0 0,0 0 0,-4 0 0,9 0 0,-11 0 0,11-4 0,-13-5 0,7-4 0,3-3 0,1 0 0,4-6 0,3-2 0,-3-5 0,2-3 0,2-1 0,-2-3 0,3-3 0,0-4 0,-4 0 0,-3-3 0,-5 0 0,-5 0 0,-2-2 0,-3 0 0,-3 0 0,-4-2 0,-1-2 0,0-3 0,-1-8 0,-3-11 0,-3-7 0,-4-5 0,-3-3 0,-4 5 0,-6 4 0,-6 4 0,-2 7 0,-2 4 0,1 7 0,-1 8 0,2 7 0,2 8 0,4 5 0,3 5 0,1 4 0,0 1 0,-2-2 0,4 5 0,-4-6 0,2 4 0,-4-7 0,-2-6 0,-1-8 0,0 0 0,0-3 0,-5-15 0,2 11 0,-8-19 0,13 35 0,-4-2 0,10 21 0,-4-3 0,-1 2 0,-2 1 0,-1 0 0,-2-1 0,-3-1 0,-1-2 0,-2 2 0,-4 0 0,0 3 0,-4-2 0,-4 1 0,-2-2 0,-2-1 0,-1 4 0,0 0 0,-3 2 0,1 0 0,3 0 0,1 0 0,3 3 0,-1 2 0,2-1 0,3 2 0,-9 0 0,15 0 0,-11 3 0,10 0 0,-9 0 0,1 0 0,-3 0 0,0 0 0,-5 0 0,-3 0 0,-3 0 0,-2 0 0,0 2 0,-5 3 0,1 1 0,0 3 0,1-2 0,8 2 0,4-1 0,4 1 0,4-1 0,2 0 0,2 0 0,1 1 0,2-2 0,1 1 0,0-2 0,1 1 0,-3 1 0,-1-1 0,-2 0 0,-1-1 0,-1 0 0,1-1 0,-3 1 0,-1 0 0,-3 0 0,0-1 0,-1 1 0,1 0 0,-1 0 0,-7 0 0,16 0 0,-13 2 0,16-2 0,-7 2 0,0 0 0,7 0 0,0 0 0,3-1 0,3 0 0,0 1 0,3 2 0,-2 0 0,-1 0 0,-2 0 0,1 1 0,1 0 0,-2-1 0,0-2 0,-1 0 0,1 0 0,0 1 0,0 1 0,1-1 0,2-1 0,3-1 0,4-1 0,1-1 0,3-2 0,0-1 0,4 0 0,0 1 0,0 0 0,2 0 0,-1 0 0,1-1 0,1-2 0,-2 0 0,-1 2 0,0 0 0,0 1 0,1-1 0,1-2 0,-2 0 0,1 0 0,-1 0 0,-1 0 0,-1 2 0,0 0 0,-2 0 0,0 0 0,-1-2 0,0 0 0,3 0 0,-1 0 0,0 0 0,2 0 0,0 0 0,1 0 0,0 0 0,1 0 0,-1 0 0,0 0 0,0 0 0,-1 0 0,-1 0 0,0 0 0,1 0 0,1 0 0,2 0 0,3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56:58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24575,'0'19'0,"0"9"0,0 22 0,0 13 0,0 15 0,0 6 0,0 3 0,0-3 0,0 5 0,0-1 0,0-3 0,2 2 0,4-7 0,2-1 0,1-5 0,-2-5 0,-1-7 0,3-2 0,0-2 0,1-6 0,-2-3 0,1-6 0,-3 0 0,2-12 0,-2 3 0,-3-16 0,1 2 0,-1-5 0,-1-4 0,0-2 0,-2-1 0,2-1 0,0-3 0,0-2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57:01.5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1 404 24575,'42'0'0,"43"0"0,-36 0 0,6 0-2359,6 0 0,8 0 1,1 0 2358,4 0 0,3 0 0,2 0 0,14 0 0,4 0 0,0 0 0,1 0 0,0 0 0,-1 0 0,-5 0 0,-3 0 0,0 0 0,-3 0 0,-2 0 0,3 0 0,-13 0 0,2 0 0,1 0 0,1 0-925,4 0 0,1 0 0,2 0 1,0 0 924,9 0 0,1 0 0,1 0 0,-2 0 0,-5 0 0,-1 0 0,-1 0 0,-2 0 0,15 0 0,-3 0 0,-2 0-37,-3 0 1,-2 0-1,-2 0 37,-9 0 0,-2 0 0,1 0 0,3-2 0,2-1 0,-6 2 0,5 0 0,-4 0 0,8-3 0,-7-1 0,-1 1 0,3-1 0,-27 2 0,44 3 0,-48 0 0,2 0 724,23-1 1,6-1-725,10 0 0,-2-1 1528,-25 1 1,1 0-1529,30 0 0,-1 0 0,-29 2 0,-1 0 0,21-2 0,3 0 0,3-1 0,1 1 0,3-1 0,0 1 0,-1-1 0,0 1 0,-3 2 0,-1 0 0,-3 0 0,0 0 0,0 0 0,0 0 0,-2 0 0,-2 0 0,-4 0 0,-2 0 0,-12 0 0,-2 0 1441,-9 0 1,-1 0-1442,33 0 0,-21 0 0,-10 0 0,-10 0 0,11 0 0,6-4 0,7-2 0,-7 2 0,3-2-53,29-3 1,1-1 52,-14 1 0,0 1-39,5-1 1,3 0 38,8 2 0,2 0 0,-30 3 0,0 1 0,1 0 0,1 0 0,0 0 0,1 0 0,0 1 0,0 1 0,0-1 0,-1 0 0,1 1 0,0-1 0,0 1 0,0 0 0,0 1 0,-1-1 0,0 1 0,0 1 0,-3-1 0,0 0 0,-1 0 0,28-1 0,-1-1 0,-3 0 0,-2 0 0,-4 0 0,-1-1 0,-4 0 0,-2-1 0,-8 2 0,-3-1-295,-7 0 0,-3-1 295,-4 0 0,-2-2-325,41-5 325,1 0 0,-7 0 0,-9 1 1281,-6 0-1281,-5-2 0,-4-1 1965,-5 1-1965,-5-1 936,-4 1-936,0 3 411,0 0-411,-3 0 0,9-3 0,-24 6 0,11-5 0,-24 8 0,3 0 0,-3 1 0,-5 2 0,-1 0 0,-3 0 0,-1 0 0,-3 5 0,-1 9 0,0 17 0,1 31 0,-1 27 0,-2-40 0,-1 2 0,0 48 0,0-5-214,0-44 0,0 2 214,0 5 0,0 1-414,0 6 1,0 0 413,0 0 0,0 1 0,0-1 0,0-1 0,0-4 0,0-1 0,0-4 0,0-1 0,0 43 0,0-14 0,0-7 0,0-15 0,0-17 0,0-13 411,0-12-411,0-4 211,0-6 0,0-2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8:57:04.5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0 339 24575,'18'0'0,"12"0"0,19 0 0,19 0 0,3 0 0,19 0 0,-39 0 0,2 0-208,2 0 0,2 0 208,6 0 0,1 0 0,-3 0 0,0 0 0,0 0 0,2 0 0,3 0 0,2 0 0,3 0 0,1 0-697,2 0 1,1 0 696,3 0 0,1 0 0,1 0 0,0 0 0,0 0 0,0 0 0,-1 0 0,-1 0 0,-1 0 0,-1 0 0,-3 0 0,-2 0 0,-5 0 0,-3 0 0,33 0 0,-16 0 0,-35 0 0,17 0 0,9 0 0,-4 0 0,7 0 0,-1 0 0,5 0-785,-4 0 1,7 0 0,-3 0 784,-10 0 0,-2 0 0,1 0 0,12 0 0,2 0 0,1 0 0,2 0 0,0 0 0,1 0 0,4 0 0,1 0 0,-1 0 0,-1 0 0,-1 0 0,0 0-870,-2 0 1,-1 1-1,4 1 870,-10 1 0,5 1 0,-2 0 0,-6 0 0,-5 0 0,-6 0 0,5 0-427,7 1 1,7 1-1,-3 1 1,-10-2 426,-3 1 0,-7-1 0,3 0 0,-6 0 0,12-1 2014,-31-4-2014,13 0 0,14 0 0,0 0 0,6 0 0,16-3 1237,-12 1 0,3 0-1237,-20-1 0,1 1 0,4 1 0,6 0 0,0 0 0,1 0 0,1 2 0,-4-1 137,15 0 0,2 0-137,-3-1 0,6-1 0,-5 1 0,-2-2 0,4 0 0,-5 0 0,11 0 0,1-1 0,-9 1-1513,18-3 1,-1 1 1512,-18 2 0,8-1 0,0 1 0,-12-1 0,9 0 0,-6-1-521,-13 1 0,2 0 0,0-1 521,29-2 0,-1 0 0,-8-1 0,-3-1 0,-7 1 0,-2 1 0,-1 1 0,-2 0 0,-8 0 0,-3 2 437,-4-1 0,-2 1-437,-3 1 0,-1 0 0,42-3 0,2 0 0,-5 2 0,3-1 0,-3-1 0,-8 0 0,2-3 0,-6-2 0,5-2 0,1-1 0,-8 1 0,-3-1 0,-6 1 1612,3 0-1612,-4-3 0,-3 0 3228,-7 0-3228,-5 4 2298,-1 2-2298,-3 1 291,-1 0-291,-6 0 0,2 2 0,-19 4 0,4 3 0,-16-2 0,1 0 0,-3-1 0,-2 1 0,0 2 0,0 0 0,2 0 0,3 0 0,3 0 0,6 0 0,2 1 0,3 2 0,-1 3 0,-2 3 0,-4 1 0,-5-1 0,-2-2 0,-4 0 0,-1-2 0,0 1 0,0 0 0,0-2 0,0 2 0,0 1 0,2 1 0,3 3 0,0 3 0,5 1 0,0 0 0,-1 0 0,2-2 0,-4 0 0,-1-2 0,-3-3 0,-3-3 0,0-1 0,0-1 0,-2-1 0,-2 0 0,-3-1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0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1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A903F-2265-49AC-91FB-FE5DD7F54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252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3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3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2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3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2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F554-AF27-477D-90B1-F0E3291F71E0}" type="datetimeFigureOut">
              <a:rPr lang="en-IN" smtClean="0"/>
              <a:t>15/05/22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EB3B9-8FBB-43B0-AD72-67C3AA633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5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0.png"/><Relationship Id="rId4" Type="http://schemas.openxmlformats.org/officeDocument/2006/relationships/customXml" Target="../ink/ink6.xml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wmf"/><Relationship Id="rId18" Type="http://schemas.openxmlformats.org/officeDocument/2006/relationships/customXml" Target="../ink/ink3.xml"/><Relationship Id="rId3" Type="http://schemas.openxmlformats.org/officeDocument/2006/relationships/image" Target="../media/image7.wmf"/><Relationship Id="rId21" Type="http://schemas.openxmlformats.org/officeDocument/2006/relationships/image" Target="../media/image16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2.xml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5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Relationship Id="rId14" Type="http://schemas.openxmlformats.org/officeDocument/2006/relationships/customXml" Target="../ink/ink1.xml"/><Relationship Id="rId22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46050" y="6210299"/>
            <a:ext cx="567472" cy="48543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03796A-ECC2-4A0F-937F-B9A962E6C8C4}" type="slidenum">
              <a:rPr lang="en-US" altLang="en-US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274638"/>
            <a:ext cx="9647022" cy="1213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/>
              <a:t>Data discretization in data mining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524000"/>
            <a:ext cx="10701181" cy="491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6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E7E24-90C5-A3EC-5C55-F0D4B803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0" y="164412"/>
            <a:ext cx="7771371" cy="3951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3C95D-9B4A-84BF-DA1E-55D66D4E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19" y="4079626"/>
            <a:ext cx="6416588" cy="2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5370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B25B-7B2E-4FA6-9D96-B061ABEB2E19}" type="datetime4">
              <a:rPr lang="en-US" smtClean="0"/>
              <a:t>May 16,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B7F-48D0-4D1B-B252-2E4EBFB64C6A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7" y="218761"/>
            <a:ext cx="6194524" cy="6137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13" y="1643088"/>
            <a:ext cx="6108340" cy="19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B25B-7B2E-4FA6-9D96-B061ABEB2E19}" type="datetime4">
              <a:rPr lang="en-US" smtClean="0"/>
              <a:t>May 16,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B7F-48D0-4D1B-B252-2E4EBFB64C6A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4879" y="313833"/>
          <a:ext cx="4275137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660240" progId="Equation.3">
                  <p:embed/>
                </p:oleObj>
              </mc:Choice>
              <mc:Fallback>
                <p:oleObj name="Equation" r:id="rId2" imgW="14731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879" y="313833"/>
                        <a:ext cx="4275137" cy="191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09800" y="2718538"/>
          <a:ext cx="184785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469800" progId="Equation.3">
                  <p:embed/>
                </p:oleObj>
              </mc:Choice>
              <mc:Fallback>
                <p:oleObj name="Equation" r:id="rId4" imgW="622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18538"/>
                        <a:ext cx="184785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46" y="4113950"/>
            <a:ext cx="8608298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B25B-7B2E-4FA6-9D96-B061ABEB2E19}" type="datetime4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May 16, 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B7F-48D0-4D1B-B252-2E4EBFB64C6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Berlin Sans FB Demi" pitchFamily="34" charset="0"/>
              </a:defRPr>
            </a:lvl9pPr>
          </a:lstStyle>
          <a:p>
            <a:r>
              <a:rPr lang="en-US" altLang="en-US" kern="0">
                <a:solidFill>
                  <a:srgbClr val="333399"/>
                </a:solidFill>
                <a:latin typeface="Berlin Sans FB Demi"/>
              </a:rPr>
              <a:t>Co-Variance: An Example</a:t>
            </a:r>
            <a:endParaRPr lang="en-US" altLang="en-US" kern="0" dirty="0">
              <a:solidFill>
                <a:srgbClr val="333399"/>
              </a:solidFill>
              <a:latin typeface="Berlin Sans FB Demi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-1" y="1066800"/>
            <a:ext cx="1255446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endParaRPr lang="en-US" sz="2000" kern="0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It can be simplified in computation as</a:t>
            </a: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endParaRPr lang="en-US" sz="2000" kern="0" dirty="0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E(A) = (2 + 3 + 5 + 4 + 6)/ 5 = 20/5 = 4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E(B) = (5 + 8 + 10 + 11 + 14) /5 = 48/5 = 9.6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Covariance(A,B) = (2×5+3×8+5×10+4×11+6×14) / 5 − (4 × 9.6) = 4</a:t>
            </a:r>
          </a:p>
          <a:p>
            <a:pPr>
              <a:lnSpc>
                <a:spcPct val="150000"/>
              </a:lnSpc>
              <a:buClr>
                <a:srgbClr val="3333CC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Tahoma"/>
              </a:rPr>
              <a:t>Thus, A and B rise together since </a:t>
            </a:r>
            <a:r>
              <a:rPr lang="en-US" sz="2000" kern="0" dirty="0" err="1">
                <a:solidFill>
                  <a:srgbClr val="000000"/>
                </a:solidFill>
                <a:latin typeface="Tahoma"/>
              </a:rPr>
              <a:t>Cov</a:t>
            </a:r>
            <a:r>
              <a:rPr lang="en-US" sz="2000" kern="0" dirty="0">
                <a:solidFill>
                  <a:srgbClr val="000000"/>
                </a:solidFill>
                <a:latin typeface="Tahoma"/>
              </a:rPr>
              <a:t>(A, B) &gt; 0.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426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8" y="1066800"/>
            <a:ext cx="6705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917C2E-8F4E-B54E-8CDF-040AAB4D7460}"/>
                  </a:ext>
                </a:extLst>
              </p14:cNvPr>
              <p14:cNvContentPartPr/>
              <p14:nvPr/>
            </p14:nvContentPartPr>
            <p14:xfrm>
              <a:off x="2024056" y="2144471"/>
              <a:ext cx="45360" cy="60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917C2E-8F4E-B54E-8CDF-040AAB4D74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6056" y="2126831"/>
                <a:ext cx="8100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37C33E-3996-E75A-FBCF-5119CF0A309B}"/>
                  </a:ext>
                </a:extLst>
              </p14:cNvPr>
              <p14:cNvContentPartPr/>
              <p14:nvPr/>
            </p14:nvContentPartPr>
            <p14:xfrm>
              <a:off x="2038816" y="2018831"/>
              <a:ext cx="4472280" cy="631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37C33E-3996-E75A-FBCF-5119CF0A30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1176" y="2001191"/>
                <a:ext cx="450792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77DE26-F355-8AD5-CFC6-D6FE5DB47AD0}"/>
                  </a:ext>
                </a:extLst>
              </p14:cNvPr>
              <p14:cNvContentPartPr/>
              <p14:nvPr/>
            </p14:nvContentPartPr>
            <p14:xfrm>
              <a:off x="2099296" y="2641991"/>
              <a:ext cx="4352040" cy="150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77DE26-F355-8AD5-CFC6-D6FE5DB47A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1296" y="2623991"/>
                <a:ext cx="4387680" cy="1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55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B25B-7B2E-4FA6-9D96-B061ABEB2E19}" type="datetime4">
              <a:rPr lang="en-US" smtClean="0"/>
              <a:t>May 16, 2022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B7F-48D0-4D1B-B252-2E4EBFB64C6A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3" y="447827"/>
            <a:ext cx="11669106" cy="57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1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47" y="131545"/>
            <a:ext cx="11172773" cy="51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1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74638"/>
            <a:ext cx="11961353" cy="45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46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5F56D-E748-4609-B2DD-4A6A06D79E2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22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91440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17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9" y="377825"/>
            <a:ext cx="8937625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0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175"/>
            <a:ext cx="85217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08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03C70F8-9260-46EE-95EB-85E3F5E1787D}" type="datetime4">
              <a:rPr lang="en-US" smtClean="0"/>
              <a:t>May 15, 2022</a:t>
            </a:fld>
            <a:endParaRPr lang="en-US"/>
          </a:p>
        </p:txBody>
      </p:sp>
      <p:sp>
        <p:nvSpPr>
          <p:cNvPr id="3082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</p:spPr>
        <p:txBody>
          <a:bodyPr/>
          <a:lstStyle/>
          <a:p>
            <a:fld id="{C1CE4926-B01F-4E7A-A245-DC0866784A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Data Transformation: Normalization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dirty="0"/>
              <a:t>Min-max normalization: to [</a:t>
            </a:r>
            <a:r>
              <a:rPr lang="en-US" sz="2000" dirty="0" err="1"/>
              <a:t>new_min</a:t>
            </a:r>
            <a:r>
              <a:rPr lang="en-US" sz="2000" baseline="-25000" dirty="0" err="1"/>
              <a:t>A</a:t>
            </a:r>
            <a:r>
              <a:rPr lang="en-US" sz="2000" dirty="0"/>
              <a:t>, </a:t>
            </a:r>
            <a:r>
              <a:rPr lang="en-US" sz="2000" dirty="0" err="1"/>
              <a:t>new_max</a:t>
            </a:r>
            <a:r>
              <a:rPr lang="en-US" sz="2000" baseline="-25000" dirty="0" err="1"/>
              <a:t>A</a:t>
            </a:r>
            <a:r>
              <a:rPr lang="en-US" sz="2000" dirty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Z-score normalization (</a:t>
            </a:r>
            <a:r>
              <a:rPr lang="el-GR" sz="2000" dirty="0"/>
              <a:t>μ</a:t>
            </a:r>
            <a:r>
              <a:rPr lang="en-US" sz="2000" dirty="0"/>
              <a:t>: mean, </a:t>
            </a:r>
            <a:r>
              <a:rPr lang="el-GR" sz="2000" dirty="0"/>
              <a:t>σ</a:t>
            </a:r>
            <a:r>
              <a:rPr lang="en-US" sz="2000" dirty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Ex. Let </a:t>
            </a:r>
            <a:r>
              <a:rPr lang="el-GR" sz="2000" dirty="0"/>
              <a:t>μ</a:t>
            </a:r>
            <a:r>
              <a:rPr lang="en-US" sz="2000" dirty="0"/>
              <a:t> = 54,000, </a:t>
            </a:r>
            <a:r>
              <a:rPr lang="el-GR" sz="2000" dirty="0"/>
              <a:t>σ</a:t>
            </a:r>
            <a:r>
              <a:rPr lang="en-US" sz="2000" dirty="0"/>
              <a:t> = 16,000.  Then</a:t>
            </a:r>
            <a:endParaRPr lang="el-GR" sz="2000" dirty="0"/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Normalization by decimal scaling</a:t>
            </a:r>
          </a:p>
        </p:txBody>
      </p:sp>
      <p:graphicFrame>
        <p:nvGraphicFramePr>
          <p:cNvPr id="30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29400" y="2971801"/>
          <a:ext cx="2514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19040" progId="Equation.3">
                  <p:embed/>
                </p:oleObj>
              </mc:Choice>
              <mc:Fallback>
                <p:oleObj name="Equation" r:id="rId2" imgW="2222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71801"/>
                        <a:ext cx="25146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080" imgH="393480" progId="Equation.3">
                  <p:embed/>
                </p:oleObj>
              </mc:Choice>
              <mc:Fallback>
                <p:oleObj name="Equation" r:id="rId4" imgW="3340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393480" progId="Equation.3">
                  <p:embed/>
                </p:oleObj>
              </mc:Choice>
              <mc:Fallback>
                <p:oleObj name="Equation" r:id="rId6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27"/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000" imgH="393480" progId="Equation.3">
                  <p:embed/>
                </p:oleObj>
              </mc:Choice>
              <mc:Fallback>
                <p:oleObj name="Equation" r:id="rId8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028"/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8"/>
          <p:cNvSpPr txBox="1">
            <a:spLocks noChangeArrowheads="1"/>
          </p:cNvSpPr>
          <p:nvPr/>
        </p:nvSpPr>
        <p:spPr bwMode="auto">
          <a:xfrm>
            <a:off x="4038601" y="5638800"/>
            <a:ext cx="6126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Where </a:t>
            </a:r>
            <a:r>
              <a:rPr lang="en-US" i="1">
                <a:latin typeface="Times New Roman" pitchFamily="18" charset="0"/>
              </a:rPr>
              <a:t>j</a:t>
            </a:r>
            <a:r>
              <a:rPr lang="en-US" sz="2000">
                <a:latin typeface="Times New Roman" pitchFamily="18" charset="0"/>
              </a:rPr>
              <a:t> is the smallest integer such that Max(|</a:t>
            </a:r>
            <a:r>
              <a:rPr lang="el-GR" sz="200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>
                <a:latin typeface="Times New Roman" pitchFamily="18" charset="0"/>
              </a:rPr>
              <a:t>|) &lt; 1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3079" name="Object 10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86601" y="4648200"/>
          <a:ext cx="1952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98320" imgH="419040" progId="Equation.3">
                  <p:embed/>
                </p:oleObj>
              </mc:Choice>
              <mc:Fallback>
                <p:oleObj name="Equation" r:id="rId12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648200"/>
                        <a:ext cx="19526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165D79-95CD-D034-1E13-B66C2F53FAB4}"/>
                  </a:ext>
                </a:extLst>
              </p14:cNvPr>
              <p14:cNvContentPartPr/>
              <p14:nvPr/>
            </p14:nvContentPartPr>
            <p14:xfrm>
              <a:off x="3344896" y="1862231"/>
              <a:ext cx="51480" cy="79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165D79-95CD-D034-1E13-B66C2F53FA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7256" y="1844231"/>
                <a:ext cx="8712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650BEE-9EC5-1D22-B371-722F81E5C24D}"/>
                  </a:ext>
                </a:extLst>
              </p14:cNvPr>
              <p14:cNvContentPartPr/>
              <p14:nvPr/>
            </p14:nvContentPartPr>
            <p14:xfrm>
              <a:off x="3356776" y="1759631"/>
              <a:ext cx="6448320" cy="73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650BEE-9EC5-1D22-B371-722F81E5C2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9136" y="1741631"/>
                <a:ext cx="648396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B93805-0D2A-197E-8214-77CA82A3DBAC}"/>
                  </a:ext>
                </a:extLst>
              </p14:cNvPr>
              <p14:cNvContentPartPr/>
              <p14:nvPr/>
            </p14:nvContentPartPr>
            <p14:xfrm>
              <a:off x="3436336" y="2471711"/>
              <a:ext cx="6488280" cy="172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B93805-0D2A-197E-8214-77CA82A3DB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8696" y="2453711"/>
                <a:ext cx="65239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E933ED-96BA-8121-0112-C5EF3E9A0596}"/>
                  </a:ext>
                </a:extLst>
              </p14:cNvPr>
              <p14:cNvContentPartPr/>
              <p14:nvPr/>
            </p14:nvContentPartPr>
            <p14:xfrm>
              <a:off x="3368296" y="3796511"/>
              <a:ext cx="1831320" cy="99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E933ED-96BA-8121-0112-C5EF3E9A05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0296" y="3778871"/>
                <a:ext cx="186696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8E929C8-DC2A-59FC-B68B-087DA157807B}"/>
                  </a:ext>
                </a:extLst>
              </p14:cNvPr>
              <p14:cNvContentPartPr/>
              <p14:nvPr/>
            </p14:nvContentPartPr>
            <p14:xfrm>
              <a:off x="2712736" y="5550071"/>
              <a:ext cx="1421640" cy="94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8E929C8-DC2A-59FC-B68B-087DA15780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94736" y="5532431"/>
                <a:ext cx="1457280" cy="9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8798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FA903F-2265-49AC-91FB-FE5DD7F547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4" y="296482"/>
            <a:ext cx="7306793" cy="625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85" y="473970"/>
            <a:ext cx="1145211" cy="18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1487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FA903F-2265-49AC-91FB-FE5DD7F547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71005" cy="68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6576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252</Words>
  <Application>Microsoft Macintosh PowerPoint</Application>
  <PresentationFormat>Widescreen</PresentationFormat>
  <Paragraphs>36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Franklin Gothic Book</vt:lpstr>
      <vt:lpstr>Tahoma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Transformation: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19</cp:revision>
  <dcterms:created xsi:type="dcterms:W3CDTF">2022-01-17T06:29:06Z</dcterms:created>
  <dcterms:modified xsi:type="dcterms:W3CDTF">2022-05-15T18:58:09Z</dcterms:modified>
</cp:coreProperties>
</file>