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68" r:id="rId6"/>
    <p:sldId id="266" r:id="rId7"/>
    <p:sldId id="269" r:id="rId8"/>
    <p:sldId id="270" r:id="rId9"/>
    <p:sldId id="267" r:id="rId10"/>
    <p:sldId id="259" r:id="rId11"/>
    <p:sldId id="260" r:id="rId12"/>
    <p:sldId id="261" r:id="rId13"/>
    <p:sldId id="262" r:id="rId14"/>
    <p:sldId id="263" r:id="rId15"/>
    <p:sldId id="264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>
      <p:cViewPr varScale="1">
        <p:scale>
          <a:sx n="97" d="100"/>
          <a:sy n="97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BDA8C-820C-459C-9AC3-513B5DFE5A4F}" type="datetimeFigureOut">
              <a:rPr lang="en-IN" smtClean="0"/>
              <a:t>15/05/22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6408-D555-4C89-9123-7E6A1DD49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9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7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3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D495B-1503-487C-A52E-DB530EB4B4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0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5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2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0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8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2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5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6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3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6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DBSCAN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Density-based spatial clustering of applications with noise</a:t>
            </a:r>
            <a:r>
              <a:rPr lang="en-US" dirty="0"/>
              <a:t> (DBSCAN)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83" y="5427260"/>
            <a:ext cx="5615233" cy="4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4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991" y="116632"/>
            <a:ext cx="9279423" cy="600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4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54"/>
            <a:ext cx="8739262" cy="64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0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148"/>
            <a:ext cx="8846003" cy="593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3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4" y="0"/>
            <a:ext cx="9041672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6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6632"/>
            <a:ext cx="8435280" cy="602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9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724"/>
            <a:ext cx="8229600" cy="1143000"/>
          </a:xfrm>
        </p:spPr>
        <p:txBody>
          <a:bodyPr/>
          <a:lstStyle/>
          <a:p>
            <a:r>
              <a:rPr lang="en-IN" dirty="0" err="1"/>
              <a:t>DBScan</a:t>
            </a:r>
            <a:r>
              <a:rPr lang="en-IN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75914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93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17308"/>
            <a:ext cx="8906099" cy="561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79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7480"/>
            <a:ext cx="9129566" cy="513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4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0"/>
            <a:ext cx="9052867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0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274637"/>
            <a:ext cx="9434617" cy="58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0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1645"/>
            <a:ext cx="8229600" cy="1143000"/>
          </a:xfrm>
        </p:spPr>
        <p:txBody>
          <a:bodyPr/>
          <a:lstStyle/>
          <a:p>
            <a:r>
              <a:rPr lang="en-IN" dirty="0"/>
              <a:t>Two Parameters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3068960"/>
            <a:ext cx="5846041" cy="3726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7" y="818542"/>
            <a:ext cx="9127981" cy="13339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838" y="2329528"/>
            <a:ext cx="5541656" cy="17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7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39054"/>
            <a:ext cx="8462670" cy="499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9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930"/>
            <a:ext cx="8994193" cy="49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4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4920"/>
            <a:ext cx="9164768" cy="489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3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5" y="188640"/>
            <a:ext cx="903198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9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29278"/>
            <a:ext cx="8703361" cy="63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603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16</Words>
  <Application>Microsoft Macintosh PowerPoint</Application>
  <PresentationFormat>On-screen Show (4:3)</PresentationFormat>
  <Paragraphs>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1_Office Theme</vt:lpstr>
      <vt:lpstr>DBSCAN Clustering</vt:lpstr>
      <vt:lpstr>PowerPoint Presentation</vt:lpstr>
      <vt:lpstr>PowerPoint Presentation</vt:lpstr>
      <vt:lpstr>Two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DBScan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43</cp:revision>
  <dcterms:created xsi:type="dcterms:W3CDTF">2020-02-19T09:26:02Z</dcterms:created>
  <dcterms:modified xsi:type="dcterms:W3CDTF">2022-05-15T16:06:03Z</dcterms:modified>
</cp:coreProperties>
</file>