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2" r:id="rId7"/>
    <p:sldId id="265" r:id="rId8"/>
    <p:sldId id="264" r:id="rId9"/>
    <p:sldId id="263" r:id="rId10"/>
    <p:sldId id="266" r:id="rId11"/>
    <p:sldId id="267" r:id="rId12"/>
    <p:sldId id="261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176E38-DBE0-4529-A660-BDC054BA80A3}">
          <p14:sldIdLst>
            <p14:sldId id="256"/>
            <p14:sldId id="272"/>
            <p14:sldId id="257"/>
            <p14:sldId id="258"/>
            <p14:sldId id="259"/>
            <p14:sldId id="262"/>
            <p14:sldId id="265"/>
            <p14:sldId id="264"/>
            <p14:sldId id="263"/>
            <p14:sldId id="266"/>
            <p14:sldId id="267"/>
            <p14:sldId id="261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4658" autoAdjust="0"/>
  </p:normalViewPr>
  <p:slideViewPr>
    <p:cSldViewPr>
      <p:cViewPr varScale="1">
        <p:scale>
          <a:sx n="97" d="100"/>
          <a:sy n="97" d="100"/>
        </p:scale>
        <p:origin x="17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0301-4402-46FB-AC51-50CBAAA79407}" type="datetimeFigureOut">
              <a:rPr lang="en-IN" smtClean="0"/>
              <a:t>08/05/22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B05A-56A5-422A-AD4B-B665CF5C5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79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0301-4402-46FB-AC51-50CBAAA79407}" type="datetimeFigureOut">
              <a:rPr lang="en-IN" smtClean="0"/>
              <a:t>08/05/22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B05A-56A5-422A-AD4B-B665CF5C5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64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0301-4402-46FB-AC51-50CBAAA79407}" type="datetimeFigureOut">
              <a:rPr lang="en-IN" smtClean="0"/>
              <a:t>08/05/22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B05A-56A5-422A-AD4B-B665CF5C5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3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0301-4402-46FB-AC51-50CBAAA79407}" type="datetimeFigureOut">
              <a:rPr lang="en-IN" smtClean="0"/>
              <a:t>08/05/22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B05A-56A5-422A-AD4B-B665CF5C5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62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0301-4402-46FB-AC51-50CBAAA79407}" type="datetimeFigureOut">
              <a:rPr lang="en-IN" smtClean="0"/>
              <a:t>08/05/22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B05A-56A5-422A-AD4B-B665CF5C5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53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0301-4402-46FB-AC51-50CBAAA79407}" type="datetimeFigureOut">
              <a:rPr lang="en-IN" smtClean="0"/>
              <a:t>08/05/22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B05A-56A5-422A-AD4B-B665CF5C5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79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0301-4402-46FB-AC51-50CBAAA79407}" type="datetimeFigureOut">
              <a:rPr lang="en-IN" smtClean="0"/>
              <a:t>08/05/22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B05A-56A5-422A-AD4B-B665CF5C5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0301-4402-46FB-AC51-50CBAAA79407}" type="datetimeFigureOut">
              <a:rPr lang="en-IN" smtClean="0"/>
              <a:t>08/05/22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B05A-56A5-422A-AD4B-B665CF5C5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3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0301-4402-46FB-AC51-50CBAAA79407}" type="datetimeFigureOut">
              <a:rPr lang="en-IN" smtClean="0"/>
              <a:t>08/05/22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B05A-56A5-422A-AD4B-B665CF5C5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99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0301-4402-46FB-AC51-50CBAAA79407}" type="datetimeFigureOut">
              <a:rPr lang="en-IN" smtClean="0"/>
              <a:t>08/05/22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B05A-56A5-422A-AD4B-B665CF5C5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11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0301-4402-46FB-AC51-50CBAAA79407}" type="datetimeFigureOut">
              <a:rPr lang="en-IN" smtClean="0"/>
              <a:t>08/05/22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B05A-56A5-422A-AD4B-B665CF5C5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69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E0301-4402-46FB-AC51-50CBAAA79407}" type="datetimeFigureOut">
              <a:rPr lang="en-IN" smtClean="0"/>
              <a:t>08/05/22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8B05A-56A5-422A-AD4B-B665CF5C52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60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djustment&#10;• Process by which living organism maintain a balance between it’s need and the&#10;circumstances&#10;• Continual proc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239647" cy="693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236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6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071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84"/>
            <a:ext cx="9144000" cy="686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690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83"/>
            <a:ext cx="9144000" cy="686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27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83"/>
            <a:ext cx="9144000" cy="686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79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83"/>
            <a:ext cx="9139227" cy="68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914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83"/>
            <a:ext cx="9144000" cy="686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1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>
                <a:solidFill>
                  <a:srgbClr val="FF0000"/>
                </a:solidFill>
              </a:rPr>
              <a:t>In psychology, adjustment refers to the behavioural process of balancing conflicting needs, or needs against obstacles in the environment.</a:t>
            </a:r>
          </a:p>
        </p:txBody>
      </p:sp>
    </p:spTree>
    <p:extLst>
      <p:ext uri="{BB962C8B-B14F-4D97-AF65-F5344CB8AC3E}">
        <p14:creationId xmlns:p14="http://schemas.microsoft.com/office/powerpoint/2010/main" val="173069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• Adjustment is a continual process by which a person varies his&#10;behavior to produce a more harmonious relationship betwe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2776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81"/>
            <a:ext cx="9144000" cy="686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11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83"/>
            <a:ext cx="9144000" cy="686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45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82"/>
            <a:ext cx="9144000" cy="686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60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83"/>
            <a:ext cx="9144000" cy="686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31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83"/>
            <a:ext cx="9144000" cy="686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89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83"/>
            <a:ext cx="9144000" cy="686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68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583"/>
            <a:ext cx="9144000" cy="686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82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22</Words>
  <Application>Microsoft Macintosh PowerPoint</Application>
  <PresentationFormat>On-screen Show (4:3)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PRASHANTH S</cp:lastModifiedBy>
  <cp:revision>7</cp:revision>
  <dcterms:created xsi:type="dcterms:W3CDTF">2021-05-07T06:36:33Z</dcterms:created>
  <dcterms:modified xsi:type="dcterms:W3CDTF">2022-05-08T16:51:07Z</dcterms:modified>
</cp:coreProperties>
</file>