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574" autoAdjust="0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630F-9D60-4E60-BC74-448ABCDA988C}" type="datetimeFigureOut">
              <a:rPr lang="en-US" smtClean="0"/>
              <a:pPr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12FF-41B3-4B27-AEDB-18A47FF12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077200" cy="6858000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Adjustment Disorder:</a:t>
            </a:r>
            <a:br>
              <a:rPr lang="en-US" dirty="0"/>
            </a:br>
            <a:r>
              <a:rPr lang="en-US" dirty="0"/>
              <a:t>Adjustment disorder is </a:t>
            </a:r>
            <a:r>
              <a:rPr lang="en-US" b="1" dirty="0"/>
              <a:t>a group of symptoms</a:t>
            </a:r>
            <a:r>
              <a:rPr lang="en-US" dirty="0"/>
              <a:t>, such as stress, feeling sad or hopeless, and physical symptoms that can occur after you go through a stressful life event. The symptoms occur because you are having a hard time coping. Your reaction is stronger than expected for the type of event that occurred.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15365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981200"/>
            <a:ext cx="306966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76400"/>
            <a:ext cx="2590800" cy="34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307740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30917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813560"/>
            <a:ext cx="4371975" cy="174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038600"/>
            <a:ext cx="518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6" y="914400"/>
            <a:ext cx="8843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001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Adjustment disorder with depressed mood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3581400" cy="273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810000"/>
            <a:ext cx="3886200" cy="257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Adjustment disorder with anxiety</a:t>
            </a:r>
            <a:br>
              <a:rPr lang="en-US" sz="54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vitlaptop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86418"/>
            <a:ext cx="2101408" cy="3227576"/>
          </a:xfrm>
          <a:prstGeom prst="rect">
            <a:avLst/>
          </a:prstGeom>
          <a:noFill/>
        </p:spPr>
      </p:pic>
      <p:pic>
        <p:nvPicPr>
          <p:cNvPr id="1027" name="Picture 3" descr="C:\Users\vitlaptop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4" y="1981201"/>
            <a:ext cx="3623917" cy="2300288"/>
          </a:xfrm>
          <a:prstGeom prst="rect">
            <a:avLst/>
          </a:prstGeom>
          <a:noFill/>
        </p:spPr>
      </p:pic>
      <p:pic>
        <p:nvPicPr>
          <p:cNvPr id="1028" name="Picture 4" descr="C:\Users\vitlaptop\Desktop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419600"/>
            <a:ext cx="3525748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Adjustment disorder with mixed anxiety and depressed mood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4800" y="3733800"/>
            <a:ext cx="4246828" cy="182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1981200"/>
            <a:ext cx="2714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7858" y="4114800"/>
            <a:ext cx="286611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554162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Adjustment disorder with disturbance of </a:t>
            </a:r>
            <a:r>
              <a:rPr lang="en-US" dirty="0" err="1"/>
              <a:t>behaviour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824" y="1524000"/>
            <a:ext cx="3608451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505200"/>
            <a:ext cx="4191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Adjustment disorder with disturbance of conduct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600200"/>
            <a:ext cx="3276600" cy="24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8782" y="1676400"/>
            <a:ext cx="51059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5089" y="4114800"/>
            <a:ext cx="3798711" cy="269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Adjustment disorder with mixed disturbance of emotions and </a:t>
            </a:r>
            <a:r>
              <a:rPr lang="en-US" dirty="0" err="1"/>
              <a:t>behaviour</a:t>
            </a:r>
            <a:br>
              <a:rPr lang="en-US" dirty="0"/>
            </a:b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117" y="1447800"/>
            <a:ext cx="39615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962400"/>
            <a:ext cx="43145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disorder unspecified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568" y="1295400"/>
            <a:ext cx="38260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7463" y="2514600"/>
            <a:ext cx="394958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MECHANISMS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27717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57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267200"/>
            <a:ext cx="24669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113</Words>
  <Application>Microsoft Macintosh PowerPoint</Application>
  <PresentationFormat>On-screen Show (4:3)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Adjustment Disorder: Adjustment disorder is a group of symptoms, such as stress, feeling sad or hopeless, and physical symptoms that can occur after you go through a stressful life event. The symptoms occur because you are having a hard time coping. Your reaction is stronger than expected for the type of event that occurred.</vt:lpstr>
      <vt:lpstr>  Adjustment disorder with depressed mood </vt:lpstr>
      <vt:lpstr> Adjustment disorder with anxiety </vt:lpstr>
      <vt:lpstr>Adjustment disorder with mixed anxiety and depressed mood </vt:lpstr>
      <vt:lpstr>Adjustment disorder with disturbance of behaviour </vt:lpstr>
      <vt:lpstr>Adjustment disorder with disturbance of conduct</vt:lpstr>
      <vt:lpstr>Adjustment disorder with mixed disturbance of emotions and behaviour </vt:lpstr>
      <vt:lpstr>Adjustment disorder unspecified</vt:lpstr>
      <vt:lpstr>COPING MECHANISMS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vitlaptop</dc:creator>
  <cp:lastModifiedBy>PRASHANTH S</cp:lastModifiedBy>
  <cp:revision>10</cp:revision>
  <dcterms:created xsi:type="dcterms:W3CDTF">2017-02-11T01:31:44Z</dcterms:created>
  <dcterms:modified xsi:type="dcterms:W3CDTF">2022-05-08T17:01:29Z</dcterms:modified>
</cp:coreProperties>
</file>