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B81"/>
    <a:srgbClr val="FF0000"/>
    <a:srgbClr val="00FF00"/>
    <a:srgbClr val="FFFFFF"/>
    <a:srgbClr val="000000"/>
    <a:srgbClr val="CFB5F2"/>
    <a:srgbClr val="610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A69C-DD03-425E-AFC2-BFEE179D6745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06FC-2E86-49C6-85C5-40228B5A2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>
            <a:off x="0" y="6224399"/>
            <a:ext cx="9144000" cy="633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9E4003-6AF3-49ED-A8A0-966F52560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6" y="1185333"/>
            <a:ext cx="2785247" cy="3381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D4AAA-3CDD-4D54-BE36-01F929F1EC5C}"/>
              </a:ext>
            </a:extLst>
          </p:cNvPr>
          <p:cNvSpPr txBox="1"/>
          <p:nvPr userDrawn="1"/>
        </p:nvSpPr>
        <p:spPr>
          <a:xfrm>
            <a:off x="1674763" y="5118669"/>
            <a:ext cx="594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1B81"/>
                </a:solidFill>
              </a:rPr>
              <a:t>Ethnus Consultancy Services Pvt. Ltd.</a:t>
            </a:r>
          </a:p>
        </p:txBody>
      </p:sp>
    </p:spTree>
    <p:extLst>
      <p:ext uri="{BB962C8B-B14F-4D97-AF65-F5344CB8AC3E}">
        <p14:creationId xmlns:p14="http://schemas.microsoft.com/office/powerpoint/2010/main" val="6208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:a16="http://schemas.microsoft.com/office/drawing/2014/main" id="{2A698E03-86C0-40CC-8DE4-C762BD7020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1D52ED94-A21B-44F6-B189-C0B4729811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5C2ADA3-D191-43C5-83A1-F77D26F7D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33C17763-7A82-42B3-8938-B301C2B1BA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C80C31-52AB-46E9-A791-2FDDFEB00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1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30322F6-8E74-4B84-85CA-B1C793CD80DD}"/>
              </a:ext>
            </a:extLst>
          </p:cNvPr>
          <p:cNvSpPr/>
          <p:nvPr userDrawn="1"/>
        </p:nvSpPr>
        <p:spPr>
          <a:xfrm>
            <a:off x="0" y="698676"/>
            <a:ext cx="2196000" cy="396000"/>
          </a:xfrm>
          <a:prstGeom prst="homePlate">
            <a:avLst/>
          </a:prstGeom>
          <a:solidFill>
            <a:srgbClr val="610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8EB6-5ADF-4CAA-8823-321EFD6B34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98676"/>
            <a:ext cx="1973943" cy="378276"/>
          </a:xfrm>
        </p:spPr>
        <p:txBody>
          <a:bodyPr wrap="none"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#100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1A51C03-CBA4-406F-B72A-D8D73B2C8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89886"/>
            <a:ext cx="9144000" cy="2649600"/>
          </a:xfrm>
        </p:spPr>
        <p:txBody>
          <a:bodyPr lIns="126000" tIns="151200" rIns="126000" bIns="151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Enter the question here, along with the options.</a:t>
            </a:r>
          </a:p>
        </p:txBody>
      </p:sp>
    </p:spTree>
    <p:extLst>
      <p:ext uri="{BB962C8B-B14F-4D97-AF65-F5344CB8AC3E}">
        <p14:creationId xmlns:p14="http://schemas.microsoft.com/office/powerpoint/2010/main" val="5361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FE37-C6B6-448D-B3C0-CCD7DF28B1A2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57A4-498D-4727-800D-A3EC1616A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8" r:id="rId5"/>
    <p:sldLayoutId id="2147483666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An object immersed in a bottle of water appears larger than it actually is.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It is because of refraction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Four stroke engines are more efficient than two stroke engines as far as fuel consumption is concerned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Four stroke engines have lower wastage of petrol in their operation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4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8676"/>
            <a:ext cx="1973943" cy="378276"/>
          </a:xfrm>
        </p:spPr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404756"/>
            <a:ext cx="9144000" cy="2649600"/>
          </a:xfrm>
        </p:spPr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One should not take medicines without a prescription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Taking medicines without prescription is dangerous because only the doctor knows the actual components in a medicine and the possible side effects due to taking the medicine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7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Harshad Mehta was responsible for a major bull run in the Indian Stock market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Harshad Mehta was known as the “big bull”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4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It has been observed that buffaloes like to remain in the water during the summer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Contact with water cools the body in the summer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4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Iron is a good conductor of electricity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If you touch an iron rod which is exposed to electric current, you will get an electric shock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4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Amartya Sen was awarded the Nobel Prize for Economics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Amartya Sen has made an invaluable contribution in the field of developmental economics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3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In medical parlance with respect to blood groups, a person with a blood group of ‘O’ is called Universal Donor. 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 A person with the ‘AB’ blood group can accept blood of all types, i.e., A, B, AB and O.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The Ozone layer present in the upper atmosphere of earth is beneficial for sustaining life on earth. 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The Ozone layer blocks the harmful ultraviolet rays from the Sun and thus protects life on earth.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Mahatma Gandhi is considered to be the father of the Indian Nation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The name ‘India’ was coined by Mahatma Gandhi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5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Diesel oil is cooking medium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It is also used in diesel cars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144000" cy="2649600"/>
          </a:xfrm>
        </p:spPr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Water is essential for life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It is formed using three parts of hydrogen and one part of oxygen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04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The phenomena of nuclear fission generates great energy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The process in which a nucleus is broken into two parts is called nuclear fission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India is a sovereign country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Its parliament is based in Delhi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When velocity is kept constant and wavelength is halved, then the frequency is doubled.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Velocity= frequency/wavelength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1290</Words>
  <Application>Microsoft Office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sanna</cp:lastModifiedBy>
  <cp:revision>275</cp:revision>
  <dcterms:created xsi:type="dcterms:W3CDTF">2018-06-11T05:48:38Z</dcterms:created>
  <dcterms:modified xsi:type="dcterms:W3CDTF">2018-07-17T08:03:49Z</dcterms:modified>
</cp:coreProperties>
</file>