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60"/>
  </p:normalViewPr>
  <p:slideViewPr>
    <p:cSldViewPr snapToGrid="0">
      <p:cViewPr varScale="1">
        <p:scale>
          <a:sx n="103" d="100"/>
          <a:sy n="103"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00.570"/>
    </inkml:context>
    <inkml:brush xml:id="br0">
      <inkml:brushProperty name="width" value="0.17143" units="cm"/>
      <inkml:brushProperty name="height" value="0.17143" units="cm"/>
      <inkml:brushProperty name="color" value="#FF0066"/>
    </inkml:brush>
  </inkml:definitions>
  <inkml:trace contextRef="#ctx0" brushRef="#br0">1 166 15112,'5'-18'818,"-1"5"-751,-4 12-179,1 1 67,5 15 45,1 12 23,4 23-1,0 16-11,0 10-11,0 6 0,-4 4 11,1 2-649,-3 1 650,-1 3-12,-2-5-281,-1-2 292,-1-8-11,0-10 0,0-11 0,0-12 0,0-14 12,0-8-12,0-8 619,0-7-597,0-3 345,2-4-367,1 0 0,4 0 0,8 0 33,16 0 12,17 0-34,22 0-11,16-4 0,-17-2 0,2-1-6,-15 1 1,0 0-800,17-3 1,0 1 709,-21 2 0,-1 1-29,2 1 1,0 0-65,0 0 0,-1 0 81,1 1 1,0 0-106,45-4 76,-7 2 13,-8-1-34,-9 3 57,-8-3 33,-9 2 55,-10 0 12,-9 2 1548,-9-1-1514,-3 1 145,-9 1-179,-1-2 34,-5 1-34,-2-1 33,-3-2 12,-1 0 22,-4-1 101,1-3-89,-2-4 101,0-4-79,0-8-12,0-7-22,-10-11-11,-3-8-11,-11-11-22,-1-7-1,-1-11-22,3-10-453,0-3 453,14 43 0,0 1 12,-9-43-64,5 8 52,1 13 0,3 15 0,1 14 0,1 12 0,-1 9-11,3 7 11,-3 3 450,1 3-472,-2 0 64,-1 1-64,-4 0 11,-3-1-12,-6 3 12,-3 2 0,-6 2 0,-6 1 11,-8 0 0,-10 0 0,-11 0 0,-11 0 0,-11 4-11,-4 2 11,-4 10 11,4 2-11,2 4-45,4 0-201,3 1-349,3-3-301,10 1-23,6-1-336,13 0-213,6 3-358,11-1 1826,5 2 0,15-10 0,4-4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5.245"/>
    </inkml:context>
    <inkml:brush xml:id="br0">
      <inkml:brushProperty name="width" value="0.17143" units="cm"/>
      <inkml:brushProperty name="height" value="0.17143" units="cm"/>
      <inkml:brushProperty name="color" value="#008C3A"/>
    </inkml:brush>
  </inkml:definitions>
  <inkml:trace contextRef="#ctx0" brushRef="#br0">0 86 8254,'14'-10'707,"-3"1"-618,-11 9-335,0 0-1065,37-21 1311,-17 7 0,19-9 0,-28 15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5.932"/>
    </inkml:context>
    <inkml:brush xml:id="br0">
      <inkml:brushProperty name="width" value="0.08571" units="cm"/>
      <inkml:brushProperty name="height" value="0.08571" units="cm"/>
    </inkml:brush>
  </inkml:definitions>
  <inkml:trace contextRef="#ctx0" brushRef="#br0">0 0 8142,'0'0'0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6.551"/>
    </inkml:context>
    <inkml:brush xml:id="br0">
      <inkml:brushProperty name="width" value="0.08571" units="cm"/>
      <inkml:brushProperty name="height" value="0.08571" units="cm"/>
    </inkml:brush>
  </inkml:definitions>
  <inkml:trace contextRef="#ctx0" brushRef="#br0">162 74 9521,'-5'-9'2756,"1"2"-2151,4 7-78,0 0-426,-42-26-101,26 20 0,-33-19 0,37 34-34,-4 33 1,8-11-203,-1 22-44,9-31-146,0-5-223,6-4-46,6-7 168,9-3 146,5-3 381,3-8 157,-1-7 146,-4-8 581,-5-4 80,-7 3 90,-6 4-35,-3 4-346,-3 5-349,0 6-279,0 2-45,0 3-56,0 10 56,0 11 0,0 19 23,0 12-12,0 12-11,5 1 22,3 5 1,6-5-12,2-3-11,-4-6 0,-1-10 11,-5-8-11,-3-9 11,-2-9 23,-1-7 11,-8-7 11,-9-3 22,-11-3 34,-10 0 78,1-7 57,-1-10-101,4-16-45,6-11-56,8-9-45,10-2-45,6 0-157,9 3-168,11 6-425,10 5-684,10 7-493,4 6-762,-3 7 2734,-2 1 0,-17 11 0,-5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6.767"/>
    </inkml:context>
    <inkml:brush xml:id="br0">
      <inkml:brushProperty name="width" value="0.08571" units="cm"/>
      <inkml:brushProperty name="height" value="0.08571" units="cm"/>
    </inkml:brush>
  </inkml:definitions>
  <inkml:trace contextRef="#ctx0" brushRef="#br0">0 0 12076,'1'0'-1107,"9"0"1,6 0-1,0 0 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7.192"/>
    </inkml:context>
    <inkml:brush xml:id="br0">
      <inkml:brushProperty name="width" value="0.08571" units="cm"/>
      <inkml:brushProperty name="height" value="0.08571" units="cm"/>
    </inkml:brush>
  </inkml:definitions>
  <inkml:trace contextRef="#ctx0" brushRef="#br0">0 1 13296,'13'73'259,"-3"-13"-203,-1-39-11,-3-7-23,1-3 12,-3-4 10,-2-4 35,-1-2 660,-1-1-661,0-11-55,0-6 10,0-12-33,0-3 11,0 3-11,0 4-11,0 6-112,1 8-314,4 5 213,3 4 101,4 6-404,3 12 23,2 7-11,1 10-147,1 2-256,0-3-337,0-3 134,2-8-873,0-9 1994,1-6 0,-9-4 0,-3-2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7.792"/>
    </inkml:context>
    <inkml:brush xml:id="br0">
      <inkml:brushProperty name="width" value="0.08571" units="cm"/>
      <inkml:brushProperty name="height" value="0.08571" units="cm"/>
    </inkml:brush>
  </inkml:definitions>
  <inkml:trace contextRef="#ctx0" brushRef="#br0">165 416 12871,'-69'-17'269,"10"10"-247,43 29-22,4 6 11,6 2-11,3-3-112,3-3-313,9-8-180,6-6-101,13-6-3157,6-4 3762,3-9 101,-4-3 23,-5-8 302,-8-1 268,-8 0 125,-7 2-181,-3 3 3293,-2 2-3371,0 6-257,0 3-158,0 4-44,0 1-44,-2 0 32,-2 4-10,-2 7 11,3 4-34,0 4-201,3-4-170,1-4 24,9-6-89,6-3 10,9-2 303,2-8 112,-1-6 56,-2-9 45,-6-5 504,-5-2 313,-6-1-99,-3-6 88,-4-2-201,0-9-135,-6-3-100,-3-3-23,-7 4-112,1 12-89,3 14-191,4 14 0,4 7-135,2 6 135,1 14 12,1 14-1,0 18-11,0 9-23,8 0-178,5-1-371,8-5-122,5-7-405,-1-6-705,1-8-548,-5-9-1581,0-11 3933,-5-5 0,-6-6 0,-5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8.942"/>
    </inkml:context>
    <inkml:brush xml:id="br0">
      <inkml:brushProperty name="width" value="0.08571" units="cm"/>
      <inkml:brushProperty name="height" value="0.08571" units="cm"/>
    </inkml:brush>
  </inkml:definitions>
  <inkml:trace contextRef="#ctx0" brushRef="#br0">22 216 9980,'-12'2'1356,"3"-1"-594,9-1-45,0 0-583,72 9-55,-31-13-12,57 3-34,-53-15-21,-6-2 32,-9 2-21,-7 2 134,-9 3 247,-5 1 32,-6 4-100,-2 3-22,-1 1-314,0 17 0,0 5 33,-1 15-33,0 3 0,0-1-224,1-5-515,6-5 67,6-8-79,8-8 45,8-5 213,-1-4 482,1-9 11,-5-5 347,-5-10 393,-6-4 234,-5-3 80,-5-1-269,-2 0-248,0 3-212,0 3-101,-1 8-190,-1 8-34,-1 4-135,2 4 90,-2 12 45,2 9 0,0 14-11,1 3-168,0-3-67,5-6 78,6-10-90,12-9-22,4-6-34,6-4 190,-2-10 124,-3-5 12,-5-9 32,-10-5-10,-4 2 89,-6-1 35,-1-4 21,-2 0-56,-6-3-22,-2 2-23,-6 7-33,0 6-45,3 10-22,4 5-34,3 4 22,2 2 1,1 8-191,1 3-124,0 7 157,0-2 113,0-3-79,9-6-100,6-4-79,11-2-80,4-2-65,3-10 134,-1-2 291,0-9 33,-6 2 46,-3 4-12,-8 6 157,-7 4-34,-4 4-55,-4 1 234,0 4-156,0 10-67,0 9-45,-3 9-11,0 1-12,-1-1-11,2-4 12,2-4-12,0-3 0,7-8-11,4-5-169,9-5 13,4-3-1,2 0-157,2-8 23,-1-3 179,1-10 112,-4-4 0,-2-2 11,-7-3 124,-4 1 279,-7 1 136,-1 5-203,-3 7-246,-9 3-45,-5 8-34,-11 3-11,-3 2 12,-4 11-1,1 9 0,3 12 45,5 6-44,10 3 22,5-2-1,5 3 24,6-8 44,11-1-12,9-12 12,16-5-56,10-10-56,9-3-89,11-13-617,2-7-504,1-11-863,-9-3-2106,-11-1 4179,-16 5 0,-17 12 0,-10 4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41.736"/>
    </inkml:context>
    <inkml:brush xml:id="br0">
      <inkml:brushProperty name="width" value="0.08571" units="cm"/>
      <inkml:brushProperty name="height" value="0.08571" units="cm"/>
      <inkml:brushProperty name="color" value="#FF0066"/>
    </inkml:brush>
  </inkml:definitions>
  <inkml:trace contextRef="#ctx0" brushRef="#br0">0 873 12983,'0'8'22,"0"-2"12,7-3 44,3-1 1,10-2-1,3-3-11,4-11-33,2-10-34,1-16 68,-4-9-68,-4-11 11,-5-7 314,-3-9 78,-6-4-67,-4-1-56,-2 6 1,-2 11-35,0 14-44,0 15-34,0 14-146,0 9-22,0 9-101,0 2-22,-2 8 123,-1 14 0,0 18 11,-2 17-11,4 8 0,-1 0-11,2-4-381,4-8 66,8-7-88,7-12-101,11-11-46,6-11-21,6-6 223,5-18 225,0-10 134,-2-20 34,-10-10 100,-6-11 303,-14-7 100,-6-5 226,-6 1 33,-3 8-281,0 13-90,-2 16-122,1 14-191,-2 13-112,0 7-135,1 6 57,-1 19 78,2 15 11,-1 30 0,1 9-11,1 5-22,2-6 22,11-8-45,5-11-67,11-13-45,1-14 90,1-14 0,3-8-56,-2-9 11,0-12 22,-2-9 57,-3-16 33,-9-8 0,-4-4 0,-8-3 0,-3 1 0,-2 8 0,-1 8-12,0 11-100,-4 11-78,-4 8-24,-6 6 35,-1 2 0,-2 12-146,5 4-100,2 13 144,6-1 79,3-2 1,1-1-23,8-6-56,5-1-11,10-7-68,4-3 56,4-4 34,-1-2-22,1 1 123,-3-1 56,-7 2 67,-4 3 23,-7 2 0,-5 5 22,-2 4 22,-3 4 34,-10 1 67,-4-1 34,-10-3 11,-1-3-78,2-5-90,1-3 0,4-4-516,4-2-851,5-1-1804,4-1 3171,4-5 0,1 3 0,0-3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42.528"/>
    </inkml:context>
    <inkml:brush xml:id="br0">
      <inkml:brushProperty name="width" value="0.08571" units="cm"/>
      <inkml:brushProperty name="height" value="0.08571" units="cm"/>
      <inkml:brushProperty name="color" value="#FF0066"/>
    </inkml:brush>
  </inkml:definitions>
  <inkml:trace contextRef="#ctx0" brushRef="#br0">165 207 11201,'-19'13'202,"4"-1"-101,25-8 22,3-1-235,21-3 90,-10-7 22,6-5 22,-20-7 157,-4-4 371,-5 1-91,-1 0-123,-5 3-45,-4 1-66,-10 7-1,-4 3-56,-4 5-67,-4 2-90,-15 19-22,13 5 11,-5 22 0,22 0 0,8 6 11,4-3-11,5-3 0,13-7 0,9-10-56,16-10-157,9-9 0,4-6 45,4-10 55,-3-9 113,-3-7 34,-10-9 0,-8 1 45,-11-3 223,-6-2-11,-8-1-134,-3-1 33,-4-1-22,0 3 23,0 3 56,-4 9-247,-4 9-11,-6 8-23,-7 6-11,-1 1 11,-5 9 12,4 7-57,2 9-290,8 2 33,7 0-101,3-3 145,9-4-89,7-6 236,10-8 33,10-3 0,5-5 89,2-11 23,1-7 11,-1-12 90,-5-4 336,-6 4-11,-6 2 168,-10 10-12,-6 6-234,-6 9-180,-1 3-179,0 2 11,0 11 0,-4 12 22,-4 17-22,-2 8 12,0 4-12,5-5-101,2-6-292,3-7-312,0-9-259,10-7-448,4-9-1580,14-5 2992,4-4 0,-13 0 0,-3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42.761"/>
    </inkml:context>
    <inkml:brush xml:id="br0">
      <inkml:brushProperty name="width" value="0.08571" units="cm"/>
      <inkml:brushProperty name="height" value="0.08571" units="cm"/>
      <inkml:brushProperty name="color" value="#FF0066"/>
    </inkml:brush>
  </inkml:definitions>
  <inkml:trace contextRef="#ctx0" brushRef="#br0">10 1 10753,'-5'1'1972,"1"1"-862,4-2-718,15 11-258,6-8-134,17 8-302,4-11-1413,2-4-2083,-5-1 3798,-6-5 0,-15 5 0,-9 1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43.519"/>
    </inkml:context>
    <inkml:brush xml:id="br0">
      <inkml:brushProperty name="width" value="0.08571" units="cm"/>
      <inkml:brushProperty name="height" value="0.08571" units="cm"/>
      <inkml:brushProperty name="color" value="#FF0066"/>
    </inkml:brush>
  </inkml:definitions>
  <inkml:trace contextRef="#ctx0" brushRef="#br0">10 203 13117,'0'77'191,"0"0"-23,0-9-67,0-2-22,0-6-23,0-9-23,0-13 46,0-11-35,0-12 136,0-8 323,0-4 685,0-3-919,-2-9-213,1-9-22,-2-16-12,1-19-22,1-15-11,1-18 0,5-8-289,6-3 255,5 12 34,4 18-34,-5 24-11,-1 19-33,-4 14 10,1 6 23,1 8 255,3 13-221,4 9 11,-2 17 11,1 9-12,-6 7 24,-1 9-12,-5 0 11,-2-2-11,-2-8 11,0-9 0,-1-11-11,1-10 11,1-7-11,-2-9-235,2-5-606,-3-3-727,2-4-1,-1 2 0,1-2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5.467"/>
    </inkml:context>
    <inkml:brush xml:id="br0">
      <inkml:brushProperty name="width" value="0.17143" units="cm"/>
      <inkml:brushProperty name="height" value="0.17143" units="cm"/>
      <inkml:brushProperty name="color" value="#008C3A"/>
    </inkml:brush>
  </inkml:definitions>
  <inkml:trace contextRef="#ctx0" brushRef="#br0">1 0 6025,'0'0'0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43.738"/>
    </inkml:context>
    <inkml:brush xml:id="br0">
      <inkml:brushProperty name="width" value="0.08571" units="cm"/>
      <inkml:brushProperty name="height" value="0.08571" units="cm"/>
      <inkml:brushProperty name="color" value="#FF0066"/>
    </inkml:brush>
  </inkml:definitions>
  <inkml:trace contextRef="#ctx0" brushRef="#br0">25 68 13240,'-20'0'382,"15"0"-259,27 0-123,18-2-1076,10-7-1142,2-3-1110,-4-5 3328,-11 2 0,-17 7 0,-11 4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50.203"/>
    </inkml:context>
    <inkml:brush xml:id="br0">
      <inkml:brushProperty name="width" value="0.08571" units="cm"/>
      <inkml:brushProperty name="height" value="0.08571" units="cm"/>
      <inkml:brushProperty name="color" value="#FF0066"/>
    </inkml:brush>
  </inkml:definitions>
  <inkml:trace contextRef="#ctx0" brushRef="#br0">1 54 8075,'2'-11'3541,"-1"3"-2544,-1 8 1379,0 0-1962,0-16 12,0 13-213,0-13-124,0 16-122,0 0-68,0 4 101,0 11 0,0 13 0,5 13 0,2 10 11,4 5 0,-1 1 1,1 2-1,-3-3-11,1-4 0,-4-4 11,-1-10 0,-1-8 0,-1-12 23,-1-8 112,-1-7 1366,0-1-1512,4-2-33,3-4 10,6-6 1,8-6-34,7-6-202,7-4-145,5 2-135,-1-2-157,-1 4-224,-6-1-661,-5 4 79,-7 1-258,-9 4-661,-5 5 2420,-6 2 0,0 4 0,0 2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50.438"/>
    </inkml:context>
    <inkml:brush xml:id="br0">
      <inkml:brushProperty name="width" value="0.08571" units="cm"/>
      <inkml:brushProperty name="height" value="0.08571" units="cm"/>
      <inkml:brushProperty name="color" value="#FF0066"/>
    </inkml:brush>
  </inkml:definitions>
  <inkml:trace contextRef="#ctx0" brushRef="#br0">59 201 9330,'-11'0'3306,"3"0"-2432,8 0 223,0 0-839,-17 0-145,12 0-80,-12 0-33,17-2-22,0-2-192,9-7-368,7-6-191,15-5-191,6-2-537,4-1-113,-1 0-996,-3-1 2610,-11 4 0,-11 8 0,-8 6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50.660"/>
    </inkml:context>
    <inkml:brush xml:id="br0">
      <inkml:brushProperty name="width" value="0.08571" units="cm"/>
      <inkml:brushProperty name="height" value="0.08571" units="cm"/>
      <inkml:brushProperty name="color" value="#FF0066"/>
    </inkml:brush>
  </inkml:definitions>
  <inkml:trace contextRef="#ctx0" brushRef="#br0">14 133 13667,'-12'0'157,"10"-7"-449,19-4-448,14-10-212,9-2-504,6 1-786,0 3 2242,0 3 0,-21 8 0,-6 2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51.274"/>
    </inkml:context>
    <inkml:brush xml:id="br0">
      <inkml:brushProperty name="width" value="0.08571" units="cm"/>
      <inkml:brushProperty name="height" value="0.08571" units="cm"/>
      <inkml:brushProperty name="color" value="#FF0066"/>
    </inkml:brush>
  </inkml:definitions>
  <inkml:trace contextRef="#ctx0" brushRef="#br0">74 140 14899,'-20'16'-45,"5"8"56,13 18 11,2 6 2,0 6-24,4-3 11,4-5 0,5-8 0,1-8 0,-2-10 12,-3-7-12,-4-8 45,-1-2 45,-4-3 1221,2 0-796,-2-4-358,0-8-67,-7-12-45,-4-14 11,-8-10-67,-1-9 0,2-6 0,2 1-44,7 2 21,3 9-33,5 9-67,1 13-101,0 8-157,5 10 11,7 5 12,10 4-57,8 2 1,3 2-69,1 7 13,-4 5 123,-6 9-57,-5 5 23,-8 0 269,-5 2 67,-3 0 45,-10-2 34,-10 4-12,-10-3 12,-8-4-12,1-1-22,4-9 0,4-3-190,9-7-875,6-2-559,7-3-886,4 0 2510,12 0 0,-9 0 0,9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51.680"/>
    </inkml:context>
    <inkml:brush xml:id="br0">
      <inkml:brushProperty name="width" value="0.08571" units="cm"/>
      <inkml:brushProperty name="height" value="0.08571" units="cm"/>
      <inkml:brushProperty name="color" value="#FF0066"/>
    </inkml:brush>
  </inkml:definitions>
  <inkml:trace contextRef="#ctx0" brushRef="#br0">74 20 12008,'2'3'3720,"-1"0"-2778,-1-3-942,0-11-12,0 8-55,0-8-11,6 11 67,2 0-57,6 1 12,2 8-146,-1 5-55,-3 9-12,-6 4 45,-3 0 22,-3 2-135,-14-1-379,-3-1-629,-16-1-212,3-7-449,1-8 2006,10-5 0,9-6 0,6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52.378"/>
    </inkml:context>
    <inkml:brush xml:id="br0">
      <inkml:brushProperty name="width" value="0.08571" units="cm"/>
      <inkml:brushProperty name="height" value="0.08571" units="cm"/>
      <inkml:brushProperty name="color" value="#FF0066"/>
    </inkml:brush>
  </inkml:definitions>
  <inkml:trace contextRef="#ctx0" brushRef="#br0">1 17 15336,'16'-2'112,"8"-2"-112,39 0-11,-1-1 0,0 4-34,-3 1-302,-6 4 21,-9 5 46,-7 9 56,-10 6 123,-8 3 46,-10 3 43,-5 3 12,-4 3 12,-9 3 21,-11 1 57,-15 0 22,-9-1 11,-6-4-78,1-3-45,0-6 33,8-9-33,4-6-694,7-6-561,6-4-1233,8-4-1825,8-12 4313,8-9 0,0 5 0,3 1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51.987"/>
    </inkml:context>
    <inkml:brush xml:id="br0">
      <inkml:brushProperty name="width" value="0.08571" units="cm"/>
      <inkml:brushProperty name="height" value="0.08571" units="cm"/>
      <inkml:brushProperty name="color" value="#FF0066"/>
    </inkml:brush>
  </inkml:definitions>
  <inkml:trace contextRef="#ctx0" brushRef="#br0">1 7 11493,'1'-3'2174,"1"0"-1950,-2 3-224,7 15 22,0 3-11,8 17 1,-3-2-1,2 2 0,-3-1 23,-2-3-34,-3-4-392,-2-4-830,-2-6-694,-1-4-594,-1-5 2510,0-4 0,0-2 0,0-2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53.002"/>
    </inkml:context>
    <inkml:brush xml:id="br0">
      <inkml:brushProperty name="width" value="0.08571" units="cm"/>
      <inkml:brushProperty name="height" value="0.08571" units="cm"/>
      <inkml:brushProperty name="color" value="#FF0066"/>
    </inkml:brush>
  </inkml:definitions>
  <inkml:trace contextRef="#ctx0" brushRef="#br0">80 267 12053,'0'-10'2566,"0"1"-2376,0 9-190,0 0 11,0 23 68,4-1-23,1 22-11,4-7-34,0-2 12,2-4-12,-1-5 34,0-4-34,-1-8 11,-5-4 34,0-5-11,-3-4 1064,-1-1-705,0-6-236,-4-5 11,-5-13-67,-8-8 0,-5-10 0,-1-6 11,0-6-67,3 0-11,3 2-23,5 8-22,6 9-33,3 8 10,3 8-10,0 4-79,0 4 11,3-2-78,10 3-79,6 1-100,13 3-57,1 2 12,3 3-68,-4 7-34,-1 8-10,-7 9 23,-4 10 76,-7 1 170,-6 2 100,-4-3 113,-3-1 33,-6-1 0,-7-5 45,-11 2 67,-8-5-56,0-2 22,-2-3-22,8-6 0,3-4 1,7-5 21,6-3-78,4 0-180,5 0-1097,1 0-1894,0-6 3171,9-4 0,-6 2 0,6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21.921"/>
    </inkml:context>
    <inkml:brush xml:id="br0">
      <inkml:brushProperty name="width" value="0.08571" units="cm"/>
      <inkml:brushProperty name="height" value="0.08571" units="cm"/>
      <inkml:brushProperty name="color" value="#008C3A"/>
    </inkml:brush>
  </inkml:definitions>
  <inkml:trace contextRef="#ctx0" brushRef="#br0">1 759 12266,'2'10'246,"-1"-1"-178,-1-7 10,1-1 45,2-1 124,3 0 302,2 0-202,5-1-212,2-14-46,4-8-44,1-19 22,2-11-44,-4-10 156,-1-12 11,-6-8 45,-4-6 35,-2 4-35,-3 11 23,-1 16 33,-1 22-33,0 13-124,0 13-123,0 6-11,0 2-201,0 2 122,0 17 79,0 10 0,0 25 34,4 11-34,4 4-23,6 0-122,4-9-90,2-7-12,1-11 79,2-13 34,2-10 78,1-11 0,1-3 56,2-15 22,-1-11 1,-2-20 10,-5-13 180,-5-11 78,-9-6 23,-3-2 11,-4 6 11,0 15-11,0 16-123,0 19-202,-1 10-12,-1 8-88,1 1-68,-2 10 168,3 16 11,-2 24-11,2 20 11,0 13-22,2 2 22,9-7-22,6-10 0,13-15-45,2-14 33,-1-15 23,0-12 23,-4-7-12,1-10-11,-2-11 0,0-11 45,-4-17-34,-4-5 22,-8-10-21,-5 1-12,-3 4 11,-2 10-11,0 12 0,0 11-45,-6 11-101,-1 5 1,-6 4-13,-1 1 35,-1 9-123,1 5-57,4 10 12,5 0 22,3-2 23,5-3-136,7 0-133,7-4-22,11 0 66,1-3 135,3-3-12,-3 0-111,0-2 55,-5 2 102,-3-1 33,-7 5 56,-5 1 45,-5 5 79,-2 2 89,-2 1 22,-7-1 57,-4-3-23,-8-4-23,-1-5-33,2-3-112,1-2-1311,6-3 1423,3-1 0,6 0 0,2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5.655"/>
    </inkml:context>
    <inkml:brush xml:id="br0">
      <inkml:brushProperty name="width" value="0.17143" units="cm"/>
      <inkml:brushProperty name="height" value="0.17143" units="cm"/>
      <inkml:brushProperty name="color" value="#008C3A"/>
    </inkml:brush>
  </inkml:definitions>
  <inkml:trace contextRef="#ctx0" brushRef="#br0">0 1 6529,'0'0'0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22.747"/>
    </inkml:context>
    <inkml:brush xml:id="br0">
      <inkml:brushProperty name="width" value="0.08571" units="cm"/>
      <inkml:brushProperty name="height" value="0.08571" units="cm"/>
      <inkml:brushProperty name="color" value="#008C3A"/>
    </inkml:brush>
  </inkml:definitions>
  <inkml:trace contextRef="#ctx0" brushRef="#br0">74 197 11638,'1'15'1210,"6"-3"-706,6-11-256,8-1-4354,0-3 4184,1-7 849,-3-5-826,-2-7 55,-6-2 46,-5-1 100,-4-1 46,-2-1 3347,0 5-3393,-4 1-89,-6 5-168,-7 8-45,-8 2 0,-2 6-23,-3 0 12,1 11-23,3 8-33,5 14 45,7 8-34,6 8 45,6 3-1,3 0 12,13-4 0,7-8-56,16-10-112,5-9 34,7-12 11,3-5 78,2-8 45,-3-8 22,-7-11 1,-7-7 33,-10-7 134,-8-1 57,-10-2-1,-5 0-56,-4 2 23,0 3-33,-6 7-23,-6 4-124,-8 8-33,-8 8-33,-1 4-12,0 4 0,3 1 0,4 9-22,9 4-68,5 11-111,5-1-1,3 3 23,6-3 34,6-4 33,7-5 68,8-8 33,1-3 33,2-4 23,0-3 23,-2-9-1,0-5-11,-3-9 12,-3 0 21,-5 2 102,-3 3 11,-6 8-56,-4 6-101,-2 4-157,-2 3 112,0 8 45,0 8 0,0 13 0,0 7 0,1 2 0,3 0-11,5-3-213,4-5-113,4-6-637,1-8-214,5-8-627,4-4-1054,3-4 2869,2-11 0,-15 8 0,-4-8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22.981"/>
    </inkml:context>
    <inkml:brush xml:id="br0">
      <inkml:brushProperty name="width" value="0.08571" units="cm"/>
      <inkml:brushProperty name="height" value="0.08571" units="cm"/>
      <inkml:brushProperty name="color" value="#008C3A"/>
    </inkml:brush>
  </inkml:definitions>
  <inkml:trace contextRef="#ctx0" brushRef="#br0">20 67 11056,'-7'0'3607,"2"0"-3035,5 0 11,0 0-426,-6 0-101,5 0-45,12 0-11,6-2-594,19-6-739,-5-2-1480,3-3-2307,-6 1 5120,-5 2 0,-11 3 0,-5 3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23.963"/>
    </inkml:context>
    <inkml:brush xml:id="br0">
      <inkml:brushProperty name="width" value="0.08571" units="cm"/>
      <inkml:brushProperty name="height" value="0.08571" units="cm"/>
      <inkml:brushProperty name="color" value="#008C3A"/>
    </inkml:brush>
  </inkml:definitions>
  <inkml:trace contextRef="#ctx0" brushRef="#br0">17 171 16008,'-10'15'-201,"3"11"223,14 27-11,3 7-11,7 3 11,-3-3 1,1-8 21,-5-7-22,-2-10-11,-3-11 12,-2-10 10,-2-8 68,-1-5 504,0-1-325,0-5-79,-4-11-56,-5-13-44,-6-15-34,-4-13-22,2-12-23,3-4 11,8-2-22,2 6-33,4 12 33,0 10-112,0 13-45,5 11-112,5 7-191,8 9 23,4 3-33,2 4-34,1 0-34,-2 13-134,-2 8 89,-5 16 135,-6 9 179,-5 1 168,-4 2-3291,-4-5 3392,-7-2 11,-3-9 12,-7-6 44,3-8 34,2-5 111,3-6 236,4-2 136,2-4 3457,3-1-3379,2-1 716,-1 0-1255,2-4-123,0-1 0,2-5-34,6-1 34,8 2-33,8-4 10,6 5-145,-1 0-45,1 5-22,-1 1-68,-1 2-77,-2 3 55,-6 8 33,-4 5 1,-5 10 55,-5 2 57,-3 1 123,-3 3 23,-5-4 33,-9 2 33,-9-2 46,-11-3 122,-4-1 124,-4-6-90,0-3-112,3-8-21,3-3-46,9-4 0,5 0-56,9 0-438,4-1-1153,6-4-1109,2-2-1882,2-2 4582,7-2 0,-5 5 0,3 1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31.877"/>
    </inkml:context>
    <inkml:brush xml:id="br0">
      <inkml:brushProperty name="width" value="0.08571" units="cm"/>
      <inkml:brushProperty name="height" value="0.08571" units="cm"/>
      <inkml:brushProperty name="color" value="#008C3A"/>
    </inkml:brush>
  </inkml:definitions>
  <inkml:trace contextRef="#ctx0" brushRef="#br0">0 70 7280,'5'-5'2341,"-1"1"-1332,-4 4-3711,0 0 3553,3-26 1175,-3 19-1578,3-19 792,-3 25-1072,0 1-190,2 14 22,3 7 3403,3 21-3403,5 8 11,2 8 0,-3 4-11,3 1 11,-4-1 12,-3-3-23,-2-6 0,-4-10 0,-1-11 33,-1-11 23,0-11 90,0-4 101,0-6 940,0 0-1243,5 0 34,5-7-34,12-6 0,8-10-258,9-4-291,2-1-112,0 2-337,-6 4-985,-3 3-470,-4 6-1122,-5-1 3631,-8 3 0,-6 4 0,-6 1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32.107"/>
    </inkml:context>
    <inkml:brush xml:id="br0">
      <inkml:brushProperty name="width" value="0.08571" units="cm"/>
      <inkml:brushProperty name="height" value="0.08571" units="cm"/>
      <inkml:brushProperty name="color" value="#008C3A"/>
    </inkml:brush>
  </inkml:definitions>
  <inkml:trace contextRef="#ctx0" brushRef="#br0">16 232 9655,'-9'0'2286,"2"0"-1715,7 0-190,0 0-302,17-21-46,4 1-33,18-17-291,-1 7-482,-1 4-504,-6 3-505,-3 2-1019,-9 2 2801,-5 1 0,-9 8 0,-3 3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32.317"/>
    </inkml:context>
    <inkml:brush xml:id="br0">
      <inkml:brushProperty name="width" value="0.08571" units="cm"/>
      <inkml:brushProperty name="height" value="0.08571" units="cm"/>
      <inkml:brushProperty name="color" value="#008C3A"/>
    </inkml:brush>
  </inkml:definitions>
  <inkml:trace contextRef="#ctx0" brushRef="#br0">0 99 12568,'11'-14'56,"7"-2"-874,20-4-649,5 1-606,2 5 2073,-5 4 0,-18 6 0,-7 2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32.797"/>
    </inkml:context>
    <inkml:brush xml:id="br0">
      <inkml:brushProperty name="width" value="0.08571" units="cm"/>
      <inkml:brushProperty name="height" value="0.08571" units="cm"/>
      <inkml:brushProperty name="color" value="#008C3A"/>
    </inkml:brush>
  </inkml:definitions>
  <inkml:trace contextRef="#ctx0" brushRef="#br0">181 48 8411,'0'-7'3104,"0"1"-2163,0 6 303,0 0-684,-7-12-213,0 7-89,-6-9-112,-2 12-22,-1 0-68,-2 2-56,-1 0 0,3 5 0,-1 4-12,2 10-32,2 7 44,1 8-12,6 4 1,1 3 11,4 0 11,4-4-11,10-4 23,6-9-23,13-8-11,4-8-45,7-6-124,2-6-291,2-7-525,-4-4-394,-4-7-594,-6 4-783,-8-2 2767,-7 3 0,-9 6 0,-5 3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33.180"/>
    </inkml:context>
    <inkml:brush xml:id="br0">
      <inkml:brushProperty name="width" value="0.08571" units="cm"/>
      <inkml:brushProperty name="height" value="0.08571" units="cm"/>
      <inkml:brushProperty name="color" value="#008C3A"/>
    </inkml:brush>
  </inkml:definitions>
  <inkml:trace contextRef="#ctx0" brushRef="#br0">232 19 8758,'-10'-7'2623,"2"1"-1772,8 6-44,0 0-459,-42-4-147,22 3-33,-33 4 12,32 10-80,3 11-44,-2 6-11,4 6-11,3 0-12,6 3 0,3-5 1,4-3 33,7-2 45,8-8-12,13-5 46,12-9-135,7-4-135,6-4-212,-1-9-381,-2-4-281,-6-10-660,-4 2-315,-6-2 1984,-7 3 0,-12 9 0,-6 4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33.600"/>
    </inkml:context>
    <inkml:brush xml:id="br0">
      <inkml:brushProperty name="width" value="0.08571" units="cm"/>
      <inkml:brushProperty name="height" value="0.08571" units="cm"/>
      <inkml:brushProperty name="color" value="#008C3A"/>
    </inkml:brush>
  </inkml:definitions>
  <inkml:trace contextRef="#ctx0" brushRef="#br0">330 11 9319,'-5'-4'2600,"1"1"-1234,4 3-895,-59-4-101,29 12-34,-49 1-67,46 18-101,2 3-89,2 8-46,6 0 12,6 6-22,5-2-1,7 2 0,3-4 34,4-4-11,14-9 22,11-10-22,19-9 67,10-5-112,9-16-123,2-3-90,-1-13-180,-8 2-491,-9 3-405,-12 8-638,-13 4-2409,-11 7 4336,-8 1 0,-5 2 0,0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37.097"/>
    </inkml:context>
    <inkml:brush xml:id="br0">
      <inkml:brushProperty name="width" value="0.08571" units="cm"/>
      <inkml:brushProperty name="height" value="0.08571" units="cm"/>
      <inkml:brushProperty name="color" value="#008C3A"/>
    </inkml:brush>
  </inkml:definitions>
  <inkml:trace contextRef="#ctx0" brushRef="#br0">0 16 16782,'0'-9'100,"0"2"-212,0 7 101,0 11 11,6 5 11,6 31 1,2-9-1,1 15-11,-7-16 0,-2-4 11,-1-4-11,0-8 22,-2-7-22,-2-5 12,1-6 21,-2 0 1883,0-3-1916,4 0-45,2-5-33,9-5 56,5-8 10,8-4-10,1 1-68,3-3-134,-3 5-280,-1 0-280,-1 2-673,-4 4-1076,1 2-738,-5 4 3271,-5 2 0,-7 2 0,-4 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7.275"/>
    </inkml:context>
    <inkml:brush xml:id="br0">
      <inkml:brushProperty name="width" value="0.17143" units="cm"/>
      <inkml:brushProperty name="height" value="0.17143" units="cm"/>
      <inkml:brushProperty name="color" value="#008C3A"/>
    </inkml:brush>
  </inkml:definitions>
  <inkml:trace contextRef="#ctx0" brushRef="#br0">0 0 6159,'0'0'0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37.356"/>
    </inkml:context>
    <inkml:brush xml:id="br0">
      <inkml:brushProperty name="width" value="0.08571" units="cm"/>
      <inkml:brushProperty name="height" value="0.08571" units="cm"/>
      <inkml:brushProperty name="color" value="#008C3A"/>
    </inkml:brush>
  </inkml:definitions>
  <inkml:trace contextRef="#ctx0" brushRef="#br0">12 178 9823,'-6'0'2846,"0"0"-2072,6 0-438,0 0-325,22-25-11,1 8-11,19-20-314,-4 16-404,-5 2-425,-3 3-359,-7 3-380,-6 4 1893,-4-2 0,-8 7 0,0-2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37.600"/>
    </inkml:context>
    <inkml:brush xml:id="br0">
      <inkml:brushProperty name="width" value="0.08571" units="cm"/>
      <inkml:brushProperty name="height" value="0.08571" units="cm"/>
      <inkml:brushProperty name="color" value="#008C3A"/>
    </inkml:brush>
  </inkml:definitions>
  <inkml:trace contextRef="#ctx0" brushRef="#br0">0 166 13611,'23'-16'112,"6"-1"-146,15-6-695,4-1-357,-1 2-584,-2 1-560,-6 5 2230,-6 2 0,-16 7 0,-6 2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38.265"/>
    </inkml:context>
    <inkml:brush xml:id="br0">
      <inkml:brushProperty name="width" value="0.08571" units="cm"/>
      <inkml:brushProperty name="height" value="0.08571" units="cm"/>
      <inkml:brushProperty name="color" value="#008C3A"/>
    </inkml:brush>
  </inkml:definitions>
  <inkml:trace contextRef="#ctx0" brushRef="#br0">7 223 16344,'0'-16'-201,"3"17"201,5 30 0,7 17 22,3 8-11,2 3-11,-4-3 0,-1-7 11,-6-9 1,1-9-12,-5-10 22,1-8 0,-4-7 34,-1-5 359,-1-1-90,0-6-235,-1-8-45,-8-13 22,-5-13 34,-6-10-45,-2-11 11,4-4-56,3-5-11,4 6 0,5 4 0,3 12-45,3 10-11,0 10-56,7 9-190,4 5-113,9 5 12,6 5 11,2 2 11,1 2 11,-3 9-45,-5 6-44,-4 10 201,-8 7-134,-3 19 348,-4-11 44,-15 11 22,-3-17 0,-15-5 12,0-2-12,1-6 1,5-7 22,3-3-23,6-8-22,2 0-34,5-3-683,3 0-1277,3 0-1457,2 0 3451,2-3 0,-1 3 0,2-3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42.219"/>
    </inkml:context>
    <inkml:brush xml:id="br0">
      <inkml:brushProperty name="width" value="0.08571" units="cm"/>
      <inkml:brushProperty name="height" value="0.08571" units="cm"/>
      <inkml:brushProperty name="color" value="#008C3A"/>
    </inkml:brush>
  </inkml:definitions>
  <inkml:trace contextRef="#ctx0" brushRef="#br0">4 27 10025,'5'-12'3485,"-1"2"-2768,-4 10-281,0 0-436,-6-4-33,5 5 22,-5 10 11,6 12 44,0 18 1,0 7 0,4 5-23,2 1 23,1-5-34,1-4 1,-2-9 32,-1-7-44,-1-9 0,-2-7-951,-1-5-641,-1-4-503,0-2 2095,0 0 0,0-2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42.607"/>
    </inkml:context>
    <inkml:brush xml:id="br0">
      <inkml:brushProperty name="width" value="0.08571" units="cm"/>
      <inkml:brushProperty name="height" value="0.08571" units="cm"/>
      <inkml:brushProperty name="color" value="#008C3A"/>
    </inkml:brush>
  </inkml:definitions>
  <inkml:trace contextRef="#ctx0" brushRef="#br0">22 93 11257,'-12'-6'3126,"3"2"-2700,9 4-134,0 0-214,1-11-78,21 1 0,16-11-22,27 6 11,13 1-12,2 7-10,0 3-46,-8 5 1,-10 14-192,-10 8 58,-12 15 66,-14 7 79,-11 0 67,-9 0 0,-5-2 56,-12 0-11,-9-2 11,-17-1 11,-11-2 22,-5-2 1,-4-5-56,3-4-1,3-9-33,9-6-190,8-7-829,10-2-1077,13-3-963,4-9 3059,22-11 0,-11 7 0,11-6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42.980"/>
    </inkml:context>
    <inkml:brush xml:id="br0">
      <inkml:brushProperty name="width" value="0.08571" units="cm"/>
      <inkml:brushProperty name="height" value="0.08571" units="cm"/>
      <inkml:brushProperty name="color" value="#008C3A"/>
    </inkml:brush>
  </inkml:definitions>
  <inkml:trace contextRef="#ctx0" brushRef="#br0">324 48 16277,'-60'-27'213,"6"6"-201,26 35-12,-2 7 0,-7 20-12,4 5 12,2 7 0,6-1 0,10-1-11,8-5 11,4-6 0,11-6 23,9-9 21,14-7 12,13-9-11,7-5 0,5-4-45,1-11-45,-3-4-213,-7-10-380,-7-2-808,-6 3-1243,-6-1-2241,-2 1 4930,-5 3 0,-9 8 0,-4 4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43.814"/>
    </inkml:context>
    <inkml:brush xml:id="br0">
      <inkml:brushProperty name="width" value="0.08571" units="cm"/>
      <inkml:brushProperty name="height" value="0.08571" units="cm"/>
      <inkml:brushProperty name="color" value="#008C3A"/>
    </inkml:brush>
  </inkml:definitions>
  <inkml:trace contextRef="#ctx0" brushRef="#br0">15 55 15135,'-14'-17'156,"18"1"-156,41 8-11,16 1-22,8 2 10,6 4 12,-3 1-23,-3 5-190,-8 8 44,-9 10 46,-12 6 67,-11 5 22,-14 4 45,-8 4 22,-8 2 1,-18 1 10,-8-1 12,-19-2 34,-2-4-35,1-8-10,4-8-34,6-9-90,8-7-369,5-5-673,6-1-963,7 0-896,4-7 2991,5-10 0,2 6 0,0-4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43.447"/>
    </inkml:context>
    <inkml:brush xml:id="br0">
      <inkml:brushProperty name="width" value="0.08571" units="cm"/>
      <inkml:brushProperty name="height" value="0.08571" units="cm"/>
      <inkml:brushProperty name="color" value="#008C3A"/>
    </inkml:brush>
  </inkml:definitions>
  <inkml:trace contextRef="#ctx0" brushRef="#br0">28 50 16793,'-15'-30'-191,"3"10"180,13 35 11,8 11 0,4 14 34,7 4-34,-2-1 0,0-3-123,-4-4-572,-2-6-572,-4-4-1186,-2-5-606,-4-5 3059,-1-6 0,-1-6 0,0-4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44.388"/>
    </inkml:context>
    <inkml:brush xml:id="br0">
      <inkml:brushProperty name="width" value="0.08571" units="cm"/>
      <inkml:brushProperty name="height" value="0.08571" units="cm"/>
      <inkml:brushProperty name="color" value="#008C3A"/>
    </inkml:brush>
  </inkml:definitions>
  <inkml:trace contextRef="#ctx0" brushRef="#br0">101 197 12020,'0'-11'3193,"0"3"-3103,0 8-180,0 0 90,0 22 22,8 8 12,2 24 11,10 2-34,-1-2 0,-1-3 23,-1-8-12,-5-9-22,0-7 11,-6-11 12,0-6 33,-4-7 1042,-1-3-852,-1-10-156,-6-10 78,-7-15-34,-9-13-22,-4-7 0,0-7-44,2-2-46,2 2-11,7 6-11,4 10-11,7 8-34,2 10-11,2 7-89,3 5-57,7 7-123,9 4-34,10 2-33,6 3-22,2 6 11,-1 9-158,-7 10 102,-6 10 257,-11 0 57,-5 1 145,-5-2 33,-12-1 46,-9-1 66,-12-2-11,-9-1-44,-2-4-34,0-3-11,1-4-12,10-7 12,7-5-45,10-5-828,8-1-1089,3 0-1097,3-9 3014,10-7 0,-8 3 0,8 1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45.150"/>
    </inkml:context>
    <inkml:brush xml:id="br0">
      <inkml:brushProperty name="width" value="0.08571" units="cm"/>
      <inkml:brushProperty name="height" value="0.08571" units="cm"/>
      <inkml:brushProperty name="color" value="#008C3A"/>
    </inkml:brush>
  </inkml:definitions>
  <inkml:trace contextRef="#ctx0" brushRef="#br0">77 542 14215,'-43'3'628,"10"0"-560,33 0-57,2 0 56,22-1 146,24-1-34,42-3-327,-30-5 1,4-3 180,10-2 1,4-2-611,7-6 0,1-2 593,4-1 1,1 0 0,2 0 0,0 0-17,1 1 0,0 0 22,-1 1 1,-1 0-12,-2 2 0,-1-1-11,-5 1 0,-2 0 0,-4 1 0,-2-1 0,-6 1 0,-2 0 0,-6 1 0,-2 0-75,-7 1 0,-2 1 75,33-11-33,-18 4-259,-18 9-144,-17 4 68,-10 4-697,-12 3-3008,-18 14 4073,-16 1 0,5 2 0,-3-5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3.585"/>
    </inkml:context>
    <inkml:brush xml:id="br0">
      <inkml:brushProperty name="width" value="0.17143" units="cm"/>
      <inkml:brushProperty name="height" value="0.17143" units="cm"/>
      <inkml:brushProperty name="color" value="#008C3A"/>
    </inkml:brush>
  </inkml:definitions>
  <inkml:trace contextRef="#ctx0" brushRef="#br0">40 29 8445,'0'-16'1939,"0"4"-1558,0 12-113,0 0-704,-3 5-573,0 8-414,-3 8-1008,-3 9 2431,1 1 0,1-12 0,3-5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45.638"/>
    </inkml:context>
    <inkml:brush xml:id="br0">
      <inkml:brushProperty name="width" value="0.08571" units="cm"/>
      <inkml:brushProperty name="height" value="0.08571" units="cm"/>
      <inkml:brushProperty name="color" value="#008C3A"/>
    </inkml:brush>
  </inkml:definitions>
  <inkml:trace contextRef="#ctx0" brushRef="#br0">86 520 13835,'-48'6'985,"10"-1"-816,38-3-102,6 0 124,18-1 77,24-1-44,34-1-620,-28-5 0,3-3 485,8-2 1,2-2-51,6-6 0,2-3-364,2 0 1,2-2 346,1 0 1,2 1-23,1-1 0,0 2 16,0-2 1,0 2-6,-1 0 1,0 1-7,-2 0 1,-2 0-6,-5 3 0,-2 0 0,-5 1 0,-1 1 0,-8 3 0,-3 0 11,40-10 0,-20 6-11,-16 3 0,-15 3 0,-11 3 672,-10 2-695,-6 0 626,-7 4-1309,-3-1-582,-5 3-382,3 0-1030,-3 0 2700,2 0 0,-3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46.780"/>
    </inkml:context>
    <inkml:brush xml:id="br0">
      <inkml:brushProperty name="width" value="0.08571" units="cm"/>
      <inkml:brushProperty name="height" value="0.08571" units="cm"/>
      <inkml:brushProperty name="color" value="#008C3A"/>
    </inkml:brush>
  </inkml:definitions>
  <inkml:trace contextRef="#ctx0" brushRef="#br0">14 943 9778,'-4'-4'2757,"1"1"-1580,3 3-998,-6-3-22,8-2-79,17-5 56,30-8-55,37-6-46,-30 8 1,3-1-1063,7-2 0,3-2 1046,6-2 0,1-1 5,5-3 0,1 0-562,5-2 0,0-1 556,4-2 1,2-1-17,-30 11 0,1 0 0,0-1 7,0 0 1,-1 1 0,1-1-8,0 0 0,-1-1 0,1 1 0,27-9 0,-2 0-12,-3 1 1,-2-1 0,-7 3 0,-3 1-124,-7 2 1,-2 1-179,-10 2 0,-2 1-191,34-15-174,-24 11-61,-22 7 1619,-20 11-2269,-13 5 1190,-10 3 199,-18 6 0,11-5 0,-10 5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47.286"/>
    </inkml:context>
    <inkml:brush xml:id="br0">
      <inkml:brushProperty name="width" value="0.08571" units="cm"/>
      <inkml:brushProperty name="height" value="0.08571" units="cm"/>
      <inkml:brushProperty name="color" value="#008C3A"/>
    </inkml:brush>
  </inkml:definitions>
  <inkml:trace contextRef="#ctx0" brushRef="#br0">49 864 14059,'-27'5'425,"5"1"-425,22-5 11,2 1 57,17 0 88,14-2 36,31 0 32,20-5-90,-32-3 0,2-3-731,8-3 1,2-3 685,8-8 1,2-3-51,7-1 1,2-2-24,7-4 1,1 0-6,-27 10 1,1 0-1,0 0-11,2-1 0,-1 0 0,1 0 0,0 0 0,0-1 0,0 1 3,-2 1 1,-1 0 0,0 0 18,25-11 1,-1 1-18,-7 4 1,-3 1 5,-10 3 1,-2 1-146,-7 4 1,-2 2 133,36-15-11,-18 10 11,-17 7-22,-20 6 22,-14 6 0,-13 1 1385,-7 3-1385,-4 1-1965,0 1-332,2-1-773,3 0 3070,2 0 0,-3 1 0,-1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3.779"/>
    </inkml:context>
    <inkml:brush xml:id="br0">
      <inkml:brushProperty name="width" value="0.17143" units="cm"/>
      <inkml:brushProperty name="height" value="0.17143" units="cm"/>
      <inkml:brushProperty name="color" value="#008C3A"/>
    </inkml:brush>
  </inkml:definitions>
  <inkml:trace contextRef="#ctx0" brushRef="#br0">0 0 5790,'7'7'-14,"-1"-1"0,-6-6 0,0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7.510"/>
    </inkml:context>
    <inkml:brush xml:id="br0">
      <inkml:brushProperty name="width" value="0.17143" units="cm"/>
      <inkml:brushProperty name="height" value="0.17143" units="cm"/>
      <inkml:brushProperty name="color" value="#008C3A"/>
    </inkml:brush>
  </inkml:definitions>
  <inkml:trace contextRef="#ctx0" brushRef="#br0">138 1 8736,'-67'15'-2767,"13"0"2767,45-9 0,4-1 0,2-2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7.674"/>
    </inkml:context>
    <inkml:brush xml:id="br0">
      <inkml:brushProperty name="width" value="0.17143" units="cm"/>
      <inkml:brushProperty name="height" value="0.17143" units="cm"/>
      <inkml:brushProperty name="color" value="#008C3A"/>
    </inkml:brush>
  </inkml:definitions>
  <inkml:trace contextRef="#ctx0" brushRef="#br0">22 1 6731,'-8'12'324,"2"2"-324,1 1-750,4 1 750,-1-3 0,2-5 0,0-4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7.860"/>
    </inkml:context>
    <inkml:brush xml:id="br0">
      <inkml:brushProperty name="width" value="0.17143" units="cm"/>
      <inkml:brushProperty name="height" value="0.17143" units="cm"/>
      <inkml:brushProperty name="color" value="#008C3A"/>
    </inkml:brush>
  </inkml:definitions>
  <inkml:trace contextRef="#ctx0" brushRef="#br0">3 0 6070,'-1'13'369,"-1"-3"-433,2-10 1,0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8.080"/>
    </inkml:context>
    <inkml:brush xml:id="br0">
      <inkml:brushProperty name="width" value="0.17143" units="cm"/>
      <inkml:brushProperty name="height" value="0.17143" units="cm"/>
      <inkml:brushProperty name="color" value="#008C3A"/>
    </inkml:brush>
  </inkml:definitions>
  <inkml:trace contextRef="#ctx0" brushRef="#br0">4 1 8702,'-2'14'1255,"1"-3"-1221,1-11-34,0 0-1120,7 24 1120,2-12 0,0 13 0,-1-19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02.649"/>
    </inkml:context>
    <inkml:brush xml:id="br0">
      <inkml:brushProperty name="width" value="0.17143" units="cm"/>
      <inkml:brushProperty name="height" value="0.17143" units="cm"/>
      <inkml:brushProperty name="color" value="#FF0066"/>
    </inkml:brush>
  </inkml:definitions>
  <inkml:trace contextRef="#ctx0" brushRef="#br0">89 182 9297,'-10'0'1613,"1"0"-773,9 0-840,-2 4 56,4 13 23,2 11 56,6 15 33,5 9-12,-2 4-21,-1 8-447,-1 5 390,-4 7-142,-1 3 120,-3 3 11,-1-5 0,-1-6-22,0-11 11,1-11 0,1-14 394,1-10-371,0-9 296,-1-8-140,2-2 22,-1-3 90,5-1 1,6-1-124,11-1-112,15 0-44,17 0-3460,17-7 3392,15-2 0,-39 2 0,1-2-212,4 1 1,2 1 211,3-2 0,2 2-34,3-1 1,2 1-136,1 0 1,0 0-50,1 1 0,0 1 72,-2-1 0,-1 1 62,-3 0 0,-1 2 28,-5 0 0,-3 1-11,43-1 34,-19 3 21,-19 0 12,-17 0 0,-16 0 23,-12 0 3171,-5 0-3127,-6-1 800,-2-4-733,0-2 23,-1-6-12,2-5-66,0-9 55,-1-9-55,-1-12 66,-1-11-44,0-10 12,0-9-57,0-5-23,-4-1-10,-3 4-1,-7 6-22,-2 11 0,-2 8 0,0 14 0,-1 6-22,-5 11-1,-2 4 12,-9 6-11,-9 1-1,-9 3 23,-10 3 0,-11 2 0,-8 2-536,-9 1 536,-7 2 0,48 0 0,-1 0 0,-1 0 0,0 0 0,0 0 0,0 0-6,1 4 1,0 1 5,-49 4-12,3 9 12,4 0 0,0 1 0,3-1-34,2-1-302,7-3-201,8-1-147,13-2-371,14-1-324,16-1-335,15 1-1334,8-4 3048,5-1 0,2-4 0,0-1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22.560"/>
    </inkml:context>
    <inkml:brush xml:id="br0">
      <inkml:brushProperty name="width" value="0.08571" units="cm"/>
      <inkml:brushProperty name="height" value="0.08571" units="cm"/>
      <inkml:brushProperty name="color" value="#008C3A"/>
    </inkml:brush>
  </inkml:definitions>
  <inkml:trace contextRef="#ctx0" brushRef="#br0">0 20 10541,'0'-11'2599,"0"3"-2106,0 8-448,0 0-112,0 5 67,0 17 11,0 11 0,0 18 12,0 1-12,0 1-11,0-4-315,0-7-1006,0-5-618,0-8-997,0-8 2936,0-10 0,0-7 0,0-4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5.850"/>
    </inkml:context>
    <inkml:brush xml:id="br0">
      <inkml:brushProperty name="width" value="0.17143" units="cm"/>
      <inkml:brushProperty name="height" value="0.17143" units="cm"/>
      <inkml:brushProperty name="color" value="#008C3A"/>
    </inkml:brush>
  </inkml:definitions>
  <inkml:trace contextRef="#ctx0" brushRef="#br0">19 96 8322,'-10'-9'907,"2"2"-963,8 7-2050,0 0 2106,3-36 0,-3 28 0,3-28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6.046"/>
    </inkml:context>
    <inkml:brush xml:id="br0">
      <inkml:brushProperty name="width" value="0.17143" units="cm"/>
      <inkml:brushProperty name="height" value="0.17143" units="cm"/>
      <inkml:brushProperty name="color" value="#008C3A"/>
    </inkml:brush>
  </inkml:definitions>
  <inkml:trace contextRef="#ctx0" brushRef="#br0">23 102 8243,'-10'-9'1423,"1"2"-1266,9 7-347,0 0-617,-4-24-448,9 13 1255,-3-23 0,5 26 0,-1-1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6.264"/>
    </inkml:context>
    <inkml:brush xml:id="br0">
      <inkml:brushProperty name="width" value="0.17143" units="cm"/>
      <inkml:brushProperty name="height" value="0.17143" units="cm"/>
      <inkml:brushProperty name="color" value="#008C3A"/>
    </inkml:brush>
  </inkml:definitions>
  <inkml:trace contextRef="#ctx0" brushRef="#br0">31 61 7986,'-15'-7'851,"2"2"-851,13 5-1748,0 0 1748,-1-22 0,1 17 0,-2-16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6.450"/>
    </inkml:context>
    <inkml:brush xml:id="br0">
      <inkml:brushProperty name="width" value="0.17143" units="cm"/>
      <inkml:brushProperty name="height" value="0.17143" units="cm"/>
      <inkml:brushProperty name="color" value="#008C3A"/>
    </inkml:brush>
  </inkml:definitions>
  <inkml:trace contextRef="#ctx0" brushRef="#br0">0 1 6787,'0'0'0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6.681"/>
    </inkml:context>
    <inkml:brush xml:id="br0">
      <inkml:brushProperty name="width" value="0.17143" units="cm"/>
      <inkml:brushProperty name="height" value="0.17143" units="cm"/>
      <inkml:brushProperty name="color" value="#008C3A"/>
    </inkml:brush>
  </inkml:definitions>
  <inkml:trace contextRef="#ctx0" brushRef="#br0">19 70 9532,'-10'-25'-3249,"1"2"3249,9 13 0,0 4 0,0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6.863"/>
    </inkml:context>
    <inkml:brush xml:id="br0">
      <inkml:brushProperty name="width" value="0.17143" units="cm"/>
      <inkml:brushProperty name="height" value="0.17143" units="cm"/>
      <inkml:brushProperty name="color" value="#008C3A"/>
    </inkml:brush>
  </inkml:definitions>
  <inkml:trace contextRef="#ctx0" brushRef="#br0">278 235 7679,'-65'-59'575,"1"1"0,4 2 0,15 16-429,36 34 94,3 1-240,0 2-680,3 2-2167,-5 1 2857,3-3 0,1 2 1,1-2-1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7.081"/>
    </inkml:context>
    <inkml:brush xml:id="br0">
      <inkml:brushProperty name="width" value="0.17143" units="cm"/>
      <inkml:brushProperty name="height" value="0.17143" units="cm"/>
      <inkml:brushProperty name="color" value="#008C3A"/>
    </inkml:brush>
  </inkml:definitions>
  <inkml:trace contextRef="#ctx0" brushRef="#br0">150 22 8064,'-14'-3'560,"4"0"-560,10 3-426,0 0-1153,-47-7 1579,26 5 0,-27-5 0,38 7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1.856"/>
    </inkml:context>
    <inkml:brush xml:id="br0">
      <inkml:brushProperty name="width" value="0.17143" units="cm"/>
      <inkml:brushProperty name="height" value="0.17143" units="cm"/>
      <inkml:brushProperty name="color" value="#008C3A"/>
    </inkml:brush>
  </inkml:definitions>
  <inkml:trace contextRef="#ctx0" brushRef="#br0">65 67 8243,'-17'-14'2645,"3"2"-1951,14 12 606,0 0-762,-13-18-112,9 13-34,-9-13-112,13 18-179,0 0-101,-2 13 0,2 5 0,-1 16 11,1 7-11,0 4 0,0 4 0,0 5 11,0-3 0,0 3 0,0-7-11,0-3 0,1-8-627,2-9-471,2-5-459,2-9-348,2-5-1501,2-6 3406,0-2 0,-4 0 0,-3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2.314"/>
    </inkml:context>
    <inkml:brush xml:id="br0">
      <inkml:brushProperty name="width" value="0.17143" units="cm"/>
      <inkml:brushProperty name="height" value="0.17143" units="cm"/>
      <inkml:brushProperty name="color" value="#008C3A"/>
    </inkml:brush>
  </inkml:definitions>
  <inkml:trace contextRef="#ctx0" brushRef="#br0">47 42 13521,'-26'-23'336,"6"5"-336,31 18-56,13 0 23,19 0-57,16 4 90,5 10-22,2 6-349,-5 10-99,-2 0-23,-9 3 56,-6 1 78,-12 5 169,-10 2 123,-12 11 67,-6 4-12,-10 8 12,-14 1 12,-13-3 10,-14-3-11,-5-11 68,-3-10-35,4-10 1,6-12 0,10-5-45,10-8-370,8-2-1109,7-5-1255,6-8 2734,8-11 0,-3 8 0,3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05.799"/>
    </inkml:context>
    <inkml:brush xml:id="br0">
      <inkml:brushProperty name="width" value="0.17143" units="cm"/>
      <inkml:brushProperty name="height" value="0.17143" units="cm"/>
      <inkml:brushProperty name="color" value="#FFC114"/>
    </inkml:brush>
  </inkml:definitions>
  <inkml:trace contextRef="#ctx0" brushRef="#br0">34 181 15045,'0'49'11,"0"5"12,0 11-18,0-12 1,0 2-6,0 34 5,0-31 1,0 0-526,0 20 531,-4-7 116,1-7-127,-5-9 0,2-12 12,1-8-1,1-10-11,2-9 404,1-2-415,1-6 22,0-3 22,0-1 102,0-3-57,15 0 12,9-1-34,27 0-45,14 0-11,17-6 22,12 1-271,-45-1 1,1-1 248,4 3 0,0 0 0,-1-1 0,0-1-65,2 3 0,0 0-47,-3-1 0,0 0-28,0 1 0,-1 0-1610,45-4 1649,-2 1 34,-11 0-68,-7-1 68,-12 1 11,-12 1 440,-11 0-407,-9 2 88,-7 0-42,-4-2 1659,-4 0-1671,-1-2-11,-1-3 22,1-3-11,-2-1 1,1-6 10,-4-3 0,1-7 1,-3-4-1,-3-8 1,-1-8 66,-4-8 1,-1-8-12,0-7-44,0-5 23,0-2-35,0 2 0,-3 7 12,0 10 0,-3 11-1,-2 12 1,1 12-34,-3 8-11,0 8-34,-2 4 22,-8 3 1,-4 1 22,-10 2-11,-8 0 11,-8 0 0,-8 2 0,-6 2 0,-5 3 0,-2 2 0,-3 1 0,2 1 11,1-1-11,2 1 11,-1-2-11,2 1-11,-3-2 11,2 0-34,0-2 34,5 0-22,7 2-102,9 0 34,4 2-55,4 2 22,0 0 11,2 2-34,-1-2 79,2 1 22,0 0-11,4-2 34,3 0-90,6-3-146,8-3-258,8-1-111,5-3-4819,3 2 5446,12-2 0,-9 1 0,9-1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2.606"/>
    </inkml:context>
    <inkml:brush xml:id="br0">
      <inkml:brushProperty name="width" value="0.17143" units="cm"/>
      <inkml:brushProperty name="height" value="0.17143" units="cm"/>
      <inkml:brushProperty name="color" value="#008C3A"/>
    </inkml:brush>
  </inkml:definitions>
  <inkml:trace contextRef="#ctx0" brushRef="#br0">28 17 10013,'0'-7'2455,"0"1"-2175,0 6-280,-3-4 22,-1 14-11,-4 2-11,1 16 11,3 0 1,3-2-12,1-3-325,0-4-807,0-5-179,1-4-538,5-6 1849,0-2 0,1-2 0,-3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2.778"/>
    </inkml:context>
    <inkml:brush xml:id="br0">
      <inkml:brushProperty name="width" value="0.17143" units="cm"/>
      <inkml:brushProperty name="height" value="0.17143" units="cm"/>
      <inkml:brushProperty name="color" value="#008C3A"/>
    </inkml:brush>
  </inkml:definitions>
  <inkml:trace contextRef="#ctx0" brushRef="#br0">1 0 6999,'0'0'0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3.581"/>
    </inkml:context>
    <inkml:brush xml:id="br0">
      <inkml:brushProperty name="width" value="0.17143" units="cm"/>
      <inkml:brushProperty name="height" value="0.17143" units="cm"/>
      <inkml:brushProperty name="color" value="#008C3A"/>
    </inkml:brush>
  </inkml:definitions>
  <inkml:trace contextRef="#ctx0" brushRef="#br0">193 76 8893,'0'-7'2532,"0"2"-1310,0 5-998,-40-29-146,21 22-55,-32-21-23,31 28 0,0 3 0,5 9-12,1 9 1,6 13-314,4 3-436,2 2-360,5-2 79,9-5-202,7-7 359,10-10 224,4-8 661,3-6 56,-4-6 303,-3-8 246,-7-7 336,-9-5 123,-5-2-10,-5 1-1,-3 4-594,0 5-33,0 7-269,0 6-236,0 2 46,0 16 33,-3 10 0,-1 23 11,1 11 11,0 8-22,3 6 0,0-5-3425,0-4 3324,0-7-58,0-10 92,0-7 33,0-5-22,-1-7 45,-9-4 11,-6-5 3380,-9-5-3369,-3-7 23,1-3 0,0-3 178,4-11 57,2-9-87,5-20-81,4-8-22,7-8-79,3-2 0,13 3-22,9 4-226,15 12-244,11 11-326,3 13-56,2 9-1,-3 5-189,-7 1 235,-5 0-605,-8 0 1434,-4 0 0,-12 0 0,-4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3.884"/>
    </inkml:context>
    <inkml:brush xml:id="br0">
      <inkml:brushProperty name="width" value="0.17143" units="cm"/>
      <inkml:brushProperty name="height" value="0.17143" units="cm"/>
      <inkml:brushProperty name="color" value="#008C3A"/>
    </inkml:brush>
  </inkml:definitions>
  <inkml:trace contextRef="#ctx0" brushRef="#br0">13 19 8871,'0'-10'997,"0"1"-695,0 9-268,-6 30-12,5-10 12,-5 24-1,6-19-33,0-4-414,0-2-1143,0-8 1557,2-3 0,-2-5 0,1-3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4.107"/>
    </inkml:context>
    <inkml:brush xml:id="br0">
      <inkml:brushProperty name="width" value="0.17143" units="cm"/>
      <inkml:brushProperty name="height" value="0.17143" units="cm"/>
      <inkml:brushProperty name="color" value="#008C3A"/>
    </inkml:brush>
  </inkml:definitions>
  <inkml:trace contextRef="#ctx0" brushRef="#br0">1 0 8635,'0'0'0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4.775"/>
    </inkml:context>
    <inkml:brush xml:id="br0">
      <inkml:brushProperty name="width" value="0.17143" units="cm"/>
      <inkml:brushProperty name="height" value="0.17143" units="cm"/>
      <inkml:brushProperty name="color" value="#008C3A"/>
    </inkml:brush>
  </inkml:definitions>
  <inkml:trace contextRef="#ctx0" brushRef="#br0">0 0 10641,'0'48'68,"0"2"-46,0-1 0,0 7-22,0 3-908,0 3-1377,3-5 2285,-1-4 0,1-26 0,-1-9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5.630"/>
    </inkml:context>
    <inkml:brush xml:id="br0">
      <inkml:brushProperty name="width" value="0.17143" units="cm"/>
      <inkml:brushProperty name="height" value="0.17143" units="cm"/>
      <inkml:brushProperty name="color" value="#008C3A"/>
    </inkml:brush>
  </inkml:definitions>
  <inkml:trace contextRef="#ctx0" brushRef="#br0">12 315 8938,'-7'-5'403,"2"1"-190,5 4-179,69-2-23,-26 2 17,8-1 0,1 0-17,8-1-11,-2-2 0,-3-1 11,-6-1-11,-10 3 0,-9-3 23,-12 2 10,-7-1 348,-7 4 90,-3-2-67,-1 1-281,-5 0 11,-6 1 34,-8 1 11,-6 0 80,-3 0-80,-1 3-157,1 4-22,5 8 23,5 6-23,6 6 11,5 3-11,5 2-11,2 0-270,4-5-335,10-5 224,10-8 90,11-6-46,4-5 247,-1-4 101,-3-10 11,-7-4 56,-7-9 304,-10 0 43,-5 2-22,-5 2-101,-1 3-21,0 3-192,-5 6-78,-1 4 0,-5 2-67,0 2 56,-2 9-35,3 8 46,0 13 0,6 6-11,1-1-11,7-1-281,9-9-111,11-7 67,11-9-192,6-6 136,4-3 123,-2-11 34,-2-3 44,-6-13 180,-3-3 22,-4-4 78,-7-5 68,-3-7 145,-8-4 45,-4-5 67,-5-1 1,-1 2-12,-7 5-56,-1 10-168,-9 12-123,0 13-45,-4 8-45,-4 5 0,-1 18 34,-3 8 11,6 24 0,3 9 0,11 6 0,3 4 0,6-1 0,11-2 0,8-8-560,19-6-281,11-13-783,11-12-1132,3-12 2756,0-10 0,-28-4 0,-9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6.716"/>
    </inkml:context>
    <inkml:brush xml:id="br0">
      <inkml:brushProperty name="width" value="0.17143" units="cm"/>
      <inkml:brushProperty name="height" value="0.17143" units="cm"/>
      <inkml:brushProperty name="color" value="#008C3A"/>
    </inkml:brush>
  </inkml:definitions>
  <inkml:trace contextRef="#ctx0" brushRef="#br0">13 311 12468,'-7'9'1221,"1"-2"-1120,6-11-90,7-10-11,7-8-11,10-9-123,6-4-68,0 0-56,-2-2-34,-4 2 113,-6 5 101,-5 3-12,-6 6-33,-3 7 22,-4 3-134,0 5 67,0 3-12,-1 1 91,-7 2 66,-1 0 12,-5 0-34,3 4 12,3 5-12,5 4 34,2 2-180,2 1-145,11 0 101,7-1-191,11-4 11,7-1-66,0-3 10,1 2 146,-4-1 11,-3 3 57,-8 1 111,-8 2 79,-8 2 56,-4 1-1,-3 4 12,-3-2 23,-6 0 10,-3-2 12,-8-4-34,3 0-11,-1-5-179,4-2-1501,0-3 1680,5-1 0,3-2 0,3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6.998"/>
    </inkml:context>
    <inkml:brush xml:id="br0">
      <inkml:brushProperty name="width" value="0.17143" units="cm"/>
      <inkml:brushProperty name="height" value="0.17143" units="cm"/>
      <inkml:brushProperty name="color" value="#008C3A"/>
    </inkml:brush>
  </inkml:definitions>
  <inkml:trace contextRef="#ctx0" brushRef="#br0">1 0 10170,'1'61'56,"1"-5"-56,-1-22-112,2-2-739,4-5-796,2-5 1647,0-8 0,-4-6 0,-3-5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7.196"/>
    </inkml:context>
    <inkml:brush xml:id="br0">
      <inkml:brushProperty name="width" value="0.17143" units="cm"/>
      <inkml:brushProperty name="height" value="0.17143" units="cm"/>
      <inkml:brushProperty name="color" value="#008C3A"/>
    </inkml:brush>
  </inkml:definitions>
  <inkml:trace contextRef="#ctx0" brushRef="#br0">22 1 8478,'-12'0'-134,"2"0"-135,10 0 0,0 0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08.049"/>
    </inkml:context>
    <inkml:brush xml:id="br0">
      <inkml:brushProperty name="width" value="0.17143" units="cm"/>
      <inkml:brushProperty name="height" value="0.17143" units="cm"/>
      <inkml:brushProperty name="color" value="#FFC114"/>
    </inkml:brush>
  </inkml:definitions>
  <inkml:trace contextRef="#ctx0" brushRef="#br0">0 248 8747,'4'-5'2163,"-1"0"-449,-3 5-1546,1-11-4285,-1 8 4129,2-8 892,-2 34-747,0 3-12,0 26 13,0 2-69,0 5 1,0 2-34,0 2 3381,0 0-3415,0 2-11,0 1 12,0-2-23,0-1 11,0-7 0,0-5-11,0-9 23,0-7-12,0-8 11,0-10 1,0-4-23,0-6 44,0-2 35,1-2-1,2-1 12,4-2 44,7 0 23,10 0-79,14 0-11,18 0-67,18-7 0,18-5-11,-41 3 0,2-1-152,4-1 1,0 0 95,2 1 0,0 0-530,1 0 0,-1 2 395,0 0 1,0 2 27,-2 1 0,-1 1-117,0 1 0,-2 1 140,-3 1 0,-1 1-84,40 0 44,-9 0 46,-12 0 100,-5 0 34,-8 0 11,-5-1 0,-9-1 256,-9 0-268,-12-1 744,-6 3-732,-9-2 362,1 2-350,-1 0-1,-1 0 11,1-1 45,-4-2 169,1-5-1,-2-3 34,1-6 55,-1-6 2,-1-5-68,0-8-79,0-9 101,0-6-124,0-9-66,-4-7-45,0-4 11,-2-6 33,1 6-21,-2 5 32,0 11-44,-4 11-21,0 6-2,-2 7 1,-1 3-23,-3 6-11,0 0 0,-2 3 0,-1 1 0,-5 0 0,1 3 0,-6-1-11,-4 6-23,-3 1 23,-8 3 11,-4 2-11,-8 2 0,-7 2 0,-3 0 11,-5 0 0,0 0 0,3 4 0,2 4 0,4 5-12,1 1 12,2 3 0,1-2 0,2 2 0,2-1-12,3 0-10,1-3 11,2 2-12,0-5-10,2 4-23,5-4 0,3 0-56,9-3 22,5-2-44,8 1 44,3-4-22,4 3 56,0-5 23,1 3-12,-1 0 34,-2 1 0,-1 0 11,-1-1 0,2 0 0,3 1 0,0-3 0,4 1-1368,2-2 1,2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7.948"/>
    </inkml:context>
    <inkml:brush xml:id="br0">
      <inkml:brushProperty name="width" value="0.17143" units="cm"/>
      <inkml:brushProperty name="height" value="0.17143" units="cm"/>
      <inkml:brushProperty name="color" value="#008C3A"/>
    </inkml:brush>
  </inkml:definitions>
  <inkml:trace contextRef="#ctx0" brushRef="#br0">250 39 12725,'-79'-22'101,"9"6"-112,48 16 11,-2 11 0,4 3 0,3 14-11,6 1-225,5 3-391,5 1-269,2-1-124,12-2-89,9-6 167,15-9-167,5-8 448,0-5 594,-2-8-3325,-7-7 4165,-6-6 101,-9-7 44,-7 1 57,-5 2-392,-5 3 67,-1 5-291,0 7 3089,0 4-3493,0 4 34,0 7 22,0 9 0,0 11-11,0 10 0,0 4 11,0 4-11,3 1 0,-1 1 34,1 0-34,-2 12 11,-4-18 0,-8 6-11,-8-25 45,-13-6-23,-2-8 1,-4-3 22,2-5 22,7-12-34,4-7 23,9-18-44,7-9-12,5-7-101,19-1-482,10 3-313,21 8-639,7 10 1535,2 9 0,-25 13 0,-7 4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44.996"/>
    </inkml:context>
    <inkml:brush xml:id="br0">
      <inkml:brushProperty name="width" value="0.17143" units="cm"/>
      <inkml:brushProperty name="height" value="0.17143" units="cm"/>
      <inkml:brushProperty name="color" value="#008C3A"/>
    </inkml:brush>
  </inkml:definitions>
  <inkml:trace contextRef="#ctx0" brushRef="#br0">0 77 8983,'0'-14'2420,"0"2"-2050,0 12-280,0 0-90,0 7 0,0 4 0,0 8 0,0 2 11,2 2 0,-1 0-11,2-3 11,0-1-11,1-4 23,-3-4-12,2-3 0,-1-5 303,-1-2-303,5-9 0,-3-7-11,6-11 0,2-3-22,1-2-45,4 2-113,0 0 35,1 7-13,2 3 80,-1 8-45,-2 3 22,-2 5-22,-3 2 44,0 1 23,-2 0 56,-3 10-11,0 3 11,-3 11 0,-1 2 0,-1-2 0,-1-1 0,2-2-11,-1-2 11,4-5-11,-1-3-90,4-4 11,1-4-78,3-2-292,4-1-290,1 0-471,2 0-1300,3 0 2521,1-4 0,-10 3 0,-2-3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45.835"/>
    </inkml:context>
    <inkml:brush xml:id="br0">
      <inkml:brushProperty name="width" value="0.17143" units="cm"/>
      <inkml:brushProperty name="height" value="0.17143" units="cm"/>
      <inkml:brushProperty name="color" value="#008C3A"/>
    </inkml:brush>
  </inkml:definitions>
  <inkml:trace contextRef="#ctx0" brushRef="#br0">235 375 8635,'-1'-5'2107,"-1"1"-684,2 4-1109,-68-14-169,42 10-111,-54-10-34,63 14 0,1 7 0,6 6 0,1 11 11,6 6-11,0 4-11,3-1-347,4-1-281,7-4-33,5-4 123,8-5-1,-1-6-32,6-6 291,-3-5 179,3-2 89,-1-5 23,-4-7 79,-2-7 335,-7-5 124,-5-1 34,-5-2 88,-2 3-167,-3 1-22,0 5-146,0 5-168,0 2-90,-4 6-67,1 2-90,-1 3 79,3 9 11,1 7-11,0 8-291,2 5-90,9-5-57,6-4 1,9-5 123,5-4 79,1-6-24,0-3-66,0-2 112,-4 0 224,-1-5 34,-5-6 134,-3-10 257,-5-8 383,-2-6-103,-4-6 35,-2-5-225,-3-6 158,-2-4-124,-1-3-57,0 5-54,0 5-248,-1 12-78,-2 11 23,-2 11-79,0 9-56,2 3-79,1 3 1,0 14 78,-1 15 0,0 25 11,1 18-11,1 7 0,1 0-168,0-8-437,7-7-314,2-10-213,10-10-235,1-10-11,4-11-1558,1-11 2936,1-7 0,-11-5 0,-4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46.099"/>
    </inkml:context>
    <inkml:brush xml:id="br0">
      <inkml:brushProperty name="width" value="0.17143" units="cm"/>
      <inkml:brushProperty name="height" value="0.17143" units="cm"/>
      <inkml:brushProperty name="color" value="#008C3A"/>
    </inkml:brush>
  </inkml:definitions>
  <inkml:trace contextRef="#ctx0" brushRef="#br0">1 1 11336,'47'1'661,"5"-1"-627,4 2-34,3-1-751,2 2-594,-6 2-884,-4 3 2229,-9 2 0,-19-5 0,-8 1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46.984"/>
    </inkml:context>
    <inkml:brush xml:id="br0">
      <inkml:brushProperty name="width" value="0.17143" units="cm"/>
      <inkml:brushProperty name="height" value="0.17143" units="cm"/>
      <inkml:brushProperty name="color" value="#008C3A"/>
    </inkml:brush>
  </inkml:definitions>
  <inkml:trace contextRef="#ctx0" brushRef="#br0">31 90 13285,'-15'26'-11,"2"2"11,12 2 0,-1-3-34,2 0-324,0-5-146,8-3-90,7-7-89,11-5 324,4-6 314,3-1 45,-5-8 56,-4-5 448,-9-11 292,-3-3-101,-6-2-79,-3 0 34,-1 2-113,-2 5-110,0 2-315,0 8-56,0 4-56,0 5-157,0 3 101,-3 10-3336,1 8 3358,-1 13-45,1 6-380,2-2 11,0-2-78,9-7 122,3-6-22,14-9-111,4-5-102,6-4 3527,-2-6-3236,0-6 225,-7-6 123,-7-5 67,-3-3 191,-9-1 190,-2-2 123,-5-3-55,-1 1-135,0-1-157,-5 4-79,-1 4-55,-3 6-79,0 7-11,1 4-56,-1 4 0,1 1 0,0 4-168,1 8-168,1 7-78,3 3 10,2 0 169,1-4 100,5-4 35,7-6-24,9-3 68,6-5 112,6 0-33,2-2 33,4-5 0,-3-2 11,-3-5 67,-5 2 214,-8 3-1,-7 4-246,-7 1-45,-3 3-79,-3 0 79,0 14 0,0 3 56,0 14-45,0-2 1,-1 2-12,0-2 0,0-4-23,1-5-324,9-7-169,7-5-492,14-5-1,5-2 237,5-1-461,0-8 1233,1-3 0,-19 2 0,-5 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47.259"/>
    </inkml:context>
    <inkml:brush xml:id="br0">
      <inkml:brushProperty name="width" value="0.17143" units="cm"/>
      <inkml:brushProperty name="height" value="0.17143" units="cm"/>
      <inkml:brushProperty name="color" value="#008C3A"/>
    </inkml:brush>
  </inkml:definitions>
  <inkml:trace contextRef="#ctx0" brushRef="#br0">236 166 6775,'8'-13'3160,"-1"4"-2633,-7 9-292,0 0 23,-7-62-56,-8 45 66,-10-46 35,-7 62 45,-1 1-80,1 0-156,3 10-89,3 5-12,5 10 0,6 8 0,5-2 23,6 4-23,3-5 12,1-1-12,10-2 22,7-3 12,15-2-45,5-5-168,4-5-89,4-6-170,2-5-245,1-1 79,1-3-237,-3-6-402,-2-6-348,-4-4 1580,-5-2 0,-15 11 0,-6 1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2.213"/>
    </inkml:context>
    <inkml:brush xml:id="br0">
      <inkml:brushProperty name="width" value="0.17143" units="cm"/>
      <inkml:brushProperty name="height" value="0.17143" units="cm"/>
      <inkml:brushProperty name="color" value="#00A0D7"/>
    </inkml:brush>
  </inkml:definitions>
  <inkml:trace contextRef="#ctx0" brushRef="#br0">10 1 8702,'-6'38'45,"2"-8"-414,4-20-1110,0-2 1479,0 0 0,0-3 0,0-2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2.445"/>
    </inkml:context>
    <inkml:brush xml:id="br0">
      <inkml:brushProperty name="width" value="0.17143" units="cm"/>
      <inkml:brushProperty name="height" value="0.17143" units="cm"/>
      <inkml:brushProperty name="color" value="#00A0D7"/>
    </inkml:brush>
  </inkml:definitions>
  <inkml:trace contextRef="#ctx0" brushRef="#br0">25 0 7437,'0'9'1512,"0"-2"-1120,0-7-358,-8 45-23,5-25 0,-6 36-11,8-37-560,1 1-1031,0 1 1591,-1 0 0,0-9 0,0-4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2.666"/>
    </inkml:context>
    <inkml:brush xml:id="br0">
      <inkml:brushProperty name="width" value="0.17143" units="cm"/>
      <inkml:brushProperty name="height" value="0.17143" units="cm"/>
      <inkml:brushProperty name="color" value="#00A0D7"/>
    </inkml:brush>
  </inkml:definitions>
  <inkml:trace contextRef="#ctx0" brushRef="#br0">31 0 7123,'-4'11'1255,"2"-3"-852,2-8-347,-10 58-56,6-35 12,-5 45-24,7-47-235,2-3-761,0 2 1008,0-2 0,0-8 0,0-1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2.901"/>
    </inkml:context>
    <inkml:brush xml:id="br0">
      <inkml:brushProperty name="width" value="0.17143" units="cm"/>
      <inkml:brushProperty name="height" value="0.17143" units="cm"/>
      <inkml:brushProperty name="color" value="#00A0D7"/>
    </inkml:brush>
  </inkml:definitions>
  <inkml:trace contextRef="#ctx0" brushRef="#br0">1 0 8747,'0'45'314,"0"-9"-314,0-23 45,0-3-45,4 2-224,1-1-605,3 6-23,-2 1-615,-3 7 1467,-2-1 0,-1-8 0,0-5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4.194"/>
    </inkml:context>
    <inkml:brush xml:id="br0">
      <inkml:brushProperty name="width" value="0.17143" units="cm"/>
      <inkml:brushProperty name="height" value="0.17143" units="cm"/>
      <inkml:brushProperty name="color" value="#008C3A"/>
    </inkml:brush>
  </inkml:definitions>
  <inkml:trace contextRef="#ctx0" brushRef="#br0">0 0 8422,'0'48'-604,"4"-7"-1480,-2-23 2084,4-4 0,-4-4 0,-1-4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3.099"/>
    </inkml:context>
    <inkml:brush xml:id="br0">
      <inkml:brushProperty name="width" value="0.17143" units="cm"/>
      <inkml:brushProperty name="height" value="0.17143" units="cm"/>
      <inkml:brushProperty name="color" value="#00A0D7"/>
    </inkml:brush>
  </inkml:definitions>
  <inkml:trace contextRef="#ctx0" brushRef="#br0">1 0 8893,'27'19'202,"-1"-3"-168,-14-13-34,3-1-471,4-1-907,3-1 1378,0 0 0,-7 0 0,-6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3.307"/>
    </inkml:context>
    <inkml:brush xml:id="br0">
      <inkml:brushProperty name="width" value="0.17143" units="cm"/>
      <inkml:brushProperty name="height" value="0.17143" units="cm"/>
      <inkml:brushProperty name="color" value="#00A0D7"/>
    </inkml:brush>
  </inkml:definitions>
  <inkml:trace contextRef="#ctx0" brushRef="#br0">1 10 9397,'32'13'180,"10"-3"-494,-21-10-672,12-2-908,-9-4 1894,1-4 0,-12 3 0,-2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3.511"/>
    </inkml:context>
    <inkml:brush xml:id="br0">
      <inkml:brushProperty name="width" value="0.17143" units="cm"/>
      <inkml:brushProperty name="height" value="0.17143" units="cm"/>
      <inkml:brushProperty name="color" value="#00A0D7"/>
    </inkml:brush>
  </inkml:definitions>
  <inkml:trace contextRef="#ctx0" brushRef="#br0">1 58 7482,'13'0'1613,"-2"0"-1243,-11 0 156,0 0-336,12 0-122,-3 0-12,11 0-56,-5-1-560,4-4-785,-1-3-1131,5-3 2476,-3-5 0,-7 8 0,-3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3.699"/>
    </inkml:context>
    <inkml:brush xml:id="br0">
      <inkml:brushProperty name="width" value="0.17143" units="cm"/>
      <inkml:brushProperty name="height" value="0.17143" units="cm"/>
      <inkml:brushProperty name="color" value="#00A0D7"/>
    </inkml:brush>
  </inkml:definitions>
  <inkml:trace contextRef="#ctx0" brushRef="#br0">0 60 9812,'42'-20'-379,"-4"-1"1,-28 11 0,-2 1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3.890"/>
    </inkml:context>
    <inkml:brush xml:id="br0">
      <inkml:brushProperty name="width" value="0.17143" units="cm"/>
      <inkml:brushProperty name="height" value="0.17143" units="cm"/>
      <inkml:brushProperty name="color" value="#00A0D7"/>
    </inkml:brush>
  </inkml:definitions>
  <inkml:trace contextRef="#ctx0" brushRef="#br0">1 70 7223,'17'-39'0,"-4"8"0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4.088"/>
    </inkml:context>
    <inkml:brush xml:id="br0">
      <inkml:brushProperty name="width" value="0.17143" units="cm"/>
      <inkml:brushProperty name="height" value="0.17143" units="cm"/>
      <inkml:brushProperty name="color" value="#00A0D7"/>
    </inkml:brush>
  </inkml:definitions>
  <inkml:trace contextRef="#ctx0" brushRef="#br0">0 1 5958,'0'0'0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4.306"/>
    </inkml:context>
    <inkml:brush xml:id="br0">
      <inkml:brushProperty name="width" value="0.17143" units="cm"/>
      <inkml:brushProperty name="height" value="0.17143" units="cm"/>
      <inkml:brushProperty name="color" value="#00A0D7"/>
    </inkml:brush>
  </inkml:definitions>
  <inkml:trace contextRef="#ctx0" brushRef="#br0">25 99 8098,'-13'-16'683,"2"3"-683,11 13-2084,0 0 2084,7-31 0,-6 23 0,6-23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4.526"/>
    </inkml:context>
    <inkml:brush xml:id="br0">
      <inkml:brushProperty name="width" value="0.17143" units="cm"/>
      <inkml:brushProperty name="height" value="0.17143" units="cm"/>
      <inkml:brushProperty name="color" value="#00A0D7"/>
    </inkml:brush>
  </inkml:definitions>
  <inkml:trace contextRef="#ctx0" brushRef="#br0">31 83 9420,'-7'-3'2207,"2"0"-1938,5 3-269,-8-6-717,6 0-516,-7-5-593,11-4 1826,4-1 0,-4 3 0,4 4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4.731"/>
    </inkml:context>
    <inkml:brush xml:id="br0">
      <inkml:brushProperty name="width" value="0.17143" units="cm"/>
      <inkml:brushProperty name="height" value="0.17143" units="cm"/>
      <inkml:brushProperty name="color" value="#00A0D7"/>
    </inkml:brush>
  </inkml:definitions>
  <inkml:trace contextRef="#ctx0" brushRef="#br0">37 48 8613,'-10'-5'1288,"2"0"-1601,8 5-752,-9-7-1119,7 1 2184,-6-7 0,8 7 0,0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4.980"/>
    </inkml:context>
    <inkml:brush xml:id="br0">
      <inkml:brushProperty name="width" value="0.17143" units="cm"/>
      <inkml:brushProperty name="height" value="0.17143" units="cm"/>
      <inkml:brushProperty name="color" value="#00A0D7"/>
    </inkml:brush>
  </inkml:definitions>
  <inkml:trace contextRef="#ctx0" brushRef="#br0">36 128 8680,'-14'-7'1143,"4"1"-1143,10 6-694,0 0-80,-6-27-32,5 13-561,-3-23 1367,8 20 0,-2 6 0,3 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4.417"/>
    </inkml:context>
    <inkml:brush xml:id="br0">
      <inkml:brushProperty name="width" value="0.17143" units="cm"/>
      <inkml:brushProperty name="height" value="0.17143" units="cm"/>
      <inkml:brushProperty name="color" value="#008C3A"/>
    </inkml:brush>
  </inkml:definitions>
  <inkml:trace contextRef="#ctx0" brushRef="#br0">0 0 9375,'0'26'0,"0"-3"-997,2-14 997,5 6 0,-4-9 0,4 4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5.177"/>
    </inkml:context>
    <inkml:brush xml:id="br0">
      <inkml:brushProperty name="width" value="0.17143" units="cm"/>
      <inkml:brushProperty name="height" value="0.17143" units="cm"/>
      <inkml:brushProperty name="color" value="#00A0D7"/>
    </inkml:brush>
  </inkml:definitions>
  <inkml:trace contextRef="#ctx0" brushRef="#br0">123 16 8042,'-7'0'1938,"1"0"-1355,6 0-583,-19-5 0,15 3-11,-15-5-270,17 7-447,1-2-505,-8 2-906,-2 0 2139,-10 0 0,10 0 0,-1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1.786"/>
    </inkml:context>
    <inkml:brush xml:id="br0">
      <inkml:brushProperty name="width" value="0.17143" units="cm"/>
      <inkml:brushProperty name="height" value="0.17143" units="cm"/>
      <inkml:brushProperty name="color" value="#00A0D7"/>
    </inkml:brush>
  </inkml:definitions>
  <inkml:trace contextRef="#ctx0" brushRef="#br0">37 0 12983,'-10'23'33,"0"-3"-413,1-2-607,4-5-346,2 0-11,3-3-819,0 0 2163,0-4 0,0-3 0,0-1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1.990"/>
    </inkml:context>
    <inkml:brush xml:id="br0">
      <inkml:brushProperty name="width" value="0.17143" units="cm"/>
      <inkml:brushProperty name="height" value="0.17143" units="cm"/>
      <inkml:brushProperty name="color" value="#00A0D7"/>
    </inkml:brush>
  </inkml:definitions>
  <inkml:trace contextRef="#ctx0" brushRef="#br0">37 0 8322,'3'68'168,"-1"0"0,1-5 0,-3-14-45,-4-37-44,0 2-46,0 1 12,-1 1-45,-3-1-773,2 0 773,-1-1 0,3-7 0,1-1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5.407"/>
    </inkml:context>
    <inkml:brush xml:id="br0">
      <inkml:brushProperty name="width" value="0.17143" units="cm"/>
      <inkml:brushProperty name="height" value="0.17143" units="cm"/>
      <inkml:brushProperty name="color" value="#00A0D7"/>
    </inkml:brush>
  </inkml:definitions>
  <inkml:trace contextRef="#ctx0" brushRef="#br0">135 1 6126,'-11'3'313,"3"0"-290,8-3-270,-46 16 247,29-11 0,-30 11 0,41-15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5.776"/>
    </inkml:context>
    <inkml:brush xml:id="br0">
      <inkml:brushProperty name="width" value="0.17143" units="cm"/>
      <inkml:brushProperty name="height" value="0.17143" units="cm"/>
      <inkml:brushProperty name="color" value="#00A0D7"/>
    </inkml:brush>
  </inkml:definitions>
  <inkml:trace contextRef="#ctx0" brushRef="#br0">19 0 9117,'-10'17'-356,"2"-5"0,8-7 1,0-4-1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12.042"/>
    </inkml:context>
    <inkml:brush xml:id="br0">
      <inkml:brushProperty name="width" value="0.17143" units="cm"/>
      <inkml:brushProperty name="height" value="0.17143" units="cm"/>
      <inkml:brushProperty name="color" value="#E71224"/>
    </inkml:brush>
  </inkml:definitions>
  <inkml:trace contextRef="#ctx0" brushRef="#br0">269 42 8658,'0'-7'2454,"0"2"-527,0 5-1467,-21-13-348,8 10-34,-18-10-22,12 20 0,-3 9-56,-3 11 45,-4 13-11,1 9-34,1 8 11,4 10-11,6 4 22,8 1-22,4-3 11,5-8-11,11-8-257,7-11-226,13-13 47,6-14 234,2-8 56,3-7 146,-2-11 23,-4-6 44,-8-15 146,-6 0 89,-9-4 68,-6 5 11,-4 2-101,-3 6 0,0 7 56,0 3-179,0 8-247,0 3 57,0 21-102,0 2-290,0 16 11,6-6-102,6-6 45,10-7-167,7-9-80,3-5 248,2-4 156,-4-7 146,-2-6 135,-7-9 33,-7-7 0,-6-2 56,-6-3 269,-2-2 179,-5 1 79,-9 0-124,-8 4-213,-8 7-167,-2 9-68,-3 7 0,1 5-22,0 3 11,5 10-34,4 2 1,8 10-12,8-1 11,5 1-279,4-4-35,10-1-55,7-8 167,14-4 102,9-5 44,4-5 12,4-8 78,0-7-45,0-5 45,-4 2-11,-5 3 0,-7 7-45,-8 4-45,-6 6-11,-4 1 112,-6 2-11,-3 10 22,-3 5 45,0 9 67,-2 3-22,0-3-23,0-3-10,-2-4 21,-1-5 124,1-6 157,-1-3 1176,3-3-1445,0-17-34,4-4-67,8-19-23,7-1 1,9 1-90,0 2 67,-1 9-44,-2 7 21,-7 11-21,-2 5 22,-5 4 22,0 5-134,-3 9-68,-2 8 46,-2 12-23,-1 1-91,3 4-345,0-5-24,6-4-672,1-5-874,3-8 2230,1-7 0,-6-3 0,-3-5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12.388"/>
    </inkml:context>
    <inkml:brush xml:id="br0">
      <inkml:brushProperty name="width" value="0.17143" units="cm"/>
      <inkml:brushProperty name="height" value="0.17143" units="cm"/>
      <inkml:brushProperty name="color" value="#E71224"/>
    </inkml:brush>
  </inkml:definitions>
  <inkml:trace contextRef="#ctx0" brushRef="#br0">31 204 15706,'-17'-28'-157,"4"11"157,16 30 34,5 6-23,7 8-11,3 0 0,2 0 0,-2-3 22,1-3-22,-2-7 34,-2-3-34,-3-6 0,0-2 22,-3-3-22,2-2-22,-3-9-23,1-9-291,0-16-471,3-9-650,3-7-963,3-3-1793,1 4 4213,-2 10 0,-7 18 0,-5 10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13.057"/>
    </inkml:context>
    <inkml:brush xml:id="br0">
      <inkml:brushProperty name="width" value="0.17143" units="cm"/>
      <inkml:brushProperty name="height" value="0.17143" units="cm"/>
      <inkml:brushProperty name="color" value="#E71224"/>
    </inkml:brush>
  </inkml:definitions>
  <inkml:trace contextRef="#ctx0" brushRef="#br0">111 128 8938,'-12'0'1905,"2"0"-1267,10 0-638,-4 0 0,3 4 23,-3 0 22,8 3-12,5-3-33,7-1-235,4-3-179,3 0 178,-3-5 147,0-4 33,-6-6 33,-5-5 23,-5 0 12,-2 0 156,-2 2 156,-10 1-212,-4 4 34,-11 5-56,-4 4-23,0 4-45,1 0-22,2 7-22,5 7-1,4 12 12,5 9 11,5 3 0,5 3 0,13-1-414,9-2-169,18-4-437,12-7-403,5-9 1423,4-9 0,-26-6 0,-6-3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13.666"/>
    </inkml:context>
    <inkml:brush xml:id="br0">
      <inkml:brushProperty name="width" value="0.17143" units="cm"/>
      <inkml:brushProperty name="height" value="0.17143" units="cm"/>
      <inkml:brushProperty name="color" value="#E71224"/>
    </inkml:brush>
  </inkml:definitions>
  <inkml:trace contextRef="#ctx0" brushRef="#br0">55 562 13868,'-29'-60'0,"5"12"-112,24 48 101,-2 5 11,2 7-56,0 7-56,0 5-56,0-1-124,0-4 57,0-5 22,0-5 12,0-2 10,0-4 124,6-2 56,1-1-68,7-10 79,2-5-11,2-9 22,-1-4-11,0 5 0,-3 1-11,-2 6-22,-3 8-158,-3 2 79,-3 6 67,0 0 22,-1 6 12,1 5 11,1 7-168,1 4-325,3-1-78,2-2 134,4-5-112,4-6-34,5-3 157,2-5 146,2 0 123,1-9 146,-2-4 11,-2-11 605,-1-5 314,-7-2 34,-3-7 32,-8-7-10,-2-6-90,-3-7-55,-2-3-90,-6 2-281,-5 5-90,-4 14-77,0 10-136,6 17-156,4 6-11,4 7-123,1 10 100,2 14 34,0 22-11,0 18-11,3 10 10,9 0-380,6-7-415,13-7-537,2-13-180,6-11-426,-1-14-1254,4-11 3204,-3-7 0,-17-4 0,-6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13.910"/>
    </inkml:context>
    <inkml:brush xml:id="br0">
      <inkml:brushProperty name="width" value="0.17143" units="cm"/>
      <inkml:brushProperty name="height" value="0.17143" units="cm"/>
      <inkml:brushProperty name="color" value="#E71224"/>
    </inkml:brush>
  </inkml:definitions>
  <inkml:trace contextRef="#ctx0" brushRef="#br0">1 13 10697,'52'11'661,"7"-3"-840,10-8-403,4-2-1428,1-6 2010,-4-1 0,-32 1 0,-9 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4.636"/>
    </inkml:context>
    <inkml:brush xml:id="br0">
      <inkml:brushProperty name="width" value="0.17143" units="cm"/>
      <inkml:brushProperty name="height" value="0.17143" units="cm"/>
      <inkml:brushProperty name="color" value="#008C3A"/>
    </inkml:brush>
  </inkml:definitions>
  <inkml:trace contextRef="#ctx0" brushRef="#br0">0 1 8422,'45'33'-600,"-10"-7"1,-15-15 0,-10-5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15.253"/>
    </inkml:context>
    <inkml:brush xml:id="br0">
      <inkml:brushProperty name="width" value="0.17143" units="cm"/>
      <inkml:brushProperty name="height" value="0.17143" units="cm"/>
      <inkml:brushProperty name="color" value="#E71224"/>
    </inkml:brush>
  </inkml:definitions>
  <inkml:trace contextRef="#ctx0" brushRef="#br0">43 175 11997,'-21'-1'0,"3"9"11,16 10-11,1 9 12,1-1 21,4 1-33,6-3-157,7-3-246,9-6 22,3-5-3246,5-6 3447,0-2 124,0-6 56,-3-7 23,-3-7-1,-5-6 146,-5-2 247,-8 2 3402,-5 4-3346,-3 1-56,-2 7-68,0 3-246,0 6-202,0 2 78,0 12 12,0 2-11,0 9-124,5-3-246,7-6-11,9-4 22,4-6 11,2-1 112,-2-2 124,-2-6 22,-4-5 56,-5-7 45,-5-6-12,-4 2 23,-4-6 79,-1 2 190,-1-6 89,-9 3-145,-5 2-23,-9 4-134,-2 6-33,-3 8-23,-2 5-3392,-2 4 3369,2 0 23,0 7-22,10 0-34,4 9 22,8-2 12,5 3-1,2 1 3404,5-2-3448,8-3-23,10-7-33,11-3 45,6-3 55,4-3 12,-1-6 0,1-4 11,-3-5 0,-1 1 0,-3 4-22,-3 2 10,-1 6-66,-4 2 11,-2 3-34,-4 0 56,-2 10 34,-6 5-56,-2 12-23,-6 5 45,-3 0 34,-2-2 11,0-4-11,0-6 22,0-8 23,0-3 257,0-8 482,0 1-751,0-18-22,7-2-134,6-18-157,8 2 78,7-2 78,-2 4 68,2 6-11,-8 8-1,-2 8-33,-5 6 12,-3 2 32,-1 2 46,-3 11-90,0 4-23,-1 11-22,-1 3 56,-2-2 0,1 2 1,0-8-304,3-4-335,4-9-505,5-4 1244,3-4 0,-7 0 0,-3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15.536"/>
    </inkml:context>
    <inkml:brush xml:id="br0">
      <inkml:brushProperty name="width" value="0.17143" units="cm"/>
      <inkml:brushProperty name="height" value="0.17143" units="cm"/>
      <inkml:brushProperty name="color" value="#E71224"/>
    </inkml:brush>
  </inkml:definitions>
  <inkml:trace contextRef="#ctx0" brushRef="#br0">1 3 12042,'17'-1'-837,"-19"-1"0,30 2 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16.550"/>
    </inkml:context>
    <inkml:brush xml:id="br0">
      <inkml:brushProperty name="width" value="0.17143" units="cm"/>
      <inkml:brushProperty name="height" value="0.17143" units="cm"/>
      <inkml:brushProperty name="color" value="#E71224"/>
    </inkml:brush>
  </inkml:definitions>
  <inkml:trace contextRef="#ctx0" brushRef="#br0">211 514 12512,'-70'-23'180,"10"8"-169,36 25-11,4 7 0,3 8 0,5 2 0,7 2-135,3-2-492,2-2-314,9-4-46,4-5-43,15-8 245,0-4 416,4-4 234,-5-7 135,-2-4 157,-7-11 437,-6-3 235,-4-3 168,-5 4-313,-2 0-23,-1 6-112,0 6-325,0 4-145,-1 5-79,-2 1-34,-2 2 23,-1 2-34,3 7 0,0 4 34,3 8-101,0 0-359,8-4-111,8-5-46,10-6 56,8-5-189,1-2-91,2-10 247,-5-4 191,-2-10 391,-8-5 23,-4-4 370,-7-5 302,-5-7 157,-3-5-101,-3-8 57,0-1 78,-3-2-68,-6 6-291,-5 8-168,-6 15-235,-4 12-78,-1 12-23,-4 6 0,1 12-34,0 11 23,3 19 0,5 13 11,8 13-12,6 4 12,4 3 0,9-6-22,8-2-56,13-12-572,12-7-392,7-12-169,7-14-570,3-8 1781,-1-8 0,-24-3 0,-7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18.009"/>
    </inkml:context>
    <inkml:brush xml:id="br0">
      <inkml:brushProperty name="width" value="0.17143" units="cm"/>
      <inkml:brushProperty name="height" value="0.17143" units="cm"/>
      <inkml:brushProperty name="color" value="#E71224"/>
    </inkml:brush>
  </inkml:definitions>
  <inkml:trace contextRef="#ctx0" brushRef="#br0">50 152 11201,'-11'21'90,"3"-4"-45,8-7-34,7-3 56,3-1 79,8-5-146,5 1-179,2-2-1,1-6-111,-2-4 56,-4-9 33,-3-3 135,-5-5 56,-4 1 11,-4 1 146,-2 3 167,-4 4-122,-6 3 33,-4 5-12,-9 0-189,-2 7 66,-3 0 46,-1 3-90,-1 0-45,3 9 0,3 5-23,5 14 23,7 6 0,5 8 23,5 1-23,13 0-124,8-5-413,15-8 111,8-6-235,2-11-426,6-6 538,0-5 325,0-9 224,-6-8 89,-8-8 472,-9-5 458,-11-1 46,-7 1 89,-7 1-314,-2 1-66,-2 5-248,-3 6-145,-2 7-180,-1 3-201,0 5-67,3 0-11,1 0 78,2 13-11,0 3-1,0 14 12,0-1-33,0-2 22,0-5-191,0-6 12,0-7 67,0-3 246,0-4-336,3-17-22,5-6-180,3-18 67,5 0 158,3 1 56,1 4-1,0 7 34,-3 10-44,-4 9 44,-2 3 0,-1 5-33,0 10-315,0 7 102,-2 10 67,0 5-90,-1-2-157,4-3-649,1-3-830,6-8 2006,2-6 0,-8-6 0,-1-4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19.272"/>
    </inkml:context>
    <inkml:brush xml:id="br0">
      <inkml:brushProperty name="width" value="0.17143" units="cm"/>
      <inkml:brushProperty name="height" value="0.17143" units="cm"/>
      <inkml:brushProperty name="color" value="#E71224"/>
    </inkml:brush>
  </inkml:definitions>
  <inkml:trace contextRef="#ctx0" brushRef="#br0">153 133 9420,'-7'-3'2756,"2"0"-1871,5 3-818,-49 4-55,30 9 21,-35 6-22,43 13 1,6 0-12,3 4 44,2-1-44,6-5 0,10-4-134,9-11-314,11-6-112,4-6-45,6-3 168,1-9 168,-1-4 157,-3-11 112,-8-2 0,-7-2 22,-10-1 247,-7 1 190,-5-2-10,-5 1-23,1 3-1,-2 3-190,-3 5-67,-5 4-89,-3 6-46,-5 2-33,-3 4-22,1 1 0,-2 1-1,4 5-22,3 8 23,6 7-202,3 7-347,4-2-259,4-1-21,8-5 55,9-6 135,8-7 146,4-3 246,3-3 78,0-8 169,-2-4 22,-1-9 22,-3-3 270,-4 2 414,-5 1 78,-7 2 45,-5 6 0,-6 2-134,-2 6-12,-1 3-683,-4 11-11,-1 8-11,-1 10 22,1 5-23,4 0-481,1-3-67,0-2 55,9-9-44,5-6 90,11-7 122,7-4 12,4-7 291,4-5 45,-2-10 235,-5-3 449,-9-3 268,-9 0 46,-9 2-147,-3-2-44,-3 3-225,0 4-200,0 5-180,-2 5-113,-1 5-89,0 3-56,-2 2 11,2 4 23,0 11-416,2 10-357,-1 10 123,2 0-180,4-3-235,7-7 158,6-7 43,6-9 12,3-4 493,0-5 236,-1-5 100,-1-6 45,-5-6 347,-4-7 583,-5-3 101,-5 0 67,-2-2-201,-3 2-125,0 3-76,0 5-181,0 6-224,0 7-258,0 3-33,-3 3-67,0 0 34,-2 13 21,1 10 12,2 15 0,1 11 0,1 4 12,0 4-12,1 1-23,3 1 23,4-3-45,3 1 12,0-6 10,-1-2-10,-2-6-90,-3-2-135,-2-6 68,-3-1 100,-2-6-22,-10-4 34,-8-5-45,-15-8 89,-5-5 34,-3-6 45,2-18 11,6-14 45,9-25-101,12-11 0,7-9-505,15-1 113,14 8-213,13 7-303,14 13-145,2 11-370,-1 6-852,0 4 2275,-3 2 0,-21 12 0,-7 3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19.966"/>
    </inkml:context>
    <inkml:brush xml:id="br0">
      <inkml:brushProperty name="width" value="0.17143" units="cm"/>
      <inkml:brushProperty name="height" value="0.17143" units="cm"/>
      <inkml:brushProperty name="color" value="#E71224"/>
    </inkml:brush>
  </inkml:definitions>
  <inkml:trace contextRef="#ctx0" brushRef="#br0">1 0 10517,'24'82'168,"0"0"0,-1-5 0,0-6-112,13 10 11,-4 0-33,-6-3 11,-6-5-23,-9-8 271,-6-9-1223,-3-10-729,-2-13 1659,0-10 0,0-12 0,0-7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20.368"/>
    </inkml:context>
    <inkml:brush xml:id="br0">
      <inkml:brushProperty name="width" value="0.17143" units="cm"/>
      <inkml:brushProperty name="height" value="0.17143" units="cm"/>
      <inkml:brushProperty name="color" value="#E71224"/>
    </inkml:brush>
  </inkml:definitions>
  <inkml:trace contextRef="#ctx0" brushRef="#br0">0 99 11672,'18'-41'112,"4"6"-112,5 27 0,7 0-45,-3 4 34,3 1-90,-3 3-22,0 0-258,-4 7 112,-4 7 90,-6 8 22,-5 7 79,-7 0 78,-2 1 0,-3-3 33,-10-3 57,-2-3 33,-12-6-44,1-1-23,-3-6-23,4-3-33,3-2-269,5-3-941,5 0-1468,4-4 2678,4-10 0,1 7 0,0-6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20.668"/>
    </inkml:context>
    <inkml:brush xml:id="br0">
      <inkml:brushProperty name="width" value="0.17143" units="cm"/>
      <inkml:brushProperty name="height" value="0.17143" units="cm"/>
      <inkml:brushProperty name="color" value="#E71224"/>
    </inkml:brush>
  </inkml:definitions>
  <inkml:trace contextRef="#ctx0" brushRef="#br0">9 10 11504,'-3'-6'2017,"0"2"-2039,3 4 55,-3 50 12,10-11-34,2 44 12,10-23-1,5 0 12,-3-4-34,0-2-135,-6-8-829,-1-6-929,-5-9-729,-3-10 2622,-1-8 0,-4-9 0,1-2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20.901"/>
    </inkml:context>
    <inkml:brush xml:id="br0">
      <inkml:brushProperty name="width" value="0.17143" units="cm"/>
      <inkml:brushProperty name="height" value="0.17143" units="cm"/>
      <inkml:brushProperty name="color" value="#E71224"/>
    </inkml:brush>
  </inkml:definitions>
  <inkml:trace contextRef="#ctx0" brushRef="#br0">13 118 9577,'-7'0'1087,"2"0"403,5 0-1087,32 0-190,1 0-123,34-2-90,-4-6-840,5-7-684,4-8-908,-4-1 2432,-7 1 0,-28 10 0,-11 4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22.513"/>
    </inkml:context>
    <inkml:brush xml:id="br0">
      <inkml:brushProperty name="width" value="0.17143" units="cm"/>
      <inkml:brushProperty name="height" value="0.17143" units="cm"/>
      <inkml:brushProperty name="color" value="#E71224"/>
    </inkml:brush>
  </inkml:definitions>
  <inkml:trace contextRef="#ctx0" brushRef="#br0">34 13 9173,'-9'-5'2163,"2"1"-1726,7 4-460,-8-3 23,6 8 0,-6 5 23,8 9-12,0 10-11,0-3 11,2 0 0,2-3-11,1-6-459,2-1-560,1-6-505,-2-4-930,3-3 2454,-5-3 0,0 0 0,-4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4.836"/>
    </inkml:context>
    <inkml:brush xml:id="br0">
      <inkml:brushProperty name="width" value="0.17143" units="cm"/>
      <inkml:brushProperty name="height" value="0.17143" units="cm"/>
      <inkml:brushProperty name="color" value="#008C3A"/>
    </inkml:brush>
  </inkml:definitions>
  <inkml:trace contextRef="#ctx0" brushRef="#br0">0 0 7156,'4'7'1188,"-2"-1"-1143,-2-6-202,14 39-5383,-2-26 5540,11 30 0,-12-39 0,-3-2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22.717"/>
    </inkml:context>
    <inkml:brush xml:id="br0">
      <inkml:brushProperty name="width" value="0.17143" units="cm"/>
      <inkml:brushProperty name="height" value="0.17143" units="cm"/>
      <inkml:brushProperty name="color" value="#E71224"/>
    </inkml:brush>
  </inkml:definitions>
  <inkml:trace contextRef="#ctx0" brushRef="#br0">0 1 7717,'0'0'0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23.865"/>
    </inkml:context>
    <inkml:brush xml:id="br0">
      <inkml:brushProperty name="width" value="0.17143" units="cm"/>
      <inkml:brushProperty name="height" value="0.17143" units="cm"/>
      <inkml:brushProperty name="color" value="#E71224"/>
    </inkml:brush>
  </inkml:definitions>
  <inkml:trace contextRef="#ctx0" brushRef="#br0">37 112 8725,'10'5'2208,"-2"-1"-1211,-8-4-963,0 6-34,0 1 33,0 9-10,0 3 10,0 3 1,0 6-23,0 1 11,3 3-10,1-3 21,7-2-22,2-7 1,2-4-12,1-6-382,0-6-21,1-2 0,-1-2-68,0-3 45,1-6 146,-5-7 45,-1-8 201,-7-5 34,-1-4 79,-3-4 167,-3-4 427,-15-17-371,1 15 101,-12-6-190,7 27-134,0 8-79,0 8 0,-2 3-23,4 3-22,-1 7 1,6 5-12,5 8 56,5 3-34,4 1-67,1-4-190,10-3 112,3-5 112,11-7-1,5-2-10,3-3 78,4-2 0,2-7 34,-1-1-23,1-9-11,-3 4 11,1 1-11,-3 3-11,0 5-34,-7 1 0,0 4-33,-8 1-23,-2 5 101,-4 5 0,-3 8 0,-3 3 0,-1-1 34,-4 1-1,-1-5 57,0-2 22,0-6 45,0-3 1344,0-4-1423,3-11-33,1-5-45,8-13-369,5-3-24,5-2 46,4 5 112,-1 5 44,-1 10 1,-4 5 78,-3 7 45,-5 5 44,-3 11-100,-2 8 55,-2 10 23,2 0 0,0-3-22,3-3 56,4-6-67,1-7-169,5-8-234,2-3-618,-1-3-1208,3-3 2307,-3-6 0,-8 4 0,-5-3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24.404"/>
    </inkml:context>
    <inkml:brush xml:id="br0">
      <inkml:brushProperty name="width" value="0.17143" units="cm"/>
      <inkml:brushProperty name="height" value="0.17143" units="cm"/>
      <inkml:brushProperty name="color" value="#E71224"/>
    </inkml:brush>
  </inkml:definitions>
  <inkml:trace contextRef="#ctx0" brushRef="#br0">34 0 13184,'-19'0'101,"4"0"-101,15 0-1251,0 0 0,0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57.422"/>
    </inkml:context>
    <inkml:brush xml:id="br0">
      <inkml:brushProperty name="width" value="0.17143" units="cm"/>
      <inkml:brushProperty name="height" value="0.17143" units="cm"/>
      <inkml:brushProperty name="color" value="#00A0D7"/>
    </inkml:brush>
  </inkml:definitions>
  <inkml:trace contextRef="#ctx0" brushRef="#br0">16 118 7392,'17'0'1591,"-4"0"-1020,-13 0 1603,0 0-2006,-5 8-56,-1 3-67,-3 9 22,0 4-33,3 4-12,0 3-3391,3 5 3369,1 2 11,2 5-11,0 6 22,10 2 1,3 6-12,14 0 0,5 4 12,8-4-23,7 0 11,5-6 11,8-6-11,4-5 1,5-8 10,5-3-22,3-7 34,4-5-23,1-4-11,6-5 33,6-3 2116,5-4-2149,-46-1 0,2 0 0,5-1 0,1-1 17,9-2 0,2-2 39,11-3 0,2-2-51,9-3 1,4-2-3,-29 5 1,2-1 0,1 0-869,3-1 0,2 0 1,0-1 871,3 1 0,1-1 1,1 0-8,2 0 0,0-1 0,1 1-706,1-1 1,1 0-1,-1 1 721,0-1 0,0 2 0,0-1-15,-1 1 0,-1 0 0,1 1-112,-3 1 0,1 2 0,-1 0 112,-2 1 0,-1 0 0,0 2-89,-2 2 0,0 1 0,-2 0 85,-2 1 0,-1 0 1,-1 1 3,-3 0 0,0 1 0,0 1 318,29 1 1,0 3-330,-3 2 0,1 3 11,-3 2 0,0 4 0,1 3 0,-1 3 11,0 0 0,0 0-11,1 3 0,-1 0 5,1 0 1,-1-1 651,1 1 1,-1-1-658,-1 0 0,0 0 0,-2-1 0,-1 0-6,-2 1 1,-1 1 5,-5-3 0,-1 1 0,-4 0 0,-2 1 0,-5-2 0,-2 0-17,-4 0 0,-2 1 122,-4-2 1,-3 1-112,-5 0 1,-3 0 5,34 18 0,-16-1 0,-13-5 0,-12-3 1310,-10-5-1310,-9-5 1424,-6-6-1424,-6-5 1244,-4-5 773,-1-2-1567,-5-12-450,1 6 22,-1-6-22,0 6 23,3 1-23,-2-1 0,2-1 11,0-1-11,0-5-11,0 2 11,0-6 0,0 0 0,0-4-12,0-4-21,4 1 55,3-2-44,5-1 11,2 0-12,5 0-89,3-1 90,3 2-45,5 1-1,-1 2-44,5 1 56,3 1-11,1 1-45,5 1 12,-1 2 44,2-1 0,-1 6 11,0-1 11,2 5 34,4-1 0,6 1-22,7 1 11,6-1-1,7 0 12,7 2 12,9-5 4,-38 5 1,1 0-17,5-2 0,1-1-231,5 0 1,2 1 230,3-2 0,0 1-975,1 0 0,-1-1 963,1 1 1,0 0 5,-3 0 1,0 2-365,-2 0 0,-1 1 370,-2 1 0,0 0-152,-4 2 1,-1 0 151,-1-1 0,-1 0 0,-2 1 0,0 0 0,0 0 0,0 0 5,1 0 1,0 0-1,2 0 1,1-1-12,0 0 1,1 0 5,3-2 0,0 0 0,1 0 0,1-1-56,0 0 0,2-1 16,1 1 1,1 0 28,-1 0 0,1 0 0,1 1 0,1 0-1,-3 0 1,0 1 0,-3-1 0,0 0 11,-4 1 0,0 0 0,-5 1 0,0-1-6,-2 1 0,0 1 6,0 0 0,1 0 0,0 0 0,2 0 0,2 0 0,1 0 0,1-1 0,1 0 6,3 1 0,0-1-12,0-2 0,0 1 6,2 0 0,0 0 0,-1 1 0,0-1 0,-2 1 0,-1-1 6,-2 2 0,-1-1-12,-3-1 0,-2 0 6,-2 0 0,-2 0 0,49-2 0,0-2-6,-47 3 1,0 0 10,3-1 1,0 0-6,2-1 0,0-1 0,2 0 0,-1 1-17,-1-1 0,-1 0-28,-2 0 1,-1 0-91,45-5 1,-11-3 112,-12-5 328,-16-2-295,-13-7 1785,-17 0-1740,-5-2 839,-7 0-873,1-1-44,4-3 457,2-2-435,3-1 0,2 0-22,-1 1-79,-1 1 11,-4 2 46,-4 1 32,-6 2 12,-6 3 12,-3 2-12,-4 1 0,0 2 0,0 0 0,-2-1 0,-1 3 0,-1-2 0,0 5 0,0 0 0,4 6 0,-2 1 0,2 4-135,0 2-2991,0 2 1065,-9 0 2061,-3 2 0,0 0 0,3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07.112"/>
    </inkml:context>
    <inkml:brush xml:id="br0">
      <inkml:brushProperty name="width" value="0.17143" units="cm"/>
      <inkml:brushProperty name="height" value="0.17143" units="cm"/>
      <inkml:brushProperty name="color" value="#F6630D"/>
    </inkml:brush>
  </inkml:definitions>
  <inkml:trace contextRef="#ctx0" brushRef="#br0">62 1317 8042,'-10'-2'1445,"2"1"-78,8 1-1042,-19-45-101,14 17-146,-14-31-78,19 26 12,9 6-1,7-6-11,15-1 0,9-2 11,7 0-11,7 2-22,6-1 22,5 5 0,4 1 11,5 3-11,3 0 0,11 0-393,7 0 393,-43 12 0,1 0-12,2 0 1,0 2 11,2-1 0,-1 0 6,-1 3 0,0 0-6,1 1 0,-1 0 5,0 2 1,-1 0 5,3 1 0,0 0 6,2-1 0,1 0 11,3-1 0,2 0-12,5-2 1,0-1-914,3 0 0,2 0 919,0-2 1,5 0-20,-6 1 1,5 0 0,-4 0-4,15-3 0,-1 1 7,-11 2 1,3 0 0,-4 0-371,9-1 1,-3 0 362,3 1 0,-2-1-11,-1-1 0,-2 0 11,-4 0 0,-3 0 11,-5-1 0,-2-1-1225,-6 1 1,-1 0 1213,-6-1 0,-2 0 45,42-14 150,-15 0-150,0-6 1293,-32 10-924,-4-2 616,-29 13-638,-10 4 3203,-1 0-3371,-3 4-67,0 0-34,0 5-78,0-1-68,-3 20 12,0 1 11,-3 19 0,2 0-11,2 3 11,2 2 0,0 1 0,2 3 11,10-2-11,8-2 0,14-4-11,10-4 11,10-4-112,12-8-56,10-2-214,7-6-134,2-1 348,-1-3 146,-1-2-34,-4-2-34,-3-4 79,-2-1-45,-4-1-34,-2 0 90,1 0 0,2-4-11,6 0 0,8-5 0,4 2-23,8 1 23,3 1 11,0 4-487,-49 0 1,-1 0 486,46 1-11,-1 0-34,-9 0 34,-6 2 0,-12 1 192,-14 3-192,-7 2 11,-9 3 0,0 1 11,4-1-11,7 1-3051,9-2 3062,5 2 653,2 1-664,-6 3-22,-7 3 22,-10 3-22,-10 2 22,-8 2-23,-6 0 3415,1 1-3369,0 1-12,5-3-11,3-3 11,3-1 0,2-4-11,-2 1-11,1-1 11,-2 0 0,-1 4-11,-4 0 11,-3 1 0,-4 2-11,-3-2 11,-4 2 0,-2-1 11,0-2-11,-2 1 0,0-4 0,0-1 0,-1-2 0,-2-1 0,-2-2-11,-1 1 11,0 1 0,0-1 0,0 0 0,0-2 22,0-3-22,0-3-146,-1-1-414,-1-4-650,-2 2-1423,-4-2 2633,-3 0 0,4 0 0,1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09.855"/>
    </inkml:context>
    <inkml:brush xml:id="br0">
      <inkml:brushProperty name="width" value="0.17143" units="cm"/>
      <inkml:brushProperty name="height" value="0.17143" units="cm"/>
      <inkml:brushProperty name="color" value="#F6630D"/>
    </inkml:brush>
  </inkml:definitions>
  <inkml:trace contextRef="#ctx0" brushRef="#br0">62 795 11448,'-34'-59'885,"7"4"-683,27 31-45,0-4-1,1-5-122,35-22-23,4 10-11,39-11 11,4 21-356,-36 20 0,2 2 345,5 2 0,1 1-6,2 1 1,1 2-7,2 1 1,0 1 11,0 0 0,1 2 0,-1 1 0,0 1 0,1 0 0,0 0 6,0 1 0,0 0-1,4 0 1,0 0-6,3 0 0,2 0 0,7 0 0,0 0-17,6 0 0,0 0 17,4 0 0,2 0-1587,0 0 0,1 0 1587,-1 0 0,0-1-12,-2-1 1,-1-1-748,-2 0 0,-2-2 686,-5-2 1,-2 0-407,-5 0 1,-3-1 433,-6-1 0,-2-1 150,-7 2 1,-2-1-118,34-10 12,-13 0 2208,-14-2-2196,-9 1-12,-8-6 11,-7 1 1882,-4-2-1893,-6 1 23,-6 7 133,-5 3 1738,-7 7-1715,-2 4 112,-3 2-201,0 2-90,0 20 0,-3 0 0,0 26 0,-5 0 0,3 41 0,1-15-22,2 27 22,10-26-56,13-7 33,15-3-10,16-11-35,9-8 35,10-13 33,11-11-287,15-10 287,-40-6 0,2-3-281,7-3 1,3-2 274,6-3 1,2-2-7,5-3 1,0-2 11,4-2 0,-1-1 0,2 1 0,-1-1 0,-1 2 0,0-1 0,-3 0 0,-1 1 0,-2 0 0,-2 1-430,-1 1 0,-1 0 424,-3 2 1,-1 1 5,0 1 0,-1 0 0,-2 4 0,0 1-226,-4-1 0,-1 2 226,-2 2 0,-2 1-11,-3 0 0,-2 1 5,-2-1 1,-2 2-18,45 9 1,-8 5-12,-8 11 23,-7 4 11,-8 1-11,-3 3 11,-2 2 0,0 2 0,-3 2 0,-3 4-22,-6-1 274,-6 5-275,-9-4 12,-6 2 478,-8-3-467,-4-2 890,-5-3-890,-4-5 517,-3-2-517,-2-8 0,0-2 0,0-3 0,0-5 11,0-2-11,0-4 0,0-2 0,0-2-1087,3-1-2039,2-2 3126,2-7 0,-1 5 0,-2-5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48.697"/>
    </inkml:context>
    <inkml:brush xml:id="br0">
      <inkml:brushProperty name="width" value="0.08571" units="cm"/>
      <inkml:brushProperty name="height" value="0.08571" units="cm"/>
    </inkml:brush>
  </inkml:definitions>
  <inkml:trace contextRef="#ctx0" brushRef="#br0">37 140 9946,'-14'6'1950,"3"-2"-572,11-4-213,0 0-660,-5 0-146,4 0-124,-5 0-56,6 0 0,0 0-156,4 0-12,15 0 22,15 0-21,20 0 10,13-7-11,8-3-11,8-7 0,4 0-332,6 0 332,3 1-291,2-2-247,-3 4-482,-8 1-403,-12 4-560,-15 2-919,-16 4 2902,-18 2 0,-13 1 0,-8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49.688"/>
    </inkml:context>
    <inkml:brush xml:id="br0">
      <inkml:brushProperty name="width" value="0.08571" units="cm"/>
      <inkml:brushProperty name="height" value="0.08571" units="cm"/>
    </inkml:brush>
  </inkml:definitions>
  <inkml:trace contextRef="#ctx0" brushRef="#br0">287 114 9476,'0'-10'3115,"0"1"-2151,0 9 167,0 0-615,-9-36-270,1 24-111,-10-27-1,3 34-89,-4 3-23,-6 1-11,-3 1-11,-4 4-33,0 10 33,0 9-11,4 10-12,7 5 12,8 1-101,8-1-190,3-5-90,12-5-203,7-9 47,13-10 212,8-5 279,0-4 57,1-7 34,-6-6 33,-5-8 393,-8-6-35,-8 0 45,-6 1-155,-5 3-24,-1 5-89,0 6-57,0 5-145,0 4-22,-1 3-12,-4 0 12,0 6-34,-1 8 33,3 9-156,2 6-56,1-1-56,1-2 88,8-7-133,5-6 101,10-7 123,3-5 112,2-1 0,-3-10 0,-3-2 45,-4-12 112,-5 2 190,-5 0 57,-4 4-202,-4 4-68,-1 6-112,0 3-22,0 4-201,0 1 134,0 6 67,0 3 0,0 8 0,0 0-23,0-2 46,0-6-1,0-4 12,0-4-23,0-1-11,4-11-45,8-5 0,6-11 23,5 2-12,-2 4-67,-4 8-135,-3 7-368,-4 5-23,-2 6-13,1 9-177,-4 9 32,2 8-369,1-2-684,2-7 1838,8-8 0,-8-8 0,1-4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0.126"/>
    </inkml:context>
    <inkml:brush xml:id="br0">
      <inkml:brushProperty name="width" value="0.08571" units="cm"/>
      <inkml:brushProperty name="height" value="0.08571" units="cm"/>
    </inkml:brush>
  </inkml:definitions>
  <inkml:trace contextRef="#ctx0" brushRef="#br0">205 301 14014,'-53'-28'89,"3"18"-89,22 29 0,0 16 0,5 3 0,9 1-11,7-3 0,5-6-246,4-6-192,9-9 191,7-8-11,10-5 90,5-9 168,-2-9 11,1-10 34,-6-9 10,-3-3 225,-9-2 258,-5-4 78,-7-2 22,-2-4-122,0-1-79,-6 5-102,-3 3-32,-5 11-57,2 11-190,3 11-45,3 7-89,0 4 44,1 20 45,2 13 0,0 27-23,3 12 23,3 4-11,10-2-370,8-9-213,9-9-538,7-11-784,2-12-1927,3-14 3843,1-10 0,-20-8 0,-5-2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0.713"/>
    </inkml:context>
    <inkml:brush xml:id="br0">
      <inkml:brushProperty name="width" value="0.08571" units="cm"/>
      <inkml:brushProperty name="height" value="0.08571" units="cm"/>
    </inkml:brush>
  </inkml:definitions>
  <inkml:trace contextRef="#ctx0" brushRef="#br0">95 23 11414,'5'-12'1457,"-1"2"-1054,-4 10-44,0 0-236,-45 70-44,33-27-57,-12 8 1,3 1 21,19 2 24,2-5-68,4-6-56,4-11-976,5-7-1040,3-12-920,0-6 2992,-1-5 0,-7-2 0,-2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5.033"/>
    </inkml:context>
    <inkml:brush xml:id="br0">
      <inkml:brushProperty name="width" value="0.17143" units="cm"/>
      <inkml:brushProperty name="height" value="0.17143" units="cm"/>
      <inkml:brushProperty name="color" value="#008C3A"/>
    </inkml:brush>
  </inkml:definitions>
  <inkml:trace contextRef="#ctx0" brushRef="#br0">1 1 6876,'15'0'202,"-3"0"-202,-12 0-8,0 0 1,0 0-1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1.058"/>
    </inkml:context>
    <inkml:brush xml:id="br0">
      <inkml:brushProperty name="width" value="0.08571" units="cm"/>
      <inkml:brushProperty name="height" value="0.08571" units="cm"/>
    </inkml:brush>
  </inkml:definitions>
  <inkml:trace contextRef="#ctx0" brushRef="#br0">1 7 13274,'53'-4'67,"10"2"-78,19 2-643,5 0 307,-2 7-56,-10 9-135,-17 10 168,-14 11 309,-19 4 16,-12 3 45,-9 2 0,-16 0 82,-10 0-37,-21 0 213,-12-4 11,-10-4 0,-2-5 95,4-9-286,6-5-78,14-10 0,11-4-257,11-4-1133,12-1-1064,3-8 2454,13-7 0,-5 3 0,5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1.307"/>
    </inkml:context>
    <inkml:brush xml:id="br0">
      <inkml:brushProperty name="width" value="0.08571" units="cm"/>
      <inkml:brushProperty name="height" value="0.08571" units="cm"/>
    </inkml:brush>
  </inkml:definitions>
  <inkml:trace contextRef="#ctx0" brushRef="#br0">0 13 10697,'12'-7'1311,"-2"2"-863,-10 5 112,0 0-414,-8 53-124,4-23 46,-4 44-46,6-39 34,2-8-56,0-4-706,2-11-873,5-5-1279,4-5 2858,6-12 0,-7 8 0,-2-8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1.479"/>
    </inkml:context>
    <inkml:brush xml:id="br0">
      <inkml:brushProperty name="width" value="0.08571" units="cm"/>
      <inkml:brushProperty name="height" value="0.08571" units="cm"/>
    </inkml:brush>
  </inkml:definitions>
  <inkml:trace contextRef="#ctx0" brushRef="#br0">1 1 7560,'0'0'0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2.747"/>
    </inkml:context>
    <inkml:brush xml:id="br0">
      <inkml:brushProperty name="width" value="0.08571" units="cm"/>
      <inkml:brushProperty name="height" value="0.08571" units="cm"/>
    </inkml:brush>
  </inkml:definitions>
  <inkml:trace contextRef="#ctx0" brushRef="#br0">239 277 14003,'-48'-63'828,"7"14"-816,11 47-1,6 2-11,-1 9 0,2 9-23,3 12 23,5 6-11,7 1-67,4-2-516,4-1 57,5-6-203,8-6 68,11-9 178,7-7 282,9-5 212,-2-9 56,1-7 201,-9-8 259,-5-5 223,-12 2-100,-5-1 179,-5 5-235,-3 4-236,0 7-291,-5 7-56,0 2-56,-4 6 56,0 16 0,-1 12 0,4 20 23,1 8-12,5 1-11,0-1 0,0-5 0,5-5 0,-1-6-157,4-7-11,-5-6 0,-2-8-46,-1-4 181,-8-8 33,-6-5 22,-8-3 23,-3-3 0,4-1 0,4-11-45,3-6 12,8-14-12,2-3-192,12-3-334,12 2-123,14 2-13,11 5 35,4 2 100,-2 2 280,-4 1 180,-4-1 67,-9-2 67,-5 1 292,-8-1 392,-4 2 10,-6 1-77,-4 2 123,-2 4-280,-1 4-247,0 5-45,0 2-145,0 4-124,0 2 0,0 11 23,0 6 0,0 13 11,0 0-34,6-1-178,6-8-102,8-6-56,9-8 67,5-3-44,1-8 45,3-10 212,-4-6 90,-2-10 11,-7 0 113,-7-5 447,-7-1 113,-7-5-192,-2-3 1,-2 0-89,-7 2-90,-3 10-68,-3 7-89,0 12-157,6 8-45,2 5-56,2 8 101,0 14 0,-2 17 0,3 16 0,-1 4 0,3-1 0,0-8-45,6-6-67,2-10-123,7-6 67,1-9 56,1-7 11,-4-7 34,1-2 67,-3-2 11,1 0-11,-3-6 0,2-4 0,-1-8 0,0 0-11,0 0 11,-1 5 0,-1 2 0,-3 6-12,-1 2-10,-4 3 22,2 0 0,2-3-22,1 1-46,5-5-77,3 1-79,1-1-79,1-1-89,1 0-292,1-2-290,2-1-124,-2 2-527,-2-4-840,-3 2 2465,-4-3 0,-4 6 0,-2 1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2.991"/>
    </inkml:context>
    <inkml:brush xml:id="br0">
      <inkml:brushProperty name="width" value="0.08571" units="cm"/>
      <inkml:brushProperty name="height" value="0.08571" units="cm"/>
    </inkml:brush>
  </inkml:definitions>
  <inkml:trace contextRef="#ctx0" brushRef="#br0">16 73 10675,'-9'4'818,"3"-1"-314,6-3 448,0 0-784,42 3-89,-10-3-79,37-3-471,-23-6-974,-4-8-583,-10-2 2028,-11 2 0,-10 7 0,-7 2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3.142"/>
    </inkml:context>
    <inkml:brush xml:id="br0">
      <inkml:brushProperty name="width" value="0.08571" units="cm"/>
      <inkml:brushProperty name="height" value="0.08571" units="cm"/>
    </inkml:brush>
  </inkml:definitions>
  <inkml:trace contextRef="#ctx0" brushRef="#br0">1 0 6775,'63'9'0,"-13"-2"0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3.900"/>
    </inkml:context>
    <inkml:brush xml:id="br0">
      <inkml:brushProperty name="width" value="0.08571" units="cm"/>
      <inkml:brushProperty name="height" value="0.08571" units="cm"/>
    </inkml:brush>
  </inkml:definitions>
  <inkml:trace contextRef="#ctx0" brushRef="#br0">238 321 11201,'4'-10'3138,"-2"1"-2477,-2 9-224,0 0-258,-43-17-78,23 13-79,-37-13-22,32 24 12,1 6-12,-2 10 0,6 5 11,4 3-22,8-1 11,4-1-168,3-4-258,5-6-168,9-5-168,8-7 313,10-4 304,1-8 145,-1-7 0,-4-5 101,-4-7 448,-7 1 112,-5 0-44,-6 1-203,-2 3-22,-3 5-157,0 4-179,0 6-56,0 2-67,-3 2 33,-3 13 34,-3 8-22,-1 15 11,4 4-12,3-4-122,3-5-135,11-9-56,7-11 45,11-5-91,8-9-32,-1-10 123,3-9 268,-4-11-10,-4-7 33,-7 0 33,-4-5 102,-8-2 268,-4-2 90,-6-3-101,-2 1 23,-5 3-191,-6 8-56,-6 13-124,-6 11-44,0 10-22,-1 5-12,1 15 12,3 11-23,6 21 45,6 14 0,5 9 11,3 4-11,14-3-224,4-6-302,17-13-416,4-12 13,2-13-203,4-14-661,0-6-1064,1-14 2857,-6-10 0,-17 6 0,-8-4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4.472"/>
    </inkml:context>
    <inkml:brush xml:id="br0">
      <inkml:brushProperty name="width" value="0.08571" units="cm"/>
      <inkml:brushProperty name="height" value="0.08571" units="cm"/>
    </inkml:brush>
  </inkml:definitions>
  <inkml:trace contextRef="#ctx0" brushRef="#br0">21 0 11302,'-6'0'2690,"0"0"-1929,6 0-234,0 0-415,-4 0-112,3 0 0,-3 0-4706,4 0 4706,7 0 0,-5 0 0,4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5.523"/>
    </inkml:context>
    <inkml:brush xml:id="br0">
      <inkml:brushProperty name="width" value="0.08571" units="cm"/>
      <inkml:brushProperty name="height" value="0.08571" units="cm"/>
    </inkml:brush>
  </inkml:definitions>
  <inkml:trace contextRef="#ctx0" brushRef="#br0">46 559 14529,'-12'16'2085,"3"-5"-1828,9-21-201,0-10-22,0-13-34,6-11 11,3-9 0,3-9-11,0-5 0,-4-6-11,-3 4 0,-3 9-45,-2 14 11,0 17-45,0 15-156,0 9-79,0 5 123,-8 1 90,-3 12 22,-9 6 12,1 14-23,7 2-100,4 2 21,7-1-32,15-2-103,4-4-88,17-3 56,2-7 11,3-1 66,-1-6 91,-2-2-45,-5-2-22,-4-2-45,-8 4 123,-5-2 112,-7 7-90,-4 2 146,-4 4 0,-12 2 67,-8 1 0,-12-2-33,-2-3 0,3-4-34,7-5-247,8-4-1109,7-5-1087,7-2 2443,2-7 0,0 6 0,0-6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5.756"/>
    </inkml:context>
    <inkml:brush xml:id="br0">
      <inkml:brushProperty name="width" value="0.08571" units="cm"/>
      <inkml:brushProperty name="height" value="0.08571" units="cm"/>
    </inkml:brush>
  </inkml:definitions>
  <inkml:trace contextRef="#ctx0" brushRef="#br0">6 26 10193,'0'-14'2980,"0"2"-2609,0 12-304,0 0-67,-2 7 22,1 8 1,-2 9-1,3 8 0,0-2 23,0 0-45,0-7-302,2-4-1099,2-9-796,4-4-1164,4-5 3361,1-14 0,-5 10 0,-3-10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E827010-0D20-4D39-B66D-E4064CF16483}" type="datetimeFigureOut">
              <a:rPr lang="en-IN" smtClean="0"/>
              <a:t>30/04/22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6BB307-D778-4A28-9E60-E0C756AC5F9B}" type="slidenum">
              <a:rPr lang="en-IN" smtClean="0"/>
              <a:t>‹#›</a:t>
            </a:fld>
            <a:endParaRPr lang="en-IN"/>
          </a:p>
        </p:txBody>
      </p:sp>
    </p:spTree>
    <p:extLst>
      <p:ext uri="{BB962C8B-B14F-4D97-AF65-F5344CB8AC3E}">
        <p14:creationId xmlns:p14="http://schemas.microsoft.com/office/powerpoint/2010/main" val="3919174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827010-0D20-4D39-B66D-E4064CF16483}" type="datetimeFigureOut">
              <a:rPr lang="en-IN" smtClean="0"/>
              <a:t>30/04/22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6BB307-D778-4A28-9E60-E0C756AC5F9B}" type="slidenum">
              <a:rPr lang="en-IN" smtClean="0"/>
              <a:t>‹#›</a:t>
            </a:fld>
            <a:endParaRPr lang="en-IN"/>
          </a:p>
        </p:txBody>
      </p:sp>
    </p:spTree>
    <p:extLst>
      <p:ext uri="{BB962C8B-B14F-4D97-AF65-F5344CB8AC3E}">
        <p14:creationId xmlns:p14="http://schemas.microsoft.com/office/powerpoint/2010/main" val="3173677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827010-0D20-4D39-B66D-E4064CF16483}" type="datetimeFigureOut">
              <a:rPr lang="en-IN" smtClean="0"/>
              <a:t>30/04/22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6BB307-D778-4A28-9E60-E0C756AC5F9B}" type="slidenum">
              <a:rPr lang="en-IN" smtClean="0"/>
              <a:t>‹#›</a:t>
            </a:fld>
            <a:endParaRPr lang="en-IN"/>
          </a:p>
        </p:txBody>
      </p:sp>
    </p:spTree>
    <p:extLst>
      <p:ext uri="{BB962C8B-B14F-4D97-AF65-F5344CB8AC3E}">
        <p14:creationId xmlns:p14="http://schemas.microsoft.com/office/powerpoint/2010/main" val="3240221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827010-0D20-4D39-B66D-E4064CF16483}" type="datetimeFigureOut">
              <a:rPr lang="en-IN" smtClean="0"/>
              <a:t>30/04/22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6BB307-D778-4A28-9E60-E0C756AC5F9B}" type="slidenum">
              <a:rPr lang="en-IN" smtClean="0"/>
              <a:t>‹#›</a:t>
            </a:fld>
            <a:endParaRPr lang="en-IN"/>
          </a:p>
        </p:txBody>
      </p:sp>
    </p:spTree>
    <p:extLst>
      <p:ext uri="{BB962C8B-B14F-4D97-AF65-F5344CB8AC3E}">
        <p14:creationId xmlns:p14="http://schemas.microsoft.com/office/powerpoint/2010/main" val="601985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827010-0D20-4D39-B66D-E4064CF16483}" type="datetimeFigureOut">
              <a:rPr lang="en-IN" smtClean="0"/>
              <a:t>30/04/22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6BB307-D778-4A28-9E60-E0C756AC5F9B}" type="slidenum">
              <a:rPr lang="en-IN" smtClean="0"/>
              <a:t>‹#›</a:t>
            </a:fld>
            <a:endParaRPr lang="en-IN"/>
          </a:p>
        </p:txBody>
      </p:sp>
    </p:spTree>
    <p:extLst>
      <p:ext uri="{BB962C8B-B14F-4D97-AF65-F5344CB8AC3E}">
        <p14:creationId xmlns:p14="http://schemas.microsoft.com/office/powerpoint/2010/main" val="1802043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E827010-0D20-4D39-B66D-E4064CF16483}" type="datetimeFigureOut">
              <a:rPr lang="en-IN" smtClean="0"/>
              <a:t>30/04/22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6BB307-D778-4A28-9E60-E0C756AC5F9B}" type="slidenum">
              <a:rPr lang="en-IN" smtClean="0"/>
              <a:t>‹#›</a:t>
            </a:fld>
            <a:endParaRPr lang="en-IN"/>
          </a:p>
        </p:txBody>
      </p:sp>
    </p:spTree>
    <p:extLst>
      <p:ext uri="{BB962C8B-B14F-4D97-AF65-F5344CB8AC3E}">
        <p14:creationId xmlns:p14="http://schemas.microsoft.com/office/powerpoint/2010/main" val="2534864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E827010-0D20-4D39-B66D-E4064CF16483}" type="datetimeFigureOut">
              <a:rPr lang="en-IN" smtClean="0"/>
              <a:t>30/04/22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6BB307-D778-4A28-9E60-E0C756AC5F9B}" type="slidenum">
              <a:rPr lang="en-IN" smtClean="0"/>
              <a:t>‹#›</a:t>
            </a:fld>
            <a:endParaRPr lang="en-IN"/>
          </a:p>
        </p:txBody>
      </p:sp>
    </p:spTree>
    <p:extLst>
      <p:ext uri="{BB962C8B-B14F-4D97-AF65-F5344CB8AC3E}">
        <p14:creationId xmlns:p14="http://schemas.microsoft.com/office/powerpoint/2010/main" val="1318128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E827010-0D20-4D39-B66D-E4064CF16483}" type="datetimeFigureOut">
              <a:rPr lang="en-IN" smtClean="0"/>
              <a:t>30/04/22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6BB307-D778-4A28-9E60-E0C756AC5F9B}" type="slidenum">
              <a:rPr lang="en-IN" smtClean="0"/>
              <a:t>‹#›</a:t>
            </a:fld>
            <a:endParaRPr lang="en-IN"/>
          </a:p>
        </p:txBody>
      </p:sp>
    </p:spTree>
    <p:extLst>
      <p:ext uri="{BB962C8B-B14F-4D97-AF65-F5344CB8AC3E}">
        <p14:creationId xmlns:p14="http://schemas.microsoft.com/office/powerpoint/2010/main" val="2365801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827010-0D20-4D39-B66D-E4064CF16483}" type="datetimeFigureOut">
              <a:rPr lang="en-IN" smtClean="0"/>
              <a:t>30/04/22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6BB307-D778-4A28-9E60-E0C756AC5F9B}" type="slidenum">
              <a:rPr lang="en-IN" smtClean="0"/>
              <a:t>‹#›</a:t>
            </a:fld>
            <a:endParaRPr lang="en-IN"/>
          </a:p>
        </p:txBody>
      </p:sp>
    </p:spTree>
    <p:extLst>
      <p:ext uri="{BB962C8B-B14F-4D97-AF65-F5344CB8AC3E}">
        <p14:creationId xmlns:p14="http://schemas.microsoft.com/office/powerpoint/2010/main" val="3049154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827010-0D20-4D39-B66D-E4064CF16483}" type="datetimeFigureOut">
              <a:rPr lang="en-IN" smtClean="0"/>
              <a:t>30/04/22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6BB307-D778-4A28-9E60-E0C756AC5F9B}" type="slidenum">
              <a:rPr lang="en-IN" smtClean="0"/>
              <a:t>‹#›</a:t>
            </a:fld>
            <a:endParaRPr lang="en-IN"/>
          </a:p>
        </p:txBody>
      </p:sp>
    </p:spTree>
    <p:extLst>
      <p:ext uri="{BB962C8B-B14F-4D97-AF65-F5344CB8AC3E}">
        <p14:creationId xmlns:p14="http://schemas.microsoft.com/office/powerpoint/2010/main" val="704398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827010-0D20-4D39-B66D-E4064CF16483}" type="datetimeFigureOut">
              <a:rPr lang="en-IN" smtClean="0"/>
              <a:t>30/04/22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6BB307-D778-4A28-9E60-E0C756AC5F9B}" type="slidenum">
              <a:rPr lang="en-IN" smtClean="0"/>
              <a:t>‹#›</a:t>
            </a:fld>
            <a:endParaRPr lang="en-IN"/>
          </a:p>
        </p:txBody>
      </p:sp>
    </p:spTree>
    <p:extLst>
      <p:ext uri="{BB962C8B-B14F-4D97-AF65-F5344CB8AC3E}">
        <p14:creationId xmlns:p14="http://schemas.microsoft.com/office/powerpoint/2010/main" val="2045704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827010-0D20-4D39-B66D-E4064CF16483}" type="datetimeFigureOut">
              <a:rPr lang="en-IN" smtClean="0"/>
              <a:t>30/04/22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6BB307-D778-4A28-9E60-E0C756AC5F9B}" type="slidenum">
              <a:rPr lang="en-IN" smtClean="0"/>
              <a:t>‹#›</a:t>
            </a:fld>
            <a:endParaRPr lang="en-IN"/>
          </a:p>
        </p:txBody>
      </p:sp>
    </p:spTree>
    <p:extLst>
      <p:ext uri="{BB962C8B-B14F-4D97-AF65-F5344CB8AC3E}">
        <p14:creationId xmlns:p14="http://schemas.microsoft.com/office/powerpoint/2010/main" val="2166925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image" Target="../media/image14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17" Type="http://schemas.openxmlformats.org/officeDocument/2006/relationships/image" Target="../media/image56.png"/><Relationship Id="rId21" Type="http://schemas.openxmlformats.org/officeDocument/2006/relationships/customXml" Target="../ink/ink10.xml"/><Relationship Id="rId63" Type="http://schemas.openxmlformats.org/officeDocument/2006/relationships/customXml" Target="../ink/ink33.xml"/><Relationship Id="rId159" Type="http://schemas.openxmlformats.org/officeDocument/2006/relationships/image" Target="../media/image77.png"/><Relationship Id="rId170" Type="http://schemas.openxmlformats.org/officeDocument/2006/relationships/customXml" Target="../ink/ink87.xml"/><Relationship Id="rId226" Type="http://schemas.openxmlformats.org/officeDocument/2006/relationships/image" Target="../media/image110.png"/><Relationship Id="rId268" Type="http://schemas.openxmlformats.org/officeDocument/2006/relationships/image" Target="../media/image131.png"/><Relationship Id="rId32" Type="http://schemas.openxmlformats.org/officeDocument/2006/relationships/image" Target="../media/image15.png"/><Relationship Id="rId74" Type="http://schemas.openxmlformats.org/officeDocument/2006/relationships/customXml" Target="../ink/ink39.xml"/><Relationship Id="rId128" Type="http://schemas.openxmlformats.org/officeDocument/2006/relationships/customXml" Target="../ink/ink66.xml"/><Relationship Id="rId5" Type="http://schemas.openxmlformats.org/officeDocument/2006/relationships/customXml" Target="../ink/ink2.xml"/><Relationship Id="rId181" Type="http://schemas.openxmlformats.org/officeDocument/2006/relationships/image" Target="../media/image88.png"/><Relationship Id="rId237" Type="http://schemas.openxmlformats.org/officeDocument/2006/relationships/customXml" Target="../ink/ink121.xml"/><Relationship Id="rId258" Type="http://schemas.openxmlformats.org/officeDocument/2006/relationships/image" Target="../media/image126.png"/><Relationship Id="rId279" Type="http://schemas.openxmlformats.org/officeDocument/2006/relationships/customXml" Target="../ink/ink142.xml"/><Relationship Id="rId22" Type="http://schemas.openxmlformats.org/officeDocument/2006/relationships/image" Target="../media/image11.png"/><Relationship Id="rId43" Type="http://schemas.openxmlformats.org/officeDocument/2006/relationships/customXml" Target="../ink/ink22.xml"/><Relationship Id="rId64" Type="http://schemas.openxmlformats.org/officeDocument/2006/relationships/image" Target="../media/image30.png"/><Relationship Id="rId118" Type="http://schemas.openxmlformats.org/officeDocument/2006/relationships/customXml" Target="../ink/ink61.xml"/><Relationship Id="rId139" Type="http://schemas.openxmlformats.org/officeDocument/2006/relationships/image" Target="../media/image67.png"/><Relationship Id="rId85" Type="http://schemas.openxmlformats.org/officeDocument/2006/relationships/image" Target="../media/image40.png"/><Relationship Id="rId150" Type="http://schemas.openxmlformats.org/officeDocument/2006/relationships/customXml" Target="../ink/ink77.xml"/><Relationship Id="rId171" Type="http://schemas.openxmlformats.org/officeDocument/2006/relationships/image" Target="../media/image83.png"/><Relationship Id="rId192" Type="http://schemas.openxmlformats.org/officeDocument/2006/relationships/customXml" Target="../ink/ink98.xml"/><Relationship Id="rId206" Type="http://schemas.openxmlformats.org/officeDocument/2006/relationships/image" Target="../media/image100.png"/><Relationship Id="rId227" Type="http://schemas.openxmlformats.org/officeDocument/2006/relationships/customXml" Target="../ink/ink116.xml"/><Relationship Id="rId248" Type="http://schemas.openxmlformats.org/officeDocument/2006/relationships/image" Target="../media/image121.png"/><Relationship Id="rId269" Type="http://schemas.openxmlformats.org/officeDocument/2006/relationships/customXml" Target="../ink/ink137.xml"/><Relationship Id="rId12" Type="http://schemas.openxmlformats.org/officeDocument/2006/relationships/image" Target="../media/image6.png"/><Relationship Id="rId33" Type="http://schemas.openxmlformats.org/officeDocument/2006/relationships/customXml" Target="../ink/ink17.xml"/><Relationship Id="rId108" Type="http://schemas.openxmlformats.org/officeDocument/2006/relationships/customXml" Target="../ink/ink56.xml"/><Relationship Id="rId129" Type="http://schemas.openxmlformats.org/officeDocument/2006/relationships/image" Target="../media/image62.png"/><Relationship Id="rId280" Type="http://schemas.openxmlformats.org/officeDocument/2006/relationships/image" Target="../media/image137.png"/><Relationship Id="rId54" Type="http://schemas.openxmlformats.org/officeDocument/2006/relationships/customXml" Target="../ink/ink28.xml"/><Relationship Id="rId75" Type="http://schemas.openxmlformats.org/officeDocument/2006/relationships/image" Target="../media/image35.png"/><Relationship Id="rId96" Type="http://schemas.openxmlformats.org/officeDocument/2006/relationships/customXml" Target="../ink/ink50.xml"/><Relationship Id="rId140" Type="http://schemas.openxmlformats.org/officeDocument/2006/relationships/customXml" Target="../ink/ink72.xml"/><Relationship Id="rId161" Type="http://schemas.openxmlformats.org/officeDocument/2006/relationships/image" Target="../media/image78.png"/><Relationship Id="rId182" Type="http://schemas.openxmlformats.org/officeDocument/2006/relationships/customXml" Target="../ink/ink93.xml"/><Relationship Id="rId217" Type="http://schemas.openxmlformats.org/officeDocument/2006/relationships/customXml" Target="../ink/ink111.xml"/><Relationship Id="rId6" Type="http://schemas.openxmlformats.org/officeDocument/2006/relationships/image" Target="../media/image3.png"/><Relationship Id="rId238" Type="http://schemas.openxmlformats.org/officeDocument/2006/relationships/image" Target="../media/image116.png"/><Relationship Id="rId259" Type="http://schemas.openxmlformats.org/officeDocument/2006/relationships/customXml" Target="../ink/ink132.xml"/><Relationship Id="rId23" Type="http://schemas.openxmlformats.org/officeDocument/2006/relationships/customXml" Target="../ink/ink11.xml"/><Relationship Id="rId119" Type="http://schemas.openxmlformats.org/officeDocument/2006/relationships/image" Target="../media/image57.png"/><Relationship Id="rId270" Type="http://schemas.openxmlformats.org/officeDocument/2006/relationships/image" Target="../media/image132.png"/><Relationship Id="rId44" Type="http://schemas.openxmlformats.org/officeDocument/2006/relationships/image" Target="../media/image21.png"/><Relationship Id="rId65" Type="http://schemas.openxmlformats.org/officeDocument/2006/relationships/customXml" Target="../ink/ink34.xml"/><Relationship Id="rId86" Type="http://schemas.openxmlformats.org/officeDocument/2006/relationships/customXml" Target="../ink/ink45.xml"/><Relationship Id="rId130" Type="http://schemas.openxmlformats.org/officeDocument/2006/relationships/customXml" Target="../ink/ink67.xml"/><Relationship Id="rId151" Type="http://schemas.openxmlformats.org/officeDocument/2006/relationships/image" Target="../media/image73.png"/><Relationship Id="rId172" Type="http://schemas.openxmlformats.org/officeDocument/2006/relationships/customXml" Target="../ink/ink88.xml"/><Relationship Id="rId193" Type="http://schemas.openxmlformats.org/officeDocument/2006/relationships/image" Target="../media/image94.png"/><Relationship Id="rId207" Type="http://schemas.openxmlformats.org/officeDocument/2006/relationships/customXml" Target="../ink/ink106.xml"/><Relationship Id="rId228" Type="http://schemas.openxmlformats.org/officeDocument/2006/relationships/image" Target="../media/image111.png"/><Relationship Id="rId249" Type="http://schemas.openxmlformats.org/officeDocument/2006/relationships/customXml" Target="../ink/ink127.xml"/><Relationship Id="rId13" Type="http://schemas.openxmlformats.org/officeDocument/2006/relationships/customXml" Target="../ink/ink6.xml"/><Relationship Id="rId109" Type="http://schemas.openxmlformats.org/officeDocument/2006/relationships/image" Target="../media/image52.png"/><Relationship Id="rId260" Type="http://schemas.openxmlformats.org/officeDocument/2006/relationships/image" Target="../media/image127.png"/><Relationship Id="rId34" Type="http://schemas.openxmlformats.org/officeDocument/2006/relationships/image" Target="../media/image16.png"/><Relationship Id="rId55" Type="http://schemas.openxmlformats.org/officeDocument/2006/relationships/image" Target="../media/image26.png"/><Relationship Id="rId76" Type="http://schemas.openxmlformats.org/officeDocument/2006/relationships/customXml" Target="../ink/ink40.xml"/><Relationship Id="rId97" Type="http://schemas.openxmlformats.org/officeDocument/2006/relationships/image" Target="../media/image46.png"/><Relationship Id="rId120" Type="http://schemas.openxmlformats.org/officeDocument/2006/relationships/customXml" Target="../ink/ink62.xml"/><Relationship Id="rId141" Type="http://schemas.openxmlformats.org/officeDocument/2006/relationships/image" Target="../media/image68.png"/><Relationship Id="rId7" Type="http://schemas.openxmlformats.org/officeDocument/2006/relationships/customXml" Target="../ink/ink3.xml"/><Relationship Id="rId162" Type="http://schemas.openxmlformats.org/officeDocument/2006/relationships/customXml" Target="../ink/ink83.xml"/><Relationship Id="rId183" Type="http://schemas.openxmlformats.org/officeDocument/2006/relationships/image" Target="../media/image89.png"/><Relationship Id="rId218" Type="http://schemas.openxmlformats.org/officeDocument/2006/relationships/image" Target="../media/image106.png"/><Relationship Id="rId239" Type="http://schemas.openxmlformats.org/officeDocument/2006/relationships/customXml" Target="../ink/ink122.xml"/><Relationship Id="rId250" Type="http://schemas.openxmlformats.org/officeDocument/2006/relationships/image" Target="../media/image122.png"/><Relationship Id="rId271" Type="http://schemas.openxmlformats.org/officeDocument/2006/relationships/customXml" Target="../ink/ink138.xml"/><Relationship Id="rId24" Type="http://schemas.openxmlformats.org/officeDocument/2006/relationships/image" Target="../media/image12.png"/><Relationship Id="rId45" Type="http://schemas.openxmlformats.org/officeDocument/2006/relationships/customXml" Target="../ink/ink23.xml"/><Relationship Id="rId66" Type="http://schemas.openxmlformats.org/officeDocument/2006/relationships/customXml" Target="../ink/ink35.xml"/><Relationship Id="rId87" Type="http://schemas.openxmlformats.org/officeDocument/2006/relationships/image" Target="../media/image41.png"/><Relationship Id="rId110" Type="http://schemas.openxmlformats.org/officeDocument/2006/relationships/customXml" Target="../ink/ink57.xml"/><Relationship Id="rId131" Type="http://schemas.openxmlformats.org/officeDocument/2006/relationships/image" Target="../media/image63.png"/><Relationship Id="rId152" Type="http://schemas.openxmlformats.org/officeDocument/2006/relationships/customXml" Target="../ink/ink78.xml"/><Relationship Id="rId173" Type="http://schemas.openxmlformats.org/officeDocument/2006/relationships/image" Target="../media/image84.png"/><Relationship Id="rId194" Type="http://schemas.openxmlformats.org/officeDocument/2006/relationships/customXml" Target="../ink/ink99.xml"/><Relationship Id="rId208" Type="http://schemas.openxmlformats.org/officeDocument/2006/relationships/image" Target="../media/image101.png"/><Relationship Id="rId229" Type="http://schemas.openxmlformats.org/officeDocument/2006/relationships/customXml" Target="../ink/ink117.xml"/><Relationship Id="rId240" Type="http://schemas.openxmlformats.org/officeDocument/2006/relationships/image" Target="../media/image117.png"/><Relationship Id="rId261" Type="http://schemas.openxmlformats.org/officeDocument/2006/relationships/customXml" Target="../ink/ink133.xml"/><Relationship Id="rId14" Type="http://schemas.openxmlformats.org/officeDocument/2006/relationships/image" Target="../media/image7.png"/><Relationship Id="rId35" Type="http://schemas.openxmlformats.org/officeDocument/2006/relationships/customXml" Target="../ink/ink18.xml"/><Relationship Id="rId56" Type="http://schemas.openxmlformats.org/officeDocument/2006/relationships/customXml" Target="../ink/ink29.xml"/><Relationship Id="rId77" Type="http://schemas.openxmlformats.org/officeDocument/2006/relationships/image" Target="../media/image36.png"/><Relationship Id="rId100" Type="http://schemas.openxmlformats.org/officeDocument/2006/relationships/customXml" Target="../ink/ink52.xml"/><Relationship Id="rId8" Type="http://schemas.openxmlformats.org/officeDocument/2006/relationships/image" Target="../media/image4.png"/><Relationship Id="rId98" Type="http://schemas.openxmlformats.org/officeDocument/2006/relationships/customXml" Target="../ink/ink51.xml"/><Relationship Id="rId121" Type="http://schemas.openxmlformats.org/officeDocument/2006/relationships/image" Target="../media/image58.png"/><Relationship Id="rId142" Type="http://schemas.openxmlformats.org/officeDocument/2006/relationships/customXml" Target="../ink/ink73.xml"/><Relationship Id="rId163" Type="http://schemas.openxmlformats.org/officeDocument/2006/relationships/image" Target="../media/image79.png"/><Relationship Id="rId184" Type="http://schemas.openxmlformats.org/officeDocument/2006/relationships/customXml" Target="../ink/ink94.xml"/><Relationship Id="rId219" Type="http://schemas.openxmlformats.org/officeDocument/2006/relationships/customXml" Target="../ink/ink112.xml"/><Relationship Id="rId230" Type="http://schemas.openxmlformats.org/officeDocument/2006/relationships/image" Target="../media/image112.png"/><Relationship Id="rId251" Type="http://schemas.openxmlformats.org/officeDocument/2006/relationships/customXml" Target="../ink/ink128.xml"/><Relationship Id="rId25" Type="http://schemas.openxmlformats.org/officeDocument/2006/relationships/customXml" Target="../ink/ink12.xml"/><Relationship Id="rId46" Type="http://schemas.openxmlformats.org/officeDocument/2006/relationships/image" Target="../media/image22.png"/><Relationship Id="rId67" Type="http://schemas.openxmlformats.org/officeDocument/2006/relationships/image" Target="../media/image31.png"/><Relationship Id="rId272" Type="http://schemas.openxmlformats.org/officeDocument/2006/relationships/image" Target="../media/image133.png"/><Relationship Id="rId88" Type="http://schemas.openxmlformats.org/officeDocument/2006/relationships/customXml" Target="../ink/ink46.xml"/><Relationship Id="rId111" Type="http://schemas.openxmlformats.org/officeDocument/2006/relationships/image" Target="../media/image53.png"/><Relationship Id="rId132" Type="http://schemas.openxmlformats.org/officeDocument/2006/relationships/customXml" Target="../ink/ink68.xml"/><Relationship Id="rId153" Type="http://schemas.openxmlformats.org/officeDocument/2006/relationships/image" Target="../media/image74.png"/><Relationship Id="rId174" Type="http://schemas.openxmlformats.org/officeDocument/2006/relationships/customXml" Target="../ink/ink89.xml"/><Relationship Id="rId195" Type="http://schemas.openxmlformats.org/officeDocument/2006/relationships/image" Target="../media/image95.png"/><Relationship Id="rId209" Type="http://schemas.openxmlformats.org/officeDocument/2006/relationships/customXml" Target="../ink/ink107.xml"/><Relationship Id="rId220" Type="http://schemas.openxmlformats.org/officeDocument/2006/relationships/image" Target="../media/image107.png"/><Relationship Id="rId241" Type="http://schemas.openxmlformats.org/officeDocument/2006/relationships/customXml" Target="../ink/ink123.xml"/><Relationship Id="rId15" Type="http://schemas.openxmlformats.org/officeDocument/2006/relationships/customXml" Target="../ink/ink7.xml"/><Relationship Id="rId36" Type="http://schemas.openxmlformats.org/officeDocument/2006/relationships/image" Target="../media/image17.png"/><Relationship Id="rId57" Type="http://schemas.openxmlformats.org/officeDocument/2006/relationships/image" Target="../media/image27.png"/><Relationship Id="rId262" Type="http://schemas.openxmlformats.org/officeDocument/2006/relationships/image" Target="../media/image128.png"/><Relationship Id="rId78" Type="http://schemas.openxmlformats.org/officeDocument/2006/relationships/customXml" Target="../ink/ink41.xml"/><Relationship Id="rId99" Type="http://schemas.openxmlformats.org/officeDocument/2006/relationships/image" Target="../media/image47.png"/><Relationship Id="rId101" Type="http://schemas.openxmlformats.org/officeDocument/2006/relationships/image" Target="../media/image48.png"/><Relationship Id="rId122" Type="http://schemas.openxmlformats.org/officeDocument/2006/relationships/customXml" Target="../ink/ink63.xml"/><Relationship Id="rId143" Type="http://schemas.openxmlformats.org/officeDocument/2006/relationships/image" Target="../media/image69.png"/><Relationship Id="rId164" Type="http://schemas.openxmlformats.org/officeDocument/2006/relationships/customXml" Target="../ink/ink84.xml"/><Relationship Id="rId185" Type="http://schemas.openxmlformats.org/officeDocument/2006/relationships/image" Target="../media/image90.png"/><Relationship Id="rId9" Type="http://schemas.openxmlformats.org/officeDocument/2006/relationships/customXml" Target="../ink/ink4.xml"/><Relationship Id="rId210" Type="http://schemas.openxmlformats.org/officeDocument/2006/relationships/image" Target="../media/image102.png"/><Relationship Id="rId26" Type="http://schemas.openxmlformats.org/officeDocument/2006/relationships/customXml" Target="../ink/ink13.xml"/><Relationship Id="rId231" Type="http://schemas.openxmlformats.org/officeDocument/2006/relationships/customXml" Target="../ink/ink118.xml"/><Relationship Id="rId252" Type="http://schemas.openxmlformats.org/officeDocument/2006/relationships/image" Target="../media/image123.png"/><Relationship Id="rId273" Type="http://schemas.openxmlformats.org/officeDocument/2006/relationships/customXml" Target="../ink/ink139.xml"/><Relationship Id="rId47" Type="http://schemas.openxmlformats.org/officeDocument/2006/relationships/customXml" Target="../ink/ink24.xml"/><Relationship Id="rId68" Type="http://schemas.openxmlformats.org/officeDocument/2006/relationships/customXml" Target="../ink/ink36.xml"/><Relationship Id="rId89" Type="http://schemas.openxmlformats.org/officeDocument/2006/relationships/image" Target="../media/image42.png"/><Relationship Id="rId112" Type="http://schemas.openxmlformats.org/officeDocument/2006/relationships/customXml" Target="../ink/ink58.xml"/><Relationship Id="rId133" Type="http://schemas.openxmlformats.org/officeDocument/2006/relationships/image" Target="../media/image64.png"/><Relationship Id="rId154" Type="http://schemas.openxmlformats.org/officeDocument/2006/relationships/customXml" Target="../ink/ink79.xml"/><Relationship Id="rId175" Type="http://schemas.openxmlformats.org/officeDocument/2006/relationships/image" Target="../media/image85.png"/><Relationship Id="rId196" Type="http://schemas.openxmlformats.org/officeDocument/2006/relationships/customXml" Target="../ink/ink100.xml"/><Relationship Id="rId200" Type="http://schemas.openxmlformats.org/officeDocument/2006/relationships/image" Target="../media/image97.png"/><Relationship Id="rId16" Type="http://schemas.openxmlformats.org/officeDocument/2006/relationships/image" Target="../media/image8.png"/><Relationship Id="rId221" Type="http://schemas.openxmlformats.org/officeDocument/2006/relationships/customXml" Target="../ink/ink113.xml"/><Relationship Id="rId242" Type="http://schemas.openxmlformats.org/officeDocument/2006/relationships/image" Target="../media/image118.png"/><Relationship Id="rId263" Type="http://schemas.openxmlformats.org/officeDocument/2006/relationships/customXml" Target="../ink/ink134.xml"/><Relationship Id="rId37" Type="http://schemas.openxmlformats.org/officeDocument/2006/relationships/customXml" Target="../ink/ink19.xml"/><Relationship Id="rId58" Type="http://schemas.openxmlformats.org/officeDocument/2006/relationships/customXml" Target="../ink/ink30.xml"/><Relationship Id="rId79" Type="http://schemas.openxmlformats.org/officeDocument/2006/relationships/image" Target="../media/image37.png"/><Relationship Id="rId102" Type="http://schemas.openxmlformats.org/officeDocument/2006/relationships/customXml" Target="../ink/ink53.xml"/><Relationship Id="rId123" Type="http://schemas.openxmlformats.org/officeDocument/2006/relationships/image" Target="../media/image59.png"/><Relationship Id="rId144" Type="http://schemas.openxmlformats.org/officeDocument/2006/relationships/customXml" Target="../ink/ink74.xml"/><Relationship Id="rId90" Type="http://schemas.openxmlformats.org/officeDocument/2006/relationships/customXml" Target="../ink/ink47.xml"/><Relationship Id="rId165" Type="http://schemas.openxmlformats.org/officeDocument/2006/relationships/image" Target="../media/image80.png"/><Relationship Id="rId186" Type="http://schemas.openxmlformats.org/officeDocument/2006/relationships/customXml" Target="../ink/ink95.xml"/><Relationship Id="rId211" Type="http://schemas.openxmlformats.org/officeDocument/2006/relationships/customXml" Target="../ink/ink108.xml"/><Relationship Id="rId232" Type="http://schemas.openxmlformats.org/officeDocument/2006/relationships/image" Target="../media/image113.png"/><Relationship Id="rId253" Type="http://schemas.openxmlformats.org/officeDocument/2006/relationships/customXml" Target="../ink/ink129.xml"/><Relationship Id="rId274" Type="http://schemas.openxmlformats.org/officeDocument/2006/relationships/image" Target="../media/image134.png"/><Relationship Id="rId27" Type="http://schemas.openxmlformats.org/officeDocument/2006/relationships/customXml" Target="../ink/ink14.xml"/><Relationship Id="rId48" Type="http://schemas.openxmlformats.org/officeDocument/2006/relationships/customXml" Target="../ink/ink25.xml"/><Relationship Id="rId69" Type="http://schemas.openxmlformats.org/officeDocument/2006/relationships/image" Target="../media/image32.png"/><Relationship Id="rId113" Type="http://schemas.openxmlformats.org/officeDocument/2006/relationships/image" Target="../media/image54.png"/><Relationship Id="rId134" Type="http://schemas.openxmlformats.org/officeDocument/2006/relationships/customXml" Target="../ink/ink69.xml"/><Relationship Id="rId80" Type="http://schemas.openxmlformats.org/officeDocument/2006/relationships/customXml" Target="../ink/ink42.xml"/><Relationship Id="rId155" Type="http://schemas.openxmlformats.org/officeDocument/2006/relationships/image" Target="../media/image75.png"/><Relationship Id="rId176" Type="http://schemas.openxmlformats.org/officeDocument/2006/relationships/customXml" Target="../ink/ink90.xml"/><Relationship Id="rId197" Type="http://schemas.openxmlformats.org/officeDocument/2006/relationships/customXml" Target="../ink/ink101.xml"/><Relationship Id="rId201" Type="http://schemas.openxmlformats.org/officeDocument/2006/relationships/customXml" Target="../ink/ink103.xml"/><Relationship Id="rId222" Type="http://schemas.openxmlformats.org/officeDocument/2006/relationships/image" Target="../media/image108.png"/><Relationship Id="rId243" Type="http://schemas.openxmlformats.org/officeDocument/2006/relationships/customXml" Target="../ink/ink124.xml"/><Relationship Id="rId264" Type="http://schemas.openxmlformats.org/officeDocument/2006/relationships/image" Target="../media/image129.png"/><Relationship Id="rId17" Type="http://schemas.openxmlformats.org/officeDocument/2006/relationships/customXml" Target="../ink/ink8.xml"/><Relationship Id="rId38" Type="http://schemas.openxmlformats.org/officeDocument/2006/relationships/image" Target="../media/image18.png"/><Relationship Id="rId59" Type="http://schemas.openxmlformats.org/officeDocument/2006/relationships/image" Target="../media/image28.png"/><Relationship Id="rId103" Type="http://schemas.openxmlformats.org/officeDocument/2006/relationships/image" Target="../media/image49.png"/><Relationship Id="rId124" Type="http://schemas.openxmlformats.org/officeDocument/2006/relationships/customXml" Target="../ink/ink64.xml"/><Relationship Id="rId70" Type="http://schemas.openxmlformats.org/officeDocument/2006/relationships/customXml" Target="../ink/ink37.xml"/><Relationship Id="rId91" Type="http://schemas.openxmlformats.org/officeDocument/2006/relationships/image" Target="../media/image43.png"/><Relationship Id="rId145" Type="http://schemas.openxmlformats.org/officeDocument/2006/relationships/image" Target="../media/image70.png"/><Relationship Id="rId166" Type="http://schemas.openxmlformats.org/officeDocument/2006/relationships/customXml" Target="../ink/ink85.xml"/><Relationship Id="rId187" Type="http://schemas.openxmlformats.org/officeDocument/2006/relationships/image" Target="../media/image91.png"/><Relationship Id="rId1" Type="http://schemas.openxmlformats.org/officeDocument/2006/relationships/slideLayout" Target="../slideLayouts/slideLayout2.xml"/><Relationship Id="rId212" Type="http://schemas.openxmlformats.org/officeDocument/2006/relationships/image" Target="../media/image103.png"/><Relationship Id="rId233" Type="http://schemas.openxmlformats.org/officeDocument/2006/relationships/customXml" Target="../ink/ink119.xml"/><Relationship Id="rId254" Type="http://schemas.openxmlformats.org/officeDocument/2006/relationships/image" Target="../media/image124.png"/><Relationship Id="rId28" Type="http://schemas.openxmlformats.org/officeDocument/2006/relationships/image" Target="../media/image13.png"/><Relationship Id="rId49" Type="http://schemas.openxmlformats.org/officeDocument/2006/relationships/image" Target="../media/image23.png"/><Relationship Id="rId114" Type="http://schemas.openxmlformats.org/officeDocument/2006/relationships/customXml" Target="../ink/ink59.xml"/><Relationship Id="rId275" Type="http://schemas.openxmlformats.org/officeDocument/2006/relationships/customXml" Target="../ink/ink140.xml"/><Relationship Id="rId60" Type="http://schemas.openxmlformats.org/officeDocument/2006/relationships/customXml" Target="../ink/ink31.xml"/><Relationship Id="rId81" Type="http://schemas.openxmlformats.org/officeDocument/2006/relationships/image" Target="../media/image38.png"/><Relationship Id="rId135" Type="http://schemas.openxmlformats.org/officeDocument/2006/relationships/image" Target="../media/image65.png"/><Relationship Id="rId156" Type="http://schemas.openxmlformats.org/officeDocument/2006/relationships/customXml" Target="../ink/ink80.xml"/><Relationship Id="rId177" Type="http://schemas.openxmlformats.org/officeDocument/2006/relationships/image" Target="../media/image86.png"/><Relationship Id="rId198" Type="http://schemas.openxmlformats.org/officeDocument/2006/relationships/image" Target="../media/image96.png"/><Relationship Id="rId202" Type="http://schemas.openxmlformats.org/officeDocument/2006/relationships/image" Target="../media/image98.png"/><Relationship Id="rId223" Type="http://schemas.openxmlformats.org/officeDocument/2006/relationships/customXml" Target="../ink/ink114.xml"/><Relationship Id="rId244" Type="http://schemas.openxmlformats.org/officeDocument/2006/relationships/image" Target="../media/image119.png"/><Relationship Id="rId18" Type="http://schemas.openxmlformats.org/officeDocument/2006/relationships/image" Target="../media/image9.png"/><Relationship Id="rId39" Type="http://schemas.openxmlformats.org/officeDocument/2006/relationships/customXml" Target="../ink/ink20.xml"/><Relationship Id="rId265" Type="http://schemas.openxmlformats.org/officeDocument/2006/relationships/customXml" Target="../ink/ink135.xml"/><Relationship Id="rId50" Type="http://schemas.openxmlformats.org/officeDocument/2006/relationships/customXml" Target="../ink/ink26.xml"/><Relationship Id="rId104" Type="http://schemas.openxmlformats.org/officeDocument/2006/relationships/customXml" Target="../ink/ink54.xml"/><Relationship Id="rId125" Type="http://schemas.openxmlformats.org/officeDocument/2006/relationships/image" Target="../media/image60.png"/><Relationship Id="rId146" Type="http://schemas.openxmlformats.org/officeDocument/2006/relationships/customXml" Target="../ink/ink75.xml"/><Relationship Id="rId167" Type="http://schemas.openxmlformats.org/officeDocument/2006/relationships/image" Target="../media/image81.png"/><Relationship Id="rId188" Type="http://schemas.openxmlformats.org/officeDocument/2006/relationships/customXml" Target="../ink/ink96.xml"/><Relationship Id="rId71" Type="http://schemas.openxmlformats.org/officeDocument/2006/relationships/image" Target="../media/image33.png"/><Relationship Id="rId92" Type="http://schemas.openxmlformats.org/officeDocument/2006/relationships/customXml" Target="../ink/ink48.xml"/><Relationship Id="rId213" Type="http://schemas.openxmlformats.org/officeDocument/2006/relationships/customXml" Target="../ink/ink109.xml"/><Relationship Id="rId234" Type="http://schemas.openxmlformats.org/officeDocument/2006/relationships/image" Target="../media/image114.png"/><Relationship Id="rId2" Type="http://schemas.openxmlformats.org/officeDocument/2006/relationships/image" Target="../media/image1.png"/><Relationship Id="rId29" Type="http://schemas.openxmlformats.org/officeDocument/2006/relationships/customXml" Target="../ink/ink15.xml"/><Relationship Id="rId255" Type="http://schemas.openxmlformats.org/officeDocument/2006/relationships/customXml" Target="../ink/ink130.xml"/><Relationship Id="rId276" Type="http://schemas.openxmlformats.org/officeDocument/2006/relationships/image" Target="../media/image135.png"/><Relationship Id="rId40" Type="http://schemas.openxmlformats.org/officeDocument/2006/relationships/image" Target="../media/image19.png"/><Relationship Id="rId115" Type="http://schemas.openxmlformats.org/officeDocument/2006/relationships/image" Target="../media/image55.png"/><Relationship Id="rId136" Type="http://schemas.openxmlformats.org/officeDocument/2006/relationships/customXml" Target="../ink/ink70.xml"/><Relationship Id="rId157" Type="http://schemas.openxmlformats.org/officeDocument/2006/relationships/image" Target="../media/image76.png"/><Relationship Id="rId178" Type="http://schemas.openxmlformats.org/officeDocument/2006/relationships/customXml" Target="../ink/ink91.xml"/><Relationship Id="rId61" Type="http://schemas.openxmlformats.org/officeDocument/2006/relationships/customXml" Target="../ink/ink32.xml"/><Relationship Id="rId82" Type="http://schemas.openxmlformats.org/officeDocument/2006/relationships/customXml" Target="../ink/ink43.xml"/><Relationship Id="rId199" Type="http://schemas.openxmlformats.org/officeDocument/2006/relationships/customXml" Target="../ink/ink102.xml"/><Relationship Id="rId203" Type="http://schemas.openxmlformats.org/officeDocument/2006/relationships/customXml" Target="../ink/ink104.xml"/><Relationship Id="rId19" Type="http://schemas.openxmlformats.org/officeDocument/2006/relationships/customXml" Target="../ink/ink9.xml"/><Relationship Id="rId224" Type="http://schemas.openxmlformats.org/officeDocument/2006/relationships/image" Target="../media/image109.png"/><Relationship Id="rId245" Type="http://schemas.openxmlformats.org/officeDocument/2006/relationships/customXml" Target="../ink/ink125.xml"/><Relationship Id="rId266" Type="http://schemas.openxmlformats.org/officeDocument/2006/relationships/image" Target="../media/image130.png"/><Relationship Id="rId30" Type="http://schemas.openxmlformats.org/officeDocument/2006/relationships/image" Target="../media/image14.png"/><Relationship Id="rId105" Type="http://schemas.openxmlformats.org/officeDocument/2006/relationships/image" Target="../media/image50.png"/><Relationship Id="rId126" Type="http://schemas.openxmlformats.org/officeDocument/2006/relationships/customXml" Target="../ink/ink65.xml"/><Relationship Id="rId147" Type="http://schemas.openxmlformats.org/officeDocument/2006/relationships/image" Target="../media/image71.png"/><Relationship Id="rId168" Type="http://schemas.openxmlformats.org/officeDocument/2006/relationships/customXml" Target="../ink/ink86.xml"/><Relationship Id="rId51" Type="http://schemas.openxmlformats.org/officeDocument/2006/relationships/image" Target="../media/image24.png"/><Relationship Id="rId72" Type="http://schemas.openxmlformats.org/officeDocument/2006/relationships/customXml" Target="../ink/ink38.xml"/><Relationship Id="rId93" Type="http://schemas.openxmlformats.org/officeDocument/2006/relationships/image" Target="../media/image44.png"/><Relationship Id="rId189" Type="http://schemas.openxmlformats.org/officeDocument/2006/relationships/image" Target="../media/image92.png"/><Relationship Id="rId3" Type="http://schemas.openxmlformats.org/officeDocument/2006/relationships/customXml" Target="../ink/ink1.xml"/><Relationship Id="rId214" Type="http://schemas.openxmlformats.org/officeDocument/2006/relationships/image" Target="../media/image104.png"/><Relationship Id="rId235" Type="http://schemas.openxmlformats.org/officeDocument/2006/relationships/customXml" Target="../ink/ink120.xml"/><Relationship Id="rId256" Type="http://schemas.openxmlformats.org/officeDocument/2006/relationships/image" Target="../media/image125.png"/><Relationship Id="rId277" Type="http://schemas.openxmlformats.org/officeDocument/2006/relationships/customXml" Target="../ink/ink141.xml"/><Relationship Id="rId116" Type="http://schemas.openxmlformats.org/officeDocument/2006/relationships/customXml" Target="../ink/ink60.xml"/><Relationship Id="rId137" Type="http://schemas.openxmlformats.org/officeDocument/2006/relationships/image" Target="../media/image66.png"/><Relationship Id="rId158" Type="http://schemas.openxmlformats.org/officeDocument/2006/relationships/customXml" Target="../ink/ink81.xml"/><Relationship Id="rId20" Type="http://schemas.openxmlformats.org/officeDocument/2006/relationships/image" Target="../media/image10.png"/><Relationship Id="rId41" Type="http://schemas.openxmlformats.org/officeDocument/2006/relationships/customXml" Target="../ink/ink21.xml"/><Relationship Id="rId62" Type="http://schemas.openxmlformats.org/officeDocument/2006/relationships/image" Target="../media/image29.png"/><Relationship Id="rId83" Type="http://schemas.openxmlformats.org/officeDocument/2006/relationships/image" Target="../media/image39.png"/><Relationship Id="rId179" Type="http://schemas.openxmlformats.org/officeDocument/2006/relationships/image" Target="../media/image87.png"/><Relationship Id="rId190" Type="http://schemas.openxmlformats.org/officeDocument/2006/relationships/customXml" Target="../ink/ink97.xml"/><Relationship Id="rId204" Type="http://schemas.openxmlformats.org/officeDocument/2006/relationships/image" Target="../media/image99.png"/><Relationship Id="rId225" Type="http://schemas.openxmlformats.org/officeDocument/2006/relationships/customXml" Target="../ink/ink115.xml"/><Relationship Id="rId246" Type="http://schemas.openxmlformats.org/officeDocument/2006/relationships/image" Target="../media/image120.png"/><Relationship Id="rId267" Type="http://schemas.openxmlformats.org/officeDocument/2006/relationships/customXml" Target="../ink/ink136.xml"/><Relationship Id="rId106" Type="http://schemas.openxmlformats.org/officeDocument/2006/relationships/customXml" Target="../ink/ink55.xml"/><Relationship Id="rId127" Type="http://schemas.openxmlformats.org/officeDocument/2006/relationships/image" Target="../media/image61.png"/><Relationship Id="rId10" Type="http://schemas.openxmlformats.org/officeDocument/2006/relationships/image" Target="../media/image5.png"/><Relationship Id="rId31" Type="http://schemas.openxmlformats.org/officeDocument/2006/relationships/customXml" Target="../ink/ink16.xml"/><Relationship Id="rId52" Type="http://schemas.openxmlformats.org/officeDocument/2006/relationships/customXml" Target="../ink/ink27.xml"/><Relationship Id="rId73" Type="http://schemas.openxmlformats.org/officeDocument/2006/relationships/image" Target="../media/image34.png"/><Relationship Id="rId94" Type="http://schemas.openxmlformats.org/officeDocument/2006/relationships/customXml" Target="../ink/ink49.xml"/><Relationship Id="rId148" Type="http://schemas.openxmlformats.org/officeDocument/2006/relationships/customXml" Target="../ink/ink76.xml"/><Relationship Id="rId169" Type="http://schemas.openxmlformats.org/officeDocument/2006/relationships/image" Target="../media/image82.png"/><Relationship Id="rId4" Type="http://schemas.openxmlformats.org/officeDocument/2006/relationships/image" Target="../media/image2.png"/><Relationship Id="rId180" Type="http://schemas.openxmlformats.org/officeDocument/2006/relationships/customXml" Target="../ink/ink92.xml"/><Relationship Id="rId215" Type="http://schemas.openxmlformats.org/officeDocument/2006/relationships/customXml" Target="../ink/ink110.xml"/><Relationship Id="rId236" Type="http://schemas.openxmlformats.org/officeDocument/2006/relationships/image" Target="../media/image115.png"/><Relationship Id="rId257" Type="http://schemas.openxmlformats.org/officeDocument/2006/relationships/customXml" Target="../ink/ink131.xml"/><Relationship Id="rId278" Type="http://schemas.openxmlformats.org/officeDocument/2006/relationships/image" Target="../media/image136.png"/><Relationship Id="rId42" Type="http://schemas.openxmlformats.org/officeDocument/2006/relationships/image" Target="../media/image20.png"/><Relationship Id="rId84" Type="http://schemas.openxmlformats.org/officeDocument/2006/relationships/customXml" Target="../ink/ink44.xml"/><Relationship Id="rId138" Type="http://schemas.openxmlformats.org/officeDocument/2006/relationships/customXml" Target="../ink/ink71.xml"/><Relationship Id="rId191" Type="http://schemas.openxmlformats.org/officeDocument/2006/relationships/image" Target="../media/image93.png"/><Relationship Id="rId205" Type="http://schemas.openxmlformats.org/officeDocument/2006/relationships/customXml" Target="../ink/ink105.xml"/><Relationship Id="rId247" Type="http://schemas.openxmlformats.org/officeDocument/2006/relationships/customXml" Target="../ink/ink126.xml"/><Relationship Id="rId107" Type="http://schemas.openxmlformats.org/officeDocument/2006/relationships/image" Target="../media/image51.png"/><Relationship Id="rId11" Type="http://schemas.openxmlformats.org/officeDocument/2006/relationships/customXml" Target="../ink/ink5.xml"/><Relationship Id="rId53" Type="http://schemas.openxmlformats.org/officeDocument/2006/relationships/image" Target="../media/image25.png"/><Relationship Id="rId149" Type="http://schemas.openxmlformats.org/officeDocument/2006/relationships/image" Target="../media/image72.png"/><Relationship Id="rId95" Type="http://schemas.openxmlformats.org/officeDocument/2006/relationships/image" Target="../media/image45.png"/><Relationship Id="rId160" Type="http://schemas.openxmlformats.org/officeDocument/2006/relationships/customXml" Target="../ink/ink82.xml"/><Relationship Id="rId216" Type="http://schemas.openxmlformats.org/officeDocument/2006/relationships/image" Target="../media/image105.png"/></Relationships>
</file>

<file path=ppt/slides/_rels/slide3.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1943"/>
            <a:ext cx="10515600" cy="446244"/>
          </a:xfrm>
        </p:spPr>
        <p:txBody>
          <a:bodyPr>
            <a:normAutofit fontScale="90000"/>
          </a:bodyPr>
          <a:lstStyle/>
          <a:p>
            <a:r>
              <a:rPr lang="en-IN" b="1" dirty="0"/>
              <a:t>Pretty Good Privacy</a:t>
            </a:r>
          </a:p>
        </p:txBody>
      </p:sp>
      <p:sp>
        <p:nvSpPr>
          <p:cNvPr id="3" name="Content Placeholder 2"/>
          <p:cNvSpPr>
            <a:spLocks noGrp="1"/>
          </p:cNvSpPr>
          <p:nvPr>
            <p:ph idx="1"/>
          </p:nvPr>
        </p:nvSpPr>
        <p:spPr>
          <a:xfrm>
            <a:off x="193183" y="914400"/>
            <a:ext cx="11854655" cy="5262563"/>
          </a:xfrm>
        </p:spPr>
        <p:txBody>
          <a:bodyPr>
            <a:normAutofit fontScale="92500" lnSpcReduction="10000"/>
          </a:bodyPr>
          <a:lstStyle/>
          <a:p>
            <a:pPr algn="just"/>
            <a:r>
              <a:rPr lang="en-US" dirty="0"/>
              <a:t>Pretty Good Privacy (PGP) refers to a cryptographic program designed to </a:t>
            </a:r>
            <a:br>
              <a:rPr lang="en-US" dirty="0"/>
            </a:br>
            <a:r>
              <a:rPr lang="en-US" b="1" dirty="0">
                <a:solidFill>
                  <a:srgbClr val="FF0000"/>
                </a:solidFill>
                <a:highlight>
                  <a:srgbClr val="00FFFF"/>
                </a:highlight>
              </a:rPr>
              <a:t>protect the privacy of confidential emails </a:t>
            </a:r>
            <a:r>
              <a:rPr lang="en-US" dirty="0"/>
              <a:t>against hackers and unintended recipients.</a:t>
            </a:r>
          </a:p>
          <a:p>
            <a:pPr algn="just"/>
            <a:r>
              <a:rPr lang="en-US" dirty="0"/>
              <a:t>Email is a prime attack method for cyber criminals who can easily forge messages using a victim’s name or identity. PGP aims to solve this and enhance email security by encrypting the data to make the communication method more private. </a:t>
            </a:r>
          </a:p>
          <a:p>
            <a:pPr algn="just"/>
            <a:r>
              <a:rPr lang="en-US" dirty="0"/>
              <a:t>The data encryption program provides cryptographic authentication and privacy for data used in online communication. This allows PGP to be used for encrypting and decrypting text messages, emails, and files.</a:t>
            </a:r>
          </a:p>
          <a:p>
            <a:r>
              <a:rPr lang="en-IN" dirty="0"/>
              <a:t>Services provided</a:t>
            </a:r>
          </a:p>
          <a:p>
            <a:pPr lvl="1"/>
            <a:r>
              <a:rPr lang="en-IN" dirty="0"/>
              <a:t>Authentication</a:t>
            </a:r>
          </a:p>
          <a:p>
            <a:pPr lvl="1"/>
            <a:r>
              <a:rPr lang="en-IN" dirty="0"/>
              <a:t>Confidentiality</a:t>
            </a:r>
          </a:p>
          <a:p>
            <a:pPr lvl="1"/>
            <a:r>
              <a:rPr lang="en-IN" dirty="0"/>
              <a:t>Digital Signature</a:t>
            </a:r>
          </a:p>
          <a:p>
            <a:pPr lvl="1"/>
            <a:r>
              <a:rPr lang="en-IN" dirty="0"/>
              <a:t>Email Compatibility</a:t>
            </a:r>
          </a:p>
          <a:p>
            <a:pPr lvl="1"/>
            <a:r>
              <a:rPr lang="en-IN" dirty="0"/>
              <a:t>Zip (Compression algorithm)</a:t>
            </a:r>
          </a:p>
        </p:txBody>
      </p:sp>
    </p:spTree>
    <p:extLst>
      <p:ext uri="{BB962C8B-B14F-4D97-AF65-F5344CB8AC3E}">
        <p14:creationId xmlns:p14="http://schemas.microsoft.com/office/powerpoint/2010/main" val="1295033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5736532" y="-261939"/>
            <a:ext cx="6455468" cy="7008450"/>
          </a:xfrm>
          <a:prstGeom prst="rect">
            <a:avLst/>
          </a:prstGeom>
        </p:spPr>
      </p:pic>
      <p:pic>
        <p:nvPicPr>
          <p:cNvPr id="5" name="Picture 4"/>
          <p:cNvPicPr>
            <a:picLocks noChangeAspect="1"/>
          </p:cNvPicPr>
          <p:nvPr/>
        </p:nvPicPr>
        <p:blipFill>
          <a:blip r:embed="rId3"/>
          <a:stretch>
            <a:fillRect/>
          </a:stretch>
        </p:blipFill>
        <p:spPr>
          <a:xfrm>
            <a:off x="0" y="1690688"/>
            <a:ext cx="5842548" cy="1851002"/>
          </a:xfrm>
          <a:prstGeom prst="rect">
            <a:avLst/>
          </a:prstGeom>
        </p:spPr>
      </p:pic>
    </p:spTree>
    <p:extLst>
      <p:ext uri="{BB962C8B-B14F-4D97-AF65-F5344CB8AC3E}">
        <p14:creationId xmlns:p14="http://schemas.microsoft.com/office/powerpoint/2010/main" val="277994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5211583" y="0"/>
            <a:ext cx="6817285" cy="6793238"/>
          </a:xfrm>
          <a:prstGeom prst="rect">
            <a:avLst/>
          </a:prstGeom>
        </p:spPr>
      </p:pic>
      <p:pic>
        <p:nvPicPr>
          <p:cNvPr id="5" name="Picture 4"/>
          <p:cNvPicPr>
            <a:picLocks noChangeAspect="1"/>
          </p:cNvPicPr>
          <p:nvPr/>
        </p:nvPicPr>
        <p:blipFill>
          <a:blip r:embed="rId3"/>
          <a:stretch>
            <a:fillRect/>
          </a:stretch>
        </p:blipFill>
        <p:spPr>
          <a:xfrm>
            <a:off x="-84317" y="1825625"/>
            <a:ext cx="5524856" cy="1381214"/>
          </a:xfrm>
          <a:prstGeom prst="rect">
            <a:avLst/>
          </a:prstGeom>
        </p:spPr>
      </p:pic>
    </p:spTree>
    <p:extLst>
      <p:ext uri="{BB962C8B-B14F-4D97-AF65-F5344CB8AC3E}">
        <p14:creationId xmlns:p14="http://schemas.microsoft.com/office/powerpoint/2010/main" val="320756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 y="0"/>
            <a:ext cx="11647483" cy="67284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71101B72-075D-F7FE-2B47-C8600254BEB8}"/>
                  </a:ext>
                </a:extLst>
              </p14:cNvPr>
              <p14:cNvContentPartPr/>
              <p14:nvPr/>
            </p14:nvContentPartPr>
            <p14:xfrm>
              <a:off x="2032696" y="422231"/>
              <a:ext cx="666360" cy="467280"/>
            </p14:xfrm>
          </p:contentPart>
        </mc:Choice>
        <mc:Fallback xmlns="">
          <p:pic>
            <p:nvPicPr>
              <p:cNvPr id="5" name="Ink 4">
                <a:extLst>
                  <a:ext uri="{FF2B5EF4-FFF2-40B4-BE49-F238E27FC236}">
                    <a16:creationId xmlns:a16="http://schemas.microsoft.com/office/drawing/2014/main" id="{71101B72-075D-F7FE-2B47-C8600254BEB8}"/>
                  </a:ext>
                </a:extLst>
              </p:cNvPr>
              <p:cNvPicPr/>
              <p:nvPr/>
            </p:nvPicPr>
            <p:blipFill>
              <a:blip r:embed="rId4"/>
              <a:stretch>
                <a:fillRect/>
              </a:stretch>
            </p:blipFill>
            <p:spPr>
              <a:xfrm>
                <a:off x="2002096" y="391631"/>
                <a:ext cx="727920" cy="528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96F762B7-70D7-62DB-6843-79B7EF9AAEC5}"/>
                  </a:ext>
                </a:extLst>
              </p14:cNvPr>
              <p14:cNvContentPartPr/>
              <p14:nvPr/>
            </p14:nvContentPartPr>
            <p14:xfrm>
              <a:off x="9109936" y="200471"/>
              <a:ext cx="710280" cy="397800"/>
            </p14:xfrm>
          </p:contentPart>
        </mc:Choice>
        <mc:Fallback xmlns="">
          <p:pic>
            <p:nvPicPr>
              <p:cNvPr id="6" name="Ink 5">
                <a:extLst>
                  <a:ext uri="{FF2B5EF4-FFF2-40B4-BE49-F238E27FC236}">
                    <a16:creationId xmlns:a16="http://schemas.microsoft.com/office/drawing/2014/main" id="{96F762B7-70D7-62DB-6843-79B7EF9AAEC5}"/>
                  </a:ext>
                </a:extLst>
              </p:cNvPr>
              <p:cNvPicPr/>
              <p:nvPr/>
            </p:nvPicPr>
            <p:blipFill>
              <a:blip r:embed="rId6"/>
              <a:stretch>
                <a:fillRect/>
              </a:stretch>
            </p:blipFill>
            <p:spPr>
              <a:xfrm>
                <a:off x="9079336" y="169871"/>
                <a:ext cx="771840" cy="459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1660782A-C6F2-25C9-71D5-149DF6157122}"/>
                  </a:ext>
                </a:extLst>
              </p14:cNvPr>
              <p14:cNvContentPartPr/>
              <p14:nvPr/>
            </p14:nvContentPartPr>
            <p14:xfrm>
              <a:off x="2866816" y="2435711"/>
              <a:ext cx="605880" cy="389880"/>
            </p14:xfrm>
          </p:contentPart>
        </mc:Choice>
        <mc:Fallback xmlns="">
          <p:pic>
            <p:nvPicPr>
              <p:cNvPr id="7" name="Ink 6">
                <a:extLst>
                  <a:ext uri="{FF2B5EF4-FFF2-40B4-BE49-F238E27FC236}">
                    <a16:creationId xmlns:a16="http://schemas.microsoft.com/office/drawing/2014/main" id="{1660782A-C6F2-25C9-71D5-149DF6157122}"/>
                  </a:ext>
                </a:extLst>
              </p:cNvPr>
              <p:cNvPicPr/>
              <p:nvPr/>
            </p:nvPicPr>
            <p:blipFill>
              <a:blip r:embed="rId8"/>
              <a:stretch>
                <a:fillRect/>
              </a:stretch>
            </p:blipFill>
            <p:spPr>
              <a:xfrm>
                <a:off x="2836216" y="2405111"/>
                <a:ext cx="667440" cy="451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DB73AEE9-55FB-85C4-8CFC-94DA1D456849}"/>
                  </a:ext>
                </a:extLst>
              </p14:cNvPr>
              <p14:cNvContentPartPr/>
              <p14:nvPr/>
            </p14:nvContentPartPr>
            <p14:xfrm>
              <a:off x="7871176" y="2317991"/>
              <a:ext cx="640080" cy="406800"/>
            </p14:xfrm>
          </p:contentPart>
        </mc:Choice>
        <mc:Fallback xmlns="">
          <p:pic>
            <p:nvPicPr>
              <p:cNvPr id="8" name="Ink 7">
                <a:extLst>
                  <a:ext uri="{FF2B5EF4-FFF2-40B4-BE49-F238E27FC236}">
                    <a16:creationId xmlns:a16="http://schemas.microsoft.com/office/drawing/2014/main" id="{DB73AEE9-55FB-85C4-8CFC-94DA1D456849}"/>
                  </a:ext>
                </a:extLst>
              </p:cNvPr>
              <p:cNvPicPr/>
              <p:nvPr/>
            </p:nvPicPr>
            <p:blipFill>
              <a:blip r:embed="rId10"/>
              <a:stretch>
                <a:fillRect/>
              </a:stretch>
            </p:blipFill>
            <p:spPr>
              <a:xfrm>
                <a:off x="7840576" y="2287391"/>
                <a:ext cx="701280" cy="468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A0FD1226-6805-BB5B-F0BF-9A9760919D8A}"/>
                  </a:ext>
                </a:extLst>
              </p14:cNvPr>
              <p14:cNvContentPartPr/>
              <p14:nvPr/>
            </p14:nvContentPartPr>
            <p14:xfrm>
              <a:off x="1918576" y="978431"/>
              <a:ext cx="5760" cy="49320"/>
            </p14:xfrm>
          </p:contentPart>
        </mc:Choice>
        <mc:Fallback xmlns="">
          <p:pic>
            <p:nvPicPr>
              <p:cNvPr id="11" name="Ink 10">
                <a:extLst>
                  <a:ext uri="{FF2B5EF4-FFF2-40B4-BE49-F238E27FC236}">
                    <a16:creationId xmlns:a16="http://schemas.microsoft.com/office/drawing/2014/main" id="{A0FD1226-6805-BB5B-F0BF-9A9760919D8A}"/>
                  </a:ext>
                </a:extLst>
              </p:cNvPr>
              <p:cNvPicPr/>
              <p:nvPr/>
            </p:nvPicPr>
            <p:blipFill>
              <a:blip r:embed="rId12"/>
              <a:stretch>
                <a:fillRect/>
              </a:stretch>
            </p:blipFill>
            <p:spPr>
              <a:xfrm>
                <a:off x="1887616" y="947831"/>
                <a:ext cx="6732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460F6210-D7B7-BB34-E237-DED06928DC3E}"/>
                  </a:ext>
                </a:extLst>
              </p14:cNvPr>
              <p14:cNvContentPartPr/>
              <p14:nvPr/>
            </p14:nvContentPartPr>
            <p14:xfrm>
              <a:off x="1943776" y="1203431"/>
              <a:ext cx="6840" cy="32400"/>
            </p14:xfrm>
          </p:contentPart>
        </mc:Choice>
        <mc:Fallback xmlns="">
          <p:pic>
            <p:nvPicPr>
              <p:cNvPr id="12" name="Ink 11">
                <a:extLst>
                  <a:ext uri="{FF2B5EF4-FFF2-40B4-BE49-F238E27FC236}">
                    <a16:creationId xmlns:a16="http://schemas.microsoft.com/office/drawing/2014/main" id="{460F6210-D7B7-BB34-E237-DED06928DC3E}"/>
                  </a:ext>
                </a:extLst>
              </p:cNvPr>
              <p:cNvPicPr/>
              <p:nvPr/>
            </p:nvPicPr>
            <p:blipFill>
              <a:blip r:embed="rId14"/>
              <a:stretch>
                <a:fillRect/>
              </a:stretch>
            </p:blipFill>
            <p:spPr>
              <a:xfrm>
                <a:off x="1913176" y="1172831"/>
                <a:ext cx="68400" cy="93600"/>
              </a:xfrm>
              <a:prstGeom prst="rect">
                <a:avLst/>
              </a:prstGeom>
            </p:spPr>
          </p:pic>
        </mc:Fallback>
      </mc:AlternateContent>
      <p:grpSp>
        <p:nvGrpSpPr>
          <p:cNvPr id="33" name="Group 32">
            <a:extLst>
              <a:ext uri="{FF2B5EF4-FFF2-40B4-BE49-F238E27FC236}">
                <a16:creationId xmlns:a16="http://schemas.microsoft.com/office/drawing/2014/main" id="{2DD53E6C-9191-BB62-8CC0-45586A753E1D}"/>
              </a:ext>
            </a:extLst>
          </p:cNvPr>
          <p:cNvGrpSpPr/>
          <p:nvPr/>
        </p:nvGrpSpPr>
        <p:grpSpPr>
          <a:xfrm>
            <a:off x="2002096" y="1333751"/>
            <a:ext cx="676080" cy="197640"/>
            <a:chOff x="2002096" y="1333751"/>
            <a:chExt cx="676080" cy="197640"/>
          </a:xfrm>
        </p:grpSpPr>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456BCEB7-C78D-5DA0-480F-3A6676E51400}"/>
                    </a:ext>
                  </a:extLst>
                </p14:cNvPr>
                <p14:cNvContentPartPr/>
                <p14:nvPr/>
              </p14:nvContentPartPr>
              <p14:xfrm>
                <a:off x="2002096" y="1351751"/>
                <a:ext cx="39960" cy="27720"/>
              </p14:xfrm>
            </p:contentPart>
          </mc:Choice>
          <mc:Fallback xmlns="">
            <p:pic>
              <p:nvPicPr>
                <p:cNvPr id="13" name="Ink 12">
                  <a:extLst>
                    <a:ext uri="{FF2B5EF4-FFF2-40B4-BE49-F238E27FC236}">
                      <a16:creationId xmlns:a16="http://schemas.microsoft.com/office/drawing/2014/main" id="{456BCEB7-C78D-5DA0-480F-3A6676E51400}"/>
                    </a:ext>
                  </a:extLst>
                </p:cNvPr>
                <p:cNvPicPr/>
                <p:nvPr/>
              </p:nvPicPr>
              <p:blipFill>
                <a:blip r:embed="rId16"/>
                <a:stretch>
                  <a:fillRect/>
                </a:stretch>
              </p:blipFill>
              <p:spPr>
                <a:xfrm>
                  <a:off x="1971136" y="1321151"/>
                  <a:ext cx="10116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97369C36-FEB4-3EB7-1AC4-C55FDAC97B60}"/>
                    </a:ext>
                  </a:extLst>
                </p14:cNvPr>
                <p14:cNvContentPartPr/>
                <p14:nvPr/>
              </p14:nvContentPartPr>
              <p14:xfrm>
                <a:off x="2154736" y="1460471"/>
                <a:ext cx="26640" cy="41400"/>
              </p14:xfrm>
            </p:contentPart>
          </mc:Choice>
          <mc:Fallback xmlns="">
            <p:pic>
              <p:nvPicPr>
                <p:cNvPr id="14" name="Ink 13">
                  <a:extLst>
                    <a:ext uri="{FF2B5EF4-FFF2-40B4-BE49-F238E27FC236}">
                      <a16:creationId xmlns:a16="http://schemas.microsoft.com/office/drawing/2014/main" id="{97369C36-FEB4-3EB7-1AC4-C55FDAC97B60}"/>
                    </a:ext>
                  </a:extLst>
                </p:cNvPr>
                <p:cNvPicPr/>
                <p:nvPr/>
              </p:nvPicPr>
              <p:blipFill>
                <a:blip r:embed="rId18"/>
                <a:stretch>
                  <a:fillRect/>
                </a:stretch>
              </p:blipFill>
              <p:spPr>
                <a:xfrm>
                  <a:off x="2124136" y="1429511"/>
                  <a:ext cx="8820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12783A24-3446-A6DE-9550-89FA36D4ED3D}"/>
                    </a:ext>
                  </a:extLst>
                </p14:cNvPr>
                <p14:cNvContentPartPr/>
                <p14:nvPr/>
              </p14:nvContentPartPr>
              <p14:xfrm>
                <a:off x="2310616" y="1531031"/>
                <a:ext cx="10080" cy="360"/>
              </p14:xfrm>
            </p:contentPart>
          </mc:Choice>
          <mc:Fallback xmlns="">
            <p:pic>
              <p:nvPicPr>
                <p:cNvPr id="15" name="Ink 14">
                  <a:extLst>
                    <a:ext uri="{FF2B5EF4-FFF2-40B4-BE49-F238E27FC236}">
                      <a16:creationId xmlns:a16="http://schemas.microsoft.com/office/drawing/2014/main" id="{12783A24-3446-A6DE-9550-89FA36D4ED3D}"/>
                    </a:ext>
                  </a:extLst>
                </p:cNvPr>
                <p:cNvPicPr/>
                <p:nvPr/>
              </p:nvPicPr>
              <p:blipFill>
                <a:blip r:embed="rId20"/>
                <a:stretch>
                  <a:fillRect/>
                </a:stretch>
              </p:blipFill>
              <p:spPr>
                <a:xfrm>
                  <a:off x="2280016" y="1500431"/>
                  <a:ext cx="7164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Ink 15">
                  <a:extLst>
                    <a:ext uri="{FF2B5EF4-FFF2-40B4-BE49-F238E27FC236}">
                      <a16:creationId xmlns:a16="http://schemas.microsoft.com/office/drawing/2014/main" id="{F19812F0-B7BC-7572-3B8B-AC87BD41843D}"/>
                    </a:ext>
                  </a:extLst>
                </p14:cNvPr>
                <p14:cNvContentPartPr/>
                <p14:nvPr/>
              </p14:nvContentPartPr>
              <p14:xfrm>
                <a:off x="2486656" y="1462631"/>
                <a:ext cx="47520" cy="31320"/>
              </p14:xfrm>
            </p:contentPart>
          </mc:Choice>
          <mc:Fallback xmlns="">
            <p:pic>
              <p:nvPicPr>
                <p:cNvPr id="16" name="Ink 15">
                  <a:extLst>
                    <a:ext uri="{FF2B5EF4-FFF2-40B4-BE49-F238E27FC236}">
                      <a16:creationId xmlns:a16="http://schemas.microsoft.com/office/drawing/2014/main" id="{F19812F0-B7BC-7572-3B8B-AC87BD41843D}"/>
                    </a:ext>
                  </a:extLst>
                </p:cNvPr>
                <p:cNvPicPr/>
                <p:nvPr/>
              </p:nvPicPr>
              <p:blipFill>
                <a:blip r:embed="rId22"/>
                <a:stretch>
                  <a:fillRect/>
                </a:stretch>
              </p:blipFill>
              <p:spPr>
                <a:xfrm>
                  <a:off x="2456056" y="1432031"/>
                  <a:ext cx="10908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Ink 16">
                  <a:extLst>
                    <a:ext uri="{FF2B5EF4-FFF2-40B4-BE49-F238E27FC236}">
                      <a16:creationId xmlns:a16="http://schemas.microsoft.com/office/drawing/2014/main" id="{B30033C1-020D-32EC-1BCE-416488C012F8}"/>
                    </a:ext>
                  </a:extLst>
                </p14:cNvPr>
                <p14:cNvContentPartPr/>
                <p14:nvPr/>
              </p14:nvContentPartPr>
              <p14:xfrm>
                <a:off x="2677816" y="1333751"/>
                <a:ext cx="360" cy="360"/>
              </p14:xfrm>
            </p:contentPart>
          </mc:Choice>
          <mc:Fallback xmlns="">
            <p:pic>
              <p:nvPicPr>
                <p:cNvPr id="17" name="Ink 16">
                  <a:extLst>
                    <a:ext uri="{FF2B5EF4-FFF2-40B4-BE49-F238E27FC236}">
                      <a16:creationId xmlns:a16="http://schemas.microsoft.com/office/drawing/2014/main" id="{B30033C1-020D-32EC-1BCE-416488C012F8}"/>
                    </a:ext>
                  </a:extLst>
                </p:cNvPr>
                <p:cNvPicPr/>
                <p:nvPr/>
              </p:nvPicPr>
              <p:blipFill>
                <a:blip r:embed="rId24"/>
                <a:stretch>
                  <a:fillRect/>
                </a:stretch>
              </p:blipFill>
              <p:spPr>
                <a:xfrm>
                  <a:off x="2647216" y="1302791"/>
                  <a:ext cx="61560" cy="61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0BCDCCDF-4C5A-F1DB-57E7-F5BBCE2D7267}"/>
                  </a:ext>
                </a:extLst>
              </p14:cNvPr>
              <p14:cNvContentPartPr/>
              <p14:nvPr/>
            </p14:nvContentPartPr>
            <p14:xfrm>
              <a:off x="2796616" y="1171391"/>
              <a:ext cx="360" cy="360"/>
            </p14:xfrm>
          </p:contentPart>
        </mc:Choice>
        <mc:Fallback xmlns="">
          <p:pic>
            <p:nvPicPr>
              <p:cNvPr id="18" name="Ink 17">
                <a:extLst>
                  <a:ext uri="{FF2B5EF4-FFF2-40B4-BE49-F238E27FC236}">
                    <a16:creationId xmlns:a16="http://schemas.microsoft.com/office/drawing/2014/main" id="{0BCDCCDF-4C5A-F1DB-57E7-F5BBCE2D7267}"/>
                  </a:ext>
                </a:extLst>
              </p:cNvPr>
              <p:cNvPicPr/>
              <p:nvPr/>
            </p:nvPicPr>
            <p:blipFill>
              <a:blip r:embed="rId24"/>
              <a:stretch>
                <a:fillRect/>
              </a:stretch>
            </p:blipFill>
            <p:spPr>
              <a:xfrm>
                <a:off x="2766016" y="1140791"/>
                <a:ext cx="6156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6" name="Ink 25">
                <a:extLst>
                  <a:ext uri="{FF2B5EF4-FFF2-40B4-BE49-F238E27FC236}">
                    <a16:creationId xmlns:a16="http://schemas.microsoft.com/office/drawing/2014/main" id="{55BB4D5A-6D90-1492-8CCD-22B93A6E5C31}"/>
                  </a:ext>
                </a:extLst>
              </p14:cNvPr>
              <p14:cNvContentPartPr/>
              <p14:nvPr/>
            </p14:nvContentPartPr>
            <p14:xfrm>
              <a:off x="2207656" y="313871"/>
              <a:ext cx="360" cy="360"/>
            </p14:xfrm>
          </p:contentPart>
        </mc:Choice>
        <mc:Fallback xmlns="">
          <p:pic>
            <p:nvPicPr>
              <p:cNvPr id="26" name="Ink 25">
                <a:extLst>
                  <a:ext uri="{FF2B5EF4-FFF2-40B4-BE49-F238E27FC236}">
                    <a16:creationId xmlns:a16="http://schemas.microsoft.com/office/drawing/2014/main" id="{55BB4D5A-6D90-1492-8CCD-22B93A6E5C31}"/>
                  </a:ext>
                </a:extLst>
              </p:cNvPr>
              <p:cNvPicPr/>
              <p:nvPr/>
            </p:nvPicPr>
            <p:blipFill>
              <a:blip r:embed="rId24"/>
              <a:stretch>
                <a:fillRect/>
              </a:stretch>
            </p:blipFill>
            <p:spPr>
              <a:xfrm>
                <a:off x="2176696" y="282911"/>
                <a:ext cx="61560" cy="61560"/>
              </a:xfrm>
              <a:prstGeom prst="rect">
                <a:avLst/>
              </a:prstGeom>
            </p:spPr>
          </p:pic>
        </mc:Fallback>
      </mc:AlternateContent>
      <p:grpSp>
        <p:nvGrpSpPr>
          <p:cNvPr id="31" name="Group 30">
            <a:extLst>
              <a:ext uri="{FF2B5EF4-FFF2-40B4-BE49-F238E27FC236}">
                <a16:creationId xmlns:a16="http://schemas.microsoft.com/office/drawing/2014/main" id="{0B6528C7-8D4E-E386-7437-9A4F6D942B76}"/>
              </a:ext>
            </a:extLst>
          </p:cNvPr>
          <p:cNvGrpSpPr/>
          <p:nvPr/>
        </p:nvGrpSpPr>
        <p:grpSpPr>
          <a:xfrm>
            <a:off x="1862416" y="369671"/>
            <a:ext cx="109080" cy="444600"/>
            <a:chOff x="1862416" y="369671"/>
            <a:chExt cx="109080" cy="444600"/>
          </a:xfrm>
        </p:grpSpPr>
        <mc:AlternateContent xmlns:mc="http://schemas.openxmlformats.org/markup-compatibility/2006" xmlns:p14="http://schemas.microsoft.com/office/powerpoint/2010/main">
          <mc:Choice Requires="p14">
            <p:contentPart p14:bwMode="auto" r:id="rId27">
              <p14:nvContentPartPr>
                <p14:cNvPr id="9" name="Ink 8">
                  <a:extLst>
                    <a:ext uri="{FF2B5EF4-FFF2-40B4-BE49-F238E27FC236}">
                      <a16:creationId xmlns:a16="http://schemas.microsoft.com/office/drawing/2014/main" id="{B395D7BF-EAFE-270E-CE96-23A71AC509A8}"/>
                    </a:ext>
                  </a:extLst>
                </p14:cNvPr>
                <p14:cNvContentPartPr/>
                <p14:nvPr/>
              </p14:nvContentPartPr>
              <p14:xfrm>
                <a:off x="1877896" y="482711"/>
                <a:ext cx="14760" cy="48240"/>
              </p14:xfrm>
            </p:contentPart>
          </mc:Choice>
          <mc:Fallback xmlns="">
            <p:pic>
              <p:nvPicPr>
                <p:cNvPr id="9" name="Ink 8">
                  <a:extLst>
                    <a:ext uri="{FF2B5EF4-FFF2-40B4-BE49-F238E27FC236}">
                      <a16:creationId xmlns:a16="http://schemas.microsoft.com/office/drawing/2014/main" id="{B395D7BF-EAFE-270E-CE96-23A71AC509A8}"/>
                    </a:ext>
                  </a:extLst>
                </p:cNvPr>
                <p:cNvPicPr/>
                <p:nvPr/>
              </p:nvPicPr>
              <p:blipFill>
                <a:blip r:embed="rId28"/>
                <a:stretch>
                  <a:fillRect/>
                </a:stretch>
              </p:blipFill>
              <p:spPr>
                <a:xfrm>
                  <a:off x="1846936" y="452111"/>
                  <a:ext cx="7596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0" name="Ink 9">
                  <a:extLst>
                    <a:ext uri="{FF2B5EF4-FFF2-40B4-BE49-F238E27FC236}">
                      <a16:creationId xmlns:a16="http://schemas.microsoft.com/office/drawing/2014/main" id="{47848F01-0729-3421-7357-CF5080639B77}"/>
                    </a:ext>
                  </a:extLst>
                </p14:cNvPr>
                <p14:cNvContentPartPr/>
                <p14:nvPr/>
              </p14:nvContentPartPr>
              <p14:xfrm>
                <a:off x="1882216" y="717071"/>
                <a:ext cx="4680" cy="5040"/>
              </p14:xfrm>
            </p:contentPart>
          </mc:Choice>
          <mc:Fallback xmlns="">
            <p:pic>
              <p:nvPicPr>
                <p:cNvPr id="10" name="Ink 9">
                  <a:extLst>
                    <a:ext uri="{FF2B5EF4-FFF2-40B4-BE49-F238E27FC236}">
                      <a16:creationId xmlns:a16="http://schemas.microsoft.com/office/drawing/2014/main" id="{47848F01-0729-3421-7357-CF5080639B77}"/>
                    </a:ext>
                  </a:extLst>
                </p:cNvPr>
                <p:cNvPicPr/>
                <p:nvPr/>
              </p:nvPicPr>
              <p:blipFill>
                <a:blip r:embed="rId30"/>
                <a:stretch>
                  <a:fillRect/>
                </a:stretch>
              </p:blipFill>
              <p:spPr>
                <a:xfrm>
                  <a:off x="1851616" y="686111"/>
                  <a:ext cx="6624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7" name="Ink 26">
                  <a:extLst>
                    <a:ext uri="{FF2B5EF4-FFF2-40B4-BE49-F238E27FC236}">
                      <a16:creationId xmlns:a16="http://schemas.microsoft.com/office/drawing/2014/main" id="{A2465AFB-F6DD-3ECD-8DB8-D226B1C50C9B}"/>
                    </a:ext>
                  </a:extLst>
                </p14:cNvPr>
                <p14:cNvContentPartPr/>
                <p14:nvPr/>
              </p14:nvContentPartPr>
              <p14:xfrm>
                <a:off x="1921816" y="369671"/>
                <a:ext cx="49680" cy="16200"/>
              </p14:xfrm>
            </p:contentPart>
          </mc:Choice>
          <mc:Fallback xmlns="">
            <p:pic>
              <p:nvPicPr>
                <p:cNvPr id="27" name="Ink 26">
                  <a:extLst>
                    <a:ext uri="{FF2B5EF4-FFF2-40B4-BE49-F238E27FC236}">
                      <a16:creationId xmlns:a16="http://schemas.microsoft.com/office/drawing/2014/main" id="{A2465AFB-F6DD-3ECD-8DB8-D226B1C50C9B}"/>
                    </a:ext>
                  </a:extLst>
                </p:cNvPr>
                <p:cNvPicPr/>
                <p:nvPr/>
              </p:nvPicPr>
              <p:blipFill>
                <a:blip r:embed="rId32"/>
                <a:stretch>
                  <a:fillRect/>
                </a:stretch>
              </p:blipFill>
              <p:spPr>
                <a:xfrm>
                  <a:off x="1890856" y="339071"/>
                  <a:ext cx="11124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8" name="Ink 27">
                  <a:extLst>
                    <a:ext uri="{FF2B5EF4-FFF2-40B4-BE49-F238E27FC236}">
                      <a16:creationId xmlns:a16="http://schemas.microsoft.com/office/drawing/2014/main" id="{31E809F3-1D0F-D10A-0E94-550770A5FC60}"/>
                    </a:ext>
                  </a:extLst>
                </p14:cNvPr>
                <p14:cNvContentPartPr/>
                <p14:nvPr/>
              </p14:nvContentPartPr>
              <p14:xfrm>
                <a:off x="1882216" y="448511"/>
                <a:ext cx="7920" cy="29880"/>
              </p14:xfrm>
            </p:contentPart>
          </mc:Choice>
          <mc:Fallback xmlns="">
            <p:pic>
              <p:nvPicPr>
                <p:cNvPr id="28" name="Ink 27">
                  <a:extLst>
                    <a:ext uri="{FF2B5EF4-FFF2-40B4-BE49-F238E27FC236}">
                      <a16:creationId xmlns:a16="http://schemas.microsoft.com/office/drawing/2014/main" id="{31E809F3-1D0F-D10A-0E94-550770A5FC60}"/>
                    </a:ext>
                  </a:extLst>
                </p:cNvPr>
                <p:cNvPicPr/>
                <p:nvPr/>
              </p:nvPicPr>
              <p:blipFill>
                <a:blip r:embed="rId34"/>
                <a:stretch>
                  <a:fillRect/>
                </a:stretch>
              </p:blipFill>
              <p:spPr>
                <a:xfrm>
                  <a:off x="1851616" y="417911"/>
                  <a:ext cx="6948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9" name="Ink 28">
                  <a:extLst>
                    <a:ext uri="{FF2B5EF4-FFF2-40B4-BE49-F238E27FC236}">
                      <a16:creationId xmlns:a16="http://schemas.microsoft.com/office/drawing/2014/main" id="{E7049ACA-ACC5-6516-28FA-AB557D21D379}"/>
                    </a:ext>
                  </a:extLst>
                </p14:cNvPr>
                <p14:cNvContentPartPr/>
                <p14:nvPr/>
              </p14:nvContentPartPr>
              <p14:xfrm>
                <a:off x="1862416" y="620951"/>
                <a:ext cx="1440" cy="8280"/>
              </p14:xfrm>
            </p:contentPart>
          </mc:Choice>
          <mc:Fallback xmlns="">
            <p:pic>
              <p:nvPicPr>
                <p:cNvPr id="29" name="Ink 28">
                  <a:extLst>
                    <a:ext uri="{FF2B5EF4-FFF2-40B4-BE49-F238E27FC236}">
                      <a16:creationId xmlns:a16="http://schemas.microsoft.com/office/drawing/2014/main" id="{E7049ACA-ACC5-6516-28FA-AB557D21D379}"/>
                    </a:ext>
                  </a:extLst>
                </p:cNvPr>
                <p:cNvPicPr/>
                <p:nvPr/>
              </p:nvPicPr>
              <p:blipFill>
                <a:blip r:embed="rId36"/>
                <a:stretch>
                  <a:fillRect/>
                </a:stretch>
              </p:blipFill>
              <p:spPr>
                <a:xfrm>
                  <a:off x="1831816" y="590351"/>
                  <a:ext cx="6300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0" name="Ink 29">
                  <a:extLst>
                    <a:ext uri="{FF2B5EF4-FFF2-40B4-BE49-F238E27FC236}">
                      <a16:creationId xmlns:a16="http://schemas.microsoft.com/office/drawing/2014/main" id="{F7AF43CC-8A54-72E8-0659-B595BC203C8A}"/>
                    </a:ext>
                  </a:extLst>
                </p14:cNvPr>
                <p14:cNvContentPartPr/>
                <p14:nvPr/>
              </p14:nvContentPartPr>
              <p14:xfrm>
                <a:off x="1893016" y="780791"/>
                <a:ext cx="12600" cy="33480"/>
              </p14:xfrm>
            </p:contentPart>
          </mc:Choice>
          <mc:Fallback xmlns="">
            <p:pic>
              <p:nvPicPr>
                <p:cNvPr id="30" name="Ink 29">
                  <a:extLst>
                    <a:ext uri="{FF2B5EF4-FFF2-40B4-BE49-F238E27FC236}">
                      <a16:creationId xmlns:a16="http://schemas.microsoft.com/office/drawing/2014/main" id="{F7AF43CC-8A54-72E8-0659-B595BC203C8A}"/>
                    </a:ext>
                  </a:extLst>
                </p:cNvPr>
                <p:cNvPicPr/>
                <p:nvPr/>
              </p:nvPicPr>
              <p:blipFill>
                <a:blip r:embed="rId38"/>
                <a:stretch>
                  <a:fillRect/>
                </a:stretch>
              </p:blipFill>
              <p:spPr>
                <a:xfrm>
                  <a:off x="1862416" y="750191"/>
                  <a:ext cx="73800" cy="94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9">
            <p14:nvContentPartPr>
              <p14:cNvPr id="34" name="Ink 33">
                <a:extLst>
                  <a:ext uri="{FF2B5EF4-FFF2-40B4-BE49-F238E27FC236}">
                    <a16:creationId xmlns:a16="http://schemas.microsoft.com/office/drawing/2014/main" id="{A220E66F-3A47-B6A0-E585-F53BC8C63F71}"/>
                  </a:ext>
                </a:extLst>
              </p14:cNvPr>
              <p14:cNvContentPartPr/>
              <p14:nvPr/>
            </p14:nvContentPartPr>
            <p14:xfrm>
              <a:off x="3105496" y="325031"/>
              <a:ext cx="360" cy="147600"/>
            </p14:xfrm>
          </p:contentPart>
        </mc:Choice>
        <mc:Fallback xmlns="">
          <p:pic>
            <p:nvPicPr>
              <p:cNvPr id="34" name="Ink 33">
                <a:extLst>
                  <a:ext uri="{FF2B5EF4-FFF2-40B4-BE49-F238E27FC236}">
                    <a16:creationId xmlns:a16="http://schemas.microsoft.com/office/drawing/2014/main" id="{A220E66F-3A47-B6A0-E585-F53BC8C63F71}"/>
                  </a:ext>
                </a:extLst>
              </p:cNvPr>
              <p:cNvPicPr/>
              <p:nvPr/>
            </p:nvPicPr>
            <p:blipFill>
              <a:blip r:embed="rId40"/>
              <a:stretch>
                <a:fillRect/>
              </a:stretch>
            </p:blipFill>
            <p:spPr>
              <a:xfrm>
                <a:off x="3090016" y="309911"/>
                <a:ext cx="30960" cy="178200"/>
              </a:xfrm>
              <a:prstGeom prst="rect">
                <a:avLst/>
              </a:prstGeom>
            </p:spPr>
          </p:pic>
        </mc:Fallback>
      </mc:AlternateContent>
      <p:grpSp>
        <p:nvGrpSpPr>
          <p:cNvPr id="65" name="Group 64">
            <a:extLst>
              <a:ext uri="{FF2B5EF4-FFF2-40B4-BE49-F238E27FC236}">
                <a16:creationId xmlns:a16="http://schemas.microsoft.com/office/drawing/2014/main" id="{964FD78B-8F54-12B1-CF7D-F21D7683318C}"/>
              </a:ext>
            </a:extLst>
          </p:cNvPr>
          <p:cNvGrpSpPr/>
          <p:nvPr/>
        </p:nvGrpSpPr>
        <p:grpSpPr>
          <a:xfrm>
            <a:off x="2464696" y="280751"/>
            <a:ext cx="2575440" cy="744840"/>
            <a:chOff x="2464696" y="280751"/>
            <a:chExt cx="2575440" cy="744840"/>
          </a:xfrm>
        </p:grpSpPr>
        <mc:AlternateContent xmlns:mc="http://schemas.openxmlformats.org/markup-compatibility/2006" xmlns:p14="http://schemas.microsoft.com/office/powerpoint/2010/main">
          <mc:Choice Requires="p14">
            <p:contentPart p14:bwMode="auto" r:id="rId41">
              <p14:nvContentPartPr>
                <p14:cNvPr id="19" name="Ink 18">
                  <a:extLst>
                    <a:ext uri="{FF2B5EF4-FFF2-40B4-BE49-F238E27FC236}">
                      <a16:creationId xmlns:a16="http://schemas.microsoft.com/office/drawing/2014/main" id="{BCE06E1D-C640-BED9-6F6E-327140F901B2}"/>
                    </a:ext>
                  </a:extLst>
                </p14:cNvPr>
                <p14:cNvContentPartPr/>
                <p14:nvPr/>
              </p14:nvContentPartPr>
              <p14:xfrm>
                <a:off x="2868976" y="991031"/>
                <a:ext cx="6840" cy="34560"/>
              </p14:xfrm>
            </p:contentPart>
          </mc:Choice>
          <mc:Fallback xmlns="">
            <p:pic>
              <p:nvPicPr>
                <p:cNvPr id="19" name="Ink 18">
                  <a:extLst>
                    <a:ext uri="{FF2B5EF4-FFF2-40B4-BE49-F238E27FC236}">
                      <a16:creationId xmlns:a16="http://schemas.microsoft.com/office/drawing/2014/main" id="{BCE06E1D-C640-BED9-6F6E-327140F901B2}"/>
                    </a:ext>
                  </a:extLst>
                </p:cNvPr>
                <p:cNvPicPr/>
                <p:nvPr/>
              </p:nvPicPr>
              <p:blipFill>
                <a:blip r:embed="rId42"/>
                <a:stretch>
                  <a:fillRect/>
                </a:stretch>
              </p:blipFill>
              <p:spPr>
                <a:xfrm>
                  <a:off x="2838376" y="960431"/>
                  <a:ext cx="6840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0" name="Ink 19">
                  <a:extLst>
                    <a:ext uri="{FF2B5EF4-FFF2-40B4-BE49-F238E27FC236}">
                      <a16:creationId xmlns:a16="http://schemas.microsoft.com/office/drawing/2014/main" id="{76DF650C-CEB2-63F8-424A-430F4D00C295}"/>
                    </a:ext>
                  </a:extLst>
                </p14:cNvPr>
                <p14:cNvContentPartPr/>
                <p14:nvPr/>
              </p14:nvContentPartPr>
              <p14:xfrm>
                <a:off x="2877616" y="852791"/>
                <a:ext cx="8280" cy="36720"/>
              </p14:xfrm>
            </p:contentPart>
          </mc:Choice>
          <mc:Fallback xmlns="">
            <p:pic>
              <p:nvPicPr>
                <p:cNvPr id="20" name="Ink 19">
                  <a:extLst>
                    <a:ext uri="{FF2B5EF4-FFF2-40B4-BE49-F238E27FC236}">
                      <a16:creationId xmlns:a16="http://schemas.microsoft.com/office/drawing/2014/main" id="{76DF650C-CEB2-63F8-424A-430F4D00C295}"/>
                    </a:ext>
                  </a:extLst>
                </p:cNvPr>
                <p:cNvPicPr/>
                <p:nvPr/>
              </p:nvPicPr>
              <p:blipFill>
                <a:blip r:embed="rId44"/>
                <a:stretch>
                  <a:fillRect/>
                </a:stretch>
              </p:blipFill>
              <p:spPr>
                <a:xfrm>
                  <a:off x="2847016" y="822191"/>
                  <a:ext cx="6984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1" name="Ink 20">
                  <a:extLst>
                    <a:ext uri="{FF2B5EF4-FFF2-40B4-BE49-F238E27FC236}">
                      <a16:creationId xmlns:a16="http://schemas.microsoft.com/office/drawing/2014/main" id="{0C35A32F-FAC0-40ED-FEB2-1E005CC32313}"/>
                    </a:ext>
                  </a:extLst>
                </p14:cNvPr>
                <p14:cNvContentPartPr/>
                <p14:nvPr/>
              </p14:nvContentPartPr>
              <p14:xfrm>
                <a:off x="2879056" y="669911"/>
                <a:ext cx="11160" cy="21960"/>
              </p14:xfrm>
            </p:contentPart>
          </mc:Choice>
          <mc:Fallback xmlns="">
            <p:pic>
              <p:nvPicPr>
                <p:cNvPr id="21" name="Ink 20">
                  <a:extLst>
                    <a:ext uri="{FF2B5EF4-FFF2-40B4-BE49-F238E27FC236}">
                      <a16:creationId xmlns:a16="http://schemas.microsoft.com/office/drawing/2014/main" id="{0C35A32F-FAC0-40ED-FEB2-1E005CC32313}"/>
                    </a:ext>
                  </a:extLst>
                </p:cNvPr>
                <p:cNvPicPr/>
                <p:nvPr/>
              </p:nvPicPr>
              <p:blipFill>
                <a:blip r:embed="rId46"/>
                <a:stretch>
                  <a:fillRect/>
                </a:stretch>
              </p:blipFill>
              <p:spPr>
                <a:xfrm>
                  <a:off x="2848456" y="639311"/>
                  <a:ext cx="7272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2" name="Ink 21">
                  <a:extLst>
                    <a:ext uri="{FF2B5EF4-FFF2-40B4-BE49-F238E27FC236}">
                      <a16:creationId xmlns:a16="http://schemas.microsoft.com/office/drawing/2014/main" id="{F0F6659D-E9CB-9B85-7CA4-D5041FA6E3CA}"/>
                    </a:ext>
                  </a:extLst>
                </p14:cNvPr>
                <p14:cNvContentPartPr/>
                <p14:nvPr/>
              </p14:nvContentPartPr>
              <p14:xfrm>
                <a:off x="2829736" y="554711"/>
                <a:ext cx="360" cy="360"/>
              </p14:xfrm>
            </p:contentPart>
          </mc:Choice>
          <mc:Fallback xmlns="">
            <p:pic>
              <p:nvPicPr>
                <p:cNvPr id="22" name="Ink 21">
                  <a:extLst>
                    <a:ext uri="{FF2B5EF4-FFF2-40B4-BE49-F238E27FC236}">
                      <a16:creationId xmlns:a16="http://schemas.microsoft.com/office/drawing/2014/main" id="{F0F6659D-E9CB-9B85-7CA4-D5041FA6E3CA}"/>
                    </a:ext>
                  </a:extLst>
                </p:cNvPr>
                <p:cNvPicPr/>
                <p:nvPr/>
              </p:nvPicPr>
              <p:blipFill>
                <a:blip r:embed="rId24"/>
                <a:stretch>
                  <a:fillRect/>
                </a:stretch>
              </p:blipFill>
              <p:spPr>
                <a:xfrm>
                  <a:off x="2798776" y="524111"/>
                  <a:ext cx="6156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3" name="Ink 22">
                  <a:extLst>
                    <a:ext uri="{FF2B5EF4-FFF2-40B4-BE49-F238E27FC236}">
                      <a16:creationId xmlns:a16="http://schemas.microsoft.com/office/drawing/2014/main" id="{4AFE7A78-AEAC-13C7-BB34-A5F5D063FDCC}"/>
                    </a:ext>
                  </a:extLst>
                </p14:cNvPr>
                <p14:cNvContentPartPr/>
                <p14:nvPr/>
              </p14:nvContentPartPr>
              <p14:xfrm>
                <a:off x="2736136" y="393791"/>
                <a:ext cx="6840" cy="25560"/>
              </p14:xfrm>
            </p:contentPart>
          </mc:Choice>
          <mc:Fallback xmlns="">
            <p:pic>
              <p:nvPicPr>
                <p:cNvPr id="23" name="Ink 22">
                  <a:extLst>
                    <a:ext uri="{FF2B5EF4-FFF2-40B4-BE49-F238E27FC236}">
                      <a16:creationId xmlns:a16="http://schemas.microsoft.com/office/drawing/2014/main" id="{4AFE7A78-AEAC-13C7-BB34-A5F5D063FDCC}"/>
                    </a:ext>
                  </a:extLst>
                </p:cNvPr>
                <p:cNvPicPr/>
                <p:nvPr/>
              </p:nvPicPr>
              <p:blipFill>
                <a:blip r:embed="rId49"/>
                <a:stretch>
                  <a:fillRect/>
                </a:stretch>
              </p:blipFill>
              <p:spPr>
                <a:xfrm>
                  <a:off x="2705536" y="363191"/>
                  <a:ext cx="6840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4" name="Ink 23">
                  <a:extLst>
                    <a:ext uri="{FF2B5EF4-FFF2-40B4-BE49-F238E27FC236}">
                      <a16:creationId xmlns:a16="http://schemas.microsoft.com/office/drawing/2014/main" id="{7393AC92-4E5A-8CDE-CB4B-A18DFB958FA4}"/>
                    </a:ext>
                  </a:extLst>
                </p14:cNvPr>
                <p14:cNvContentPartPr/>
                <p14:nvPr/>
              </p14:nvContentPartPr>
              <p14:xfrm>
                <a:off x="2642896" y="334391"/>
                <a:ext cx="100440" cy="84960"/>
              </p14:xfrm>
            </p:contentPart>
          </mc:Choice>
          <mc:Fallback xmlns="">
            <p:pic>
              <p:nvPicPr>
                <p:cNvPr id="24" name="Ink 23">
                  <a:extLst>
                    <a:ext uri="{FF2B5EF4-FFF2-40B4-BE49-F238E27FC236}">
                      <a16:creationId xmlns:a16="http://schemas.microsoft.com/office/drawing/2014/main" id="{7393AC92-4E5A-8CDE-CB4B-A18DFB958FA4}"/>
                    </a:ext>
                  </a:extLst>
                </p:cNvPr>
                <p:cNvPicPr/>
                <p:nvPr/>
              </p:nvPicPr>
              <p:blipFill>
                <a:blip r:embed="rId51"/>
                <a:stretch>
                  <a:fillRect/>
                </a:stretch>
              </p:blipFill>
              <p:spPr>
                <a:xfrm>
                  <a:off x="2611936" y="303791"/>
                  <a:ext cx="16164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5" name="Ink 24">
                  <a:extLst>
                    <a:ext uri="{FF2B5EF4-FFF2-40B4-BE49-F238E27FC236}">
                      <a16:creationId xmlns:a16="http://schemas.microsoft.com/office/drawing/2014/main" id="{90F42D8C-3673-56D9-124A-42F9059818D5}"/>
                    </a:ext>
                  </a:extLst>
                </p14:cNvPr>
                <p14:cNvContentPartPr/>
                <p14:nvPr/>
              </p14:nvContentPartPr>
              <p14:xfrm>
                <a:off x="2464696" y="280751"/>
                <a:ext cx="54360" cy="8280"/>
              </p14:xfrm>
            </p:contentPart>
          </mc:Choice>
          <mc:Fallback xmlns="">
            <p:pic>
              <p:nvPicPr>
                <p:cNvPr id="25" name="Ink 24">
                  <a:extLst>
                    <a:ext uri="{FF2B5EF4-FFF2-40B4-BE49-F238E27FC236}">
                      <a16:creationId xmlns:a16="http://schemas.microsoft.com/office/drawing/2014/main" id="{90F42D8C-3673-56D9-124A-42F9059818D5}"/>
                    </a:ext>
                  </a:extLst>
                </p:cNvPr>
                <p:cNvPicPr/>
                <p:nvPr/>
              </p:nvPicPr>
              <p:blipFill>
                <a:blip r:embed="rId53"/>
                <a:stretch>
                  <a:fillRect/>
                </a:stretch>
              </p:blipFill>
              <p:spPr>
                <a:xfrm>
                  <a:off x="2434096" y="249791"/>
                  <a:ext cx="11556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0" name="Ink 39">
                  <a:extLst>
                    <a:ext uri="{FF2B5EF4-FFF2-40B4-BE49-F238E27FC236}">
                      <a16:creationId xmlns:a16="http://schemas.microsoft.com/office/drawing/2014/main" id="{42BD2248-1959-1991-D628-7DD6866FD4C6}"/>
                    </a:ext>
                  </a:extLst>
                </p14:cNvPr>
                <p14:cNvContentPartPr/>
                <p14:nvPr/>
              </p14:nvContentPartPr>
              <p14:xfrm>
                <a:off x="3090016" y="333311"/>
                <a:ext cx="23400" cy="201240"/>
              </p14:xfrm>
            </p:contentPart>
          </mc:Choice>
          <mc:Fallback xmlns="">
            <p:pic>
              <p:nvPicPr>
                <p:cNvPr id="40" name="Ink 39">
                  <a:extLst>
                    <a:ext uri="{FF2B5EF4-FFF2-40B4-BE49-F238E27FC236}">
                      <a16:creationId xmlns:a16="http://schemas.microsoft.com/office/drawing/2014/main" id="{42BD2248-1959-1991-D628-7DD6866FD4C6}"/>
                    </a:ext>
                  </a:extLst>
                </p:cNvPr>
                <p:cNvPicPr/>
                <p:nvPr/>
              </p:nvPicPr>
              <p:blipFill>
                <a:blip r:embed="rId55"/>
                <a:stretch>
                  <a:fillRect/>
                </a:stretch>
              </p:blipFill>
              <p:spPr>
                <a:xfrm>
                  <a:off x="3059416" y="302351"/>
                  <a:ext cx="8496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1" name="Ink 40">
                  <a:extLst>
                    <a:ext uri="{FF2B5EF4-FFF2-40B4-BE49-F238E27FC236}">
                      <a16:creationId xmlns:a16="http://schemas.microsoft.com/office/drawing/2014/main" id="{EBF3E887-5902-4266-A2F4-E2AB8222AC25}"/>
                    </a:ext>
                  </a:extLst>
                </p14:cNvPr>
                <p14:cNvContentPartPr/>
                <p14:nvPr/>
              </p14:nvContentPartPr>
              <p14:xfrm>
                <a:off x="2989936" y="337631"/>
                <a:ext cx="198360" cy="270000"/>
              </p14:xfrm>
            </p:contentPart>
          </mc:Choice>
          <mc:Fallback xmlns="">
            <p:pic>
              <p:nvPicPr>
                <p:cNvPr id="41" name="Ink 40">
                  <a:extLst>
                    <a:ext uri="{FF2B5EF4-FFF2-40B4-BE49-F238E27FC236}">
                      <a16:creationId xmlns:a16="http://schemas.microsoft.com/office/drawing/2014/main" id="{EBF3E887-5902-4266-A2F4-E2AB8222AC25}"/>
                    </a:ext>
                  </a:extLst>
                </p:cNvPr>
                <p:cNvPicPr/>
                <p:nvPr/>
              </p:nvPicPr>
              <p:blipFill>
                <a:blip r:embed="rId57"/>
                <a:stretch>
                  <a:fillRect/>
                </a:stretch>
              </p:blipFill>
              <p:spPr>
                <a:xfrm>
                  <a:off x="2959336" y="307031"/>
                  <a:ext cx="25956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2" name="Ink 41">
                  <a:extLst>
                    <a:ext uri="{FF2B5EF4-FFF2-40B4-BE49-F238E27FC236}">
                      <a16:creationId xmlns:a16="http://schemas.microsoft.com/office/drawing/2014/main" id="{21FD3454-4AC2-FD10-A06E-B76018FAAD95}"/>
                    </a:ext>
                  </a:extLst>
                </p14:cNvPr>
                <p14:cNvContentPartPr/>
                <p14:nvPr/>
              </p14:nvContentPartPr>
              <p14:xfrm>
                <a:off x="3274696" y="412871"/>
                <a:ext cx="10080" cy="63720"/>
              </p14:xfrm>
            </p:contentPart>
          </mc:Choice>
          <mc:Fallback xmlns="">
            <p:pic>
              <p:nvPicPr>
                <p:cNvPr id="42" name="Ink 41">
                  <a:extLst>
                    <a:ext uri="{FF2B5EF4-FFF2-40B4-BE49-F238E27FC236}">
                      <a16:creationId xmlns:a16="http://schemas.microsoft.com/office/drawing/2014/main" id="{21FD3454-4AC2-FD10-A06E-B76018FAAD95}"/>
                    </a:ext>
                  </a:extLst>
                </p:cNvPr>
                <p:cNvPicPr/>
                <p:nvPr/>
              </p:nvPicPr>
              <p:blipFill>
                <a:blip r:embed="rId59"/>
                <a:stretch>
                  <a:fillRect/>
                </a:stretch>
              </p:blipFill>
              <p:spPr>
                <a:xfrm>
                  <a:off x="3244096" y="381911"/>
                  <a:ext cx="7164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3" name="Ink 42">
                  <a:extLst>
                    <a:ext uri="{FF2B5EF4-FFF2-40B4-BE49-F238E27FC236}">
                      <a16:creationId xmlns:a16="http://schemas.microsoft.com/office/drawing/2014/main" id="{B1D60BC3-E9F5-B70C-114E-3175629603B4}"/>
                    </a:ext>
                  </a:extLst>
                </p14:cNvPr>
                <p14:cNvContentPartPr/>
                <p14:nvPr/>
              </p14:nvContentPartPr>
              <p14:xfrm>
                <a:off x="3284416" y="414311"/>
                <a:ext cx="360" cy="360"/>
              </p14:xfrm>
            </p:contentPart>
          </mc:Choice>
          <mc:Fallback xmlns="">
            <p:pic>
              <p:nvPicPr>
                <p:cNvPr id="43" name="Ink 42">
                  <a:extLst>
                    <a:ext uri="{FF2B5EF4-FFF2-40B4-BE49-F238E27FC236}">
                      <a16:creationId xmlns:a16="http://schemas.microsoft.com/office/drawing/2014/main" id="{B1D60BC3-E9F5-B70C-114E-3175629603B4}"/>
                    </a:ext>
                  </a:extLst>
                </p:cNvPr>
                <p:cNvPicPr/>
                <p:nvPr/>
              </p:nvPicPr>
              <p:blipFill>
                <a:blip r:embed="rId24"/>
                <a:stretch>
                  <a:fillRect/>
                </a:stretch>
              </p:blipFill>
              <p:spPr>
                <a:xfrm>
                  <a:off x="3253816" y="383711"/>
                  <a:ext cx="6156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4" name="Ink 43">
                  <a:extLst>
                    <a:ext uri="{FF2B5EF4-FFF2-40B4-BE49-F238E27FC236}">
                      <a16:creationId xmlns:a16="http://schemas.microsoft.com/office/drawing/2014/main" id="{72BD2DC3-A44F-5F0F-679C-9A0DD64B6C02}"/>
                    </a:ext>
                  </a:extLst>
                </p14:cNvPr>
                <p14:cNvContentPartPr/>
                <p14:nvPr/>
              </p14:nvContentPartPr>
              <p14:xfrm>
                <a:off x="3336256" y="380111"/>
                <a:ext cx="151920" cy="276840"/>
              </p14:xfrm>
            </p:contentPart>
          </mc:Choice>
          <mc:Fallback xmlns="">
            <p:pic>
              <p:nvPicPr>
                <p:cNvPr id="44" name="Ink 43">
                  <a:extLst>
                    <a:ext uri="{FF2B5EF4-FFF2-40B4-BE49-F238E27FC236}">
                      <a16:creationId xmlns:a16="http://schemas.microsoft.com/office/drawing/2014/main" id="{72BD2DC3-A44F-5F0F-679C-9A0DD64B6C02}"/>
                    </a:ext>
                  </a:extLst>
                </p:cNvPr>
                <p:cNvPicPr/>
                <p:nvPr/>
              </p:nvPicPr>
              <p:blipFill>
                <a:blip r:embed="rId62"/>
                <a:stretch>
                  <a:fillRect/>
                </a:stretch>
              </p:blipFill>
              <p:spPr>
                <a:xfrm>
                  <a:off x="3305656" y="349151"/>
                  <a:ext cx="21348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5" name="Ink 44">
                  <a:extLst>
                    <a:ext uri="{FF2B5EF4-FFF2-40B4-BE49-F238E27FC236}">
                      <a16:creationId xmlns:a16="http://schemas.microsoft.com/office/drawing/2014/main" id="{13863C5E-FEEE-8F0C-2CDC-0C1AA885C8BD}"/>
                    </a:ext>
                  </a:extLst>
                </p14:cNvPr>
                <p14:cNvContentPartPr/>
                <p14:nvPr/>
              </p14:nvContentPartPr>
              <p14:xfrm>
                <a:off x="3539656" y="399551"/>
                <a:ext cx="4680" cy="65520"/>
              </p14:xfrm>
            </p:contentPart>
          </mc:Choice>
          <mc:Fallback xmlns="">
            <p:pic>
              <p:nvPicPr>
                <p:cNvPr id="45" name="Ink 44">
                  <a:extLst>
                    <a:ext uri="{FF2B5EF4-FFF2-40B4-BE49-F238E27FC236}">
                      <a16:creationId xmlns:a16="http://schemas.microsoft.com/office/drawing/2014/main" id="{13863C5E-FEEE-8F0C-2CDC-0C1AA885C8BD}"/>
                    </a:ext>
                  </a:extLst>
                </p:cNvPr>
                <p:cNvPicPr/>
                <p:nvPr/>
              </p:nvPicPr>
              <p:blipFill>
                <a:blip r:embed="rId64"/>
                <a:stretch>
                  <a:fillRect/>
                </a:stretch>
              </p:blipFill>
              <p:spPr>
                <a:xfrm>
                  <a:off x="3509056" y="368591"/>
                  <a:ext cx="6624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6" name="Ink 45">
                  <a:extLst>
                    <a:ext uri="{FF2B5EF4-FFF2-40B4-BE49-F238E27FC236}">
                      <a16:creationId xmlns:a16="http://schemas.microsoft.com/office/drawing/2014/main" id="{0E3EF291-3DFA-002B-F4CC-3B93112D0ADF}"/>
                    </a:ext>
                  </a:extLst>
                </p14:cNvPr>
                <p14:cNvContentPartPr/>
                <p14:nvPr/>
              </p14:nvContentPartPr>
              <p14:xfrm>
                <a:off x="3508696" y="314951"/>
                <a:ext cx="360" cy="360"/>
              </p14:xfrm>
            </p:contentPart>
          </mc:Choice>
          <mc:Fallback xmlns="">
            <p:pic>
              <p:nvPicPr>
                <p:cNvPr id="46" name="Ink 45">
                  <a:extLst>
                    <a:ext uri="{FF2B5EF4-FFF2-40B4-BE49-F238E27FC236}">
                      <a16:creationId xmlns:a16="http://schemas.microsoft.com/office/drawing/2014/main" id="{0E3EF291-3DFA-002B-F4CC-3B93112D0ADF}"/>
                    </a:ext>
                  </a:extLst>
                </p:cNvPr>
                <p:cNvPicPr/>
                <p:nvPr/>
              </p:nvPicPr>
              <p:blipFill>
                <a:blip r:embed="rId24"/>
                <a:stretch>
                  <a:fillRect/>
                </a:stretch>
              </p:blipFill>
              <p:spPr>
                <a:xfrm>
                  <a:off x="3478096" y="284351"/>
                  <a:ext cx="6156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7" name="Ink 46">
                  <a:extLst>
                    <a:ext uri="{FF2B5EF4-FFF2-40B4-BE49-F238E27FC236}">
                      <a16:creationId xmlns:a16="http://schemas.microsoft.com/office/drawing/2014/main" id="{73AED4AF-5C55-E5A6-7ACF-66AC9B2A6575}"/>
                    </a:ext>
                  </a:extLst>
                </p14:cNvPr>
                <p14:cNvContentPartPr/>
                <p14:nvPr/>
              </p14:nvContentPartPr>
              <p14:xfrm>
                <a:off x="3647296" y="319631"/>
                <a:ext cx="3600" cy="172800"/>
              </p14:xfrm>
            </p:contentPart>
          </mc:Choice>
          <mc:Fallback xmlns="">
            <p:pic>
              <p:nvPicPr>
                <p:cNvPr id="47" name="Ink 46">
                  <a:extLst>
                    <a:ext uri="{FF2B5EF4-FFF2-40B4-BE49-F238E27FC236}">
                      <a16:creationId xmlns:a16="http://schemas.microsoft.com/office/drawing/2014/main" id="{73AED4AF-5C55-E5A6-7ACF-66AC9B2A6575}"/>
                    </a:ext>
                  </a:extLst>
                </p:cNvPr>
                <p:cNvPicPr/>
                <p:nvPr/>
              </p:nvPicPr>
              <p:blipFill>
                <a:blip r:embed="rId67"/>
                <a:stretch>
                  <a:fillRect/>
                </a:stretch>
              </p:blipFill>
              <p:spPr>
                <a:xfrm>
                  <a:off x="3616696" y="288671"/>
                  <a:ext cx="6516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8" name="Ink 47">
                  <a:extLst>
                    <a:ext uri="{FF2B5EF4-FFF2-40B4-BE49-F238E27FC236}">
                      <a16:creationId xmlns:a16="http://schemas.microsoft.com/office/drawing/2014/main" id="{9314F182-B93A-EE9E-7B72-E208CCE3269B}"/>
                    </a:ext>
                  </a:extLst>
                </p14:cNvPr>
                <p14:cNvContentPartPr/>
                <p14:nvPr/>
              </p14:nvContentPartPr>
              <p14:xfrm>
                <a:off x="3595816" y="305591"/>
                <a:ext cx="385200" cy="217440"/>
              </p14:xfrm>
            </p:contentPart>
          </mc:Choice>
          <mc:Fallback xmlns="">
            <p:pic>
              <p:nvPicPr>
                <p:cNvPr id="48" name="Ink 47">
                  <a:extLst>
                    <a:ext uri="{FF2B5EF4-FFF2-40B4-BE49-F238E27FC236}">
                      <a16:creationId xmlns:a16="http://schemas.microsoft.com/office/drawing/2014/main" id="{9314F182-B93A-EE9E-7B72-E208CCE3269B}"/>
                    </a:ext>
                  </a:extLst>
                </p:cNvPr>
                <p:cNvPicPr/>
                <p:nvPr/>
              </p:nvPicPr>
              <p:blipFill>
                <a:blip r:embed="rId69"/>
                <a:stretch>
                  <a:fillRect/>
                </a:stretch>
              </p:blipFill>
              <p:spPr>
                <a:xfrm>
                  <a:off x="3564856" y="274991"/>
                  <a:ext cx="44640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9" name="Ink 48">
                  <a:extLst>
                    <a:ext uri="{FF2B5EF4-FFF2-40B4-BE49-F238E27FC236}">
                      <a16:creationId xmlns:a16="http://schemas.microsoft.com/office/drawing/2014/main" id="{8E48302D-6681-CB0D-739C-112BA64A2A2B}"/>
                    </a:ext>
                  </a:extLst>
                </p14:cNvPr>
                <p14:cNvContentPartPr/>
                <p14:nvPr/>
              </p14:nvContentPartPr>
              <p14:xfrm>
                <a:off x="3627496" y="685031"/>
                <a:ext cx="155520" cy="118080"/>
              </p14:xfrm>
            </p:contentPart>
          </mc:Choice>
          <mc:Fallback xmlns="">
            <p:pic>
              <p:nvPicPr>
                <p:cNvPr id="49" name="Ink 48">
                  <a:extLst>
                    <a:ext uri="{FF2B5EF4-FFF2-40B4-BE49-F238E27FC236}">
                      <a16:creationId xmlns:a16="http://schemas.microsoft.com/office/drawing/2014/main" id="{8E48302D-6681-CB0D-739C-112BA64A2A2B}"/>
                    </a:ext>
                  </a:extLst>
                </p:cNvPr>
                <p:cNvPicPr/>
                <p:nvPr/>
              </p:nvPicPr>
              <p:blipFill>
                <a:blip r:embed="rId71"/>
                <a:stretch>
                  <a:fillRect/>
                </a:stretch>
              </p:blipFill>
              <p:spPr>
                <a:xfrm>
                  <a:off x="3596896" y="654071"/>
                  <a:ext cx="21672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0" name="Ink 49">
                  <a:extLst>
                    <a:ext uri="{FF2B5EF4-FFF2-40B4-BE49-F238E27FC236}">
                      <a16:creationId xmlns:a16="http://schemas.microsoft.com/office/drawing/2014/main" id="{F858C831-DEDF-17F9-CEB9-A3A9CB5C407C}"/>
                    </a:ext>
                  </a:extLst>
                </p14:cNvPr>
                <p14:cNvContentPartPr/>
                <p14:nvPr/>
              </p14:nvContentPartPr>
              <p14:xfrm>
                <a:off x="3835216" y="677111"/>
                <a:ext cx="14760" cy="92880"/>
              </p14:xfrm>
            </p:contentPart>
          </mc:Choice>
          <mc:Fallback xmlns="">
            <p:pic>
              <p:nvPicPr>
                <p:cNvPr id="50" name="Ink 49">
                  <a:extLst>
                    <a:ext uri="{FF2B5EF4-FFF2-40B4-BE49-F238E27FC236}">
                      <a16:creationId xmlns:a16="http://schemas.microsoft.com/office/drawing/2014/main" id="{F858C831-DEDF-17F9-CEB9-A3A9CB5C407C}"/>
                    </a:ext>
                  </a:extLst>
                </p:cNvPr>
                <p:cNvPicPr/>
                <p:nvPr/>
              </p:nvPicPr>
              <p:blipFill>
                <a:blip r:embed="rId73"/>
                <a:stretch>
                  <a:fillRect/>
                </a:stretch>
              </p:blipFill>
              <p:spPr>
                <a:xfrm>
                  <a:off x="3804616" y="646151"/>
                  <a:ext cx="7596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1" name="Ink 50">
                  <a:extLst>
                    <a:ext uri="{FF2B5EF4-FFF2-40B4-BE49-F238E27FC236}">
                      <a16:creationId xmlns:a16="http://schemas.microsoft.com/office/drawing/2014/main" id="{0AEDE534-6D07-BA40-2BC9-3DA1FA2B6A07}"/>
                    </a:ext>
                  </a:extLst>
                </p14:cNvPr>
                <p14:cNvContentPartPr/>
                <p14:nvPr/>
              </p14:nvContentPartPr>
              <p14:xfrm>
                <a:off x="3806776" y="608351"/>
                <a:ext cx="7920" cy="360"/>
              </p14:xfrm>
            </p:contentPart>
          </mc:Choice>
          <mc:Fallback xmlns="">
            <p:pic>
              <p:nvPicPr>
                <p:cNvPr id="51" name="Ink 50">
                  <a:extLst>
                    <a:ext uri="{FF2B5EF4-FFF2-40B4-BE49-F238E27FC236}">
                      <a16:creationId xmlns:a16="http://schemas.microsoft.com/office/drawing/2014/main" id="{0AEDE534-6D07-BA40-2BC9-3DA1FA2B6A07}"/>
                    </a:ext>
                  </a:extLst>
                </p:cNvPr>
                <p:cNvPicPr/>
                <p:nvPr/>
              </p:nvPicPr>
              <p:blipFill>
                <a:blip r:embed="rId75"/>
                <a:stretch>
                  <a:fillRect/>
                </a:stretch>
              </p:blipFill>
              <p:spPr>
                <a:xfrm>
                  <a:off x="3775816" y="577751"/>
                  <a:ext cx="6948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2" name="Ink 51">
                  <a:extLst>
                    <a:ext uri="{FF2B5EF4-FFF2-40B4-BE49-F238E27FC236}">
                      <a16:creationId xmlns:a16="http://schemas.microsoft.com/office/drawing/2014/main" id="{5A93AD57-0E96-92A2-0550-AACE700A2358}"/>
                    </a:ext>
                  </a:extLst>
                </p14:cNvPr>
                <p14:cNvContentPartPr/>
                <p14:nvPr/>
              </p14:nvContentPartPr>
              <p14:xfrm>
                <a:off x="3884896" y="674591"/>
                <a:ext cx="109080" cy="219600"/>
              </p14:xfrm>
            </p:contentPart>
          </mc:Choice>
          <mc:Fallback xmlns="">
            <p:pic>
              <p:nvPicPr>
                <p:cNvPr id="52" name="Ink 51">
                  <a:extLst>
                    <a:ext uri="{FF2B5EF4-FFF2-40B4-BE49-F238E27FC236}">
                      <a16:creationId xmlns:a16="http://schemas.microsoft.com/office/drawing/2014/main" id="{5A93AD57-0E96-92A2-0550-AACE700A2358}"/>
                    </a:ext>
                  </a:extLst>
                </p:cNvPr>
                <p:cNvPicPr/>
                <p:nvPr/>
              </p:nvPicPr>
              <p:blipFill>
                <a:blip r:embed="rId77"/>
                <a:stretch>
                  <a:fillRect/>
                </a:stretch>
              </p:blipFill>
              <p:spPr>
                <a:xfrm>
                  <a:off x="3853936" y="643991"/>
                  <a:ext cx="17064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0" name="Ink 59">
                  <a:extLst>
                    <a:ext uri="{FF2B5EF4-FFF2-40B4-BE49-F238E27FC236}">
                      <a16:creationId xmlns:a16="http://schemas.microsoft.com/office/drawing/2014/main" id="{C6D60FA4-2C76-52F3-263E-DE64937FE203}"/>
                    </a:ext>
                  </a:extLst>
                </p14:cNvPr>
                <p14:cNvContentPartPr/>
                <p14:nvPr/>
              </p14:nvContentPartPr>
              <p14:xfrm>
                <a:off x="4079296" y="688271"/>
                <a:ext cx="140040" cy="83880"/>
              </p14:xfrm>
            </p:contentPart>
          </mc:Choice>
          <mc:Fallback xmlns="">
            <p:pic>
              <p:nvPicPr>
                <p:cNvPr id="60" name="Ink 59">
                  <a:extLst>
                    <a:ext uri="{FF2B5EF4-FFF2-40B4-BE49-F238E27FC236}">
                      <a16:creationId xmlns:a16="http://schemas.microsoft.com/office/drawing/2014/main" id="{C6D60FA4-2C76-52F3-263E-DE64937FE203}"/>
                    </a:ext>
                  </a:extLst>
                </p:cNvPr>
                <p:cNvPicPr/>
                <p:nvPr/>
              </p:nvPicPr>
              <p:blipFill>
                <a:blip r:embed="rId79"/>
                <a:stretch>
                  <a:fillRect/>
                </a:stretch>
              </p:blipFill>
              <p:spPr>
                <a:xfrm>
                  <a:off x="4048696" y="657671"/>
                  <a:ext cx="20124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1" name="Ink 60">
                  <a:extLst>
                    <a:ext uri="{FF2B5EF4-FFF2-40B4-BE49-F238E27FC236}">
                      <a16:creationId xmlns:a16="http://schemas.microsoft.com/office/drawing/2014/main" id="{4FBDA9AF-4C13-F828-EDE2-B186FE39F313}"/>
                    </a:ext>
                  </a:extLst>
                </p14:cNvPr>
                <p14:cNvContentPartPr/>
                <p14:nvPr/>
              </p14:nvContentPartPr>
              <p14:xfrm>
                <a:off x="4243096" y="543191"/>
                <a:ext cx="254160" cy="228600"/>
              </p14:xfrm>
            </p:contentPart>
          </mc:Choice>
          <mc:Fallback xmlns="">
            <p:pic>
              <p:nvPicPr>
                <p:cNvPr id="61" name="Ink 60">
                  <a:extLst>
                    <a:ext uri="{FF2B5EF4-FFF2-40B4-BE49-F238E27FC236}">
                      <a16:creationId xmlns:a16="http://schemas.microsoft.com/office/drawing/2014/main" id="{4FBDA9AF-4C13-F828-EDE2-B186FE39F313}"/>
                    </a:ext>
                  </a:extLst>
                </p:cNvPr>
                <p:cNvPicPr/>
                <p:nvPr/>
              </p:nvPicPr>
              <p:blipFill>
                <a:blip r:embed="rId81"/>
                <a:stretch>
                  <a:fillRect/>
                </a:stretch>
              </p:blipFill>
              <p:spPr>
                <a:xfrm>
                  <a:off x="4212496" y="512591"/>
                  <a:ext cx="31572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2" name="Ink 61">
                  <a:extLst>
                    <a:ext uri="{FF2B5EF4-FFF2-40B4-BE49-F238E27FC236}">
                      <a16:creationId xmlns:a16="http://schemas.microsoft.com/office/drawing/2014/main" id="{AF740940-5FBD-61FE-2051-6065D7A11DA1}"/>
                    </a:ext>
                  </a:extLst>
                </p14:cNvPr>
                <p14:cNvContentPartPr/>
                <p14:nvPr/>
              </p14:nvContentPartPr>
              <p14:xfrm>
                <a:off x="4361536" y="622031"/>
                <a:ext cx="166320" cy="15120"/>
              </p14:xfrm>
            </p:contentPart>
          </mc:Choice>
          <mc:Fallback xmlns="">
            <p:pic>
              <p:nvPicPr>
                <p:cNvPr id="62" name="Ink 61">
                  <a:extLst>
                    <a:ext uri="{FF2B5EF4-FFF2-40B4-BE49-F238E27FC236}">
                      <a16:creationId xmlns:a16="http://schemas.microsoft.com/office/drawing/2014/main" id="{AF740940-5FBD-61FE-2051-6065D7A11DA1}"/>
                    </a:ext>
                  </a:extLst>
                </p:cNvPr>
                <p:cNvPicPr/>
                <p:nvPr/>
              </p:nvPicPr>
              <p:blipFill>
                <a:blip r:embed="rId83"/>
                <a:stretch>
                  <a:fillRect/>
                </a:stretch>
              </p:blipFill>
              <p:spPr>
                <a:xfrm>
                  <a:off x="4330936" y="591431"/>
                  <a:ext cx="22752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3" name="Ink 62">
                  <a:extLst>
                    <a:ext uri="{FF2B5EF4-FFF2-40B4-BE49-F238E27FC236}">
                      <a16:creationId xmlns:a16="http://schemas.microsoft.com/office/drawing/2014/main" id="{32D2F13A-EBB1-3843-8344-C220205006B1}"/>
                    </a:ext>
                  </a:extLst>
                </p14:cNvPr>
                <p14:cNvContentPartPr/>
                <p14:nvPr/>
              </p14:nvContentPartPr>
              <p14:xfrm>
                <a:off x="4572856" y="642551"/>
                <a:ext cx="335520" cy="106560"/>
              </p14:xfrm>
            </p:contentPart>
          </mc:Choice>
          <mc:Fallback xmlns="">
            <p:pic>
              <p:nvPicPr>
                <p:cNvPr id="63" name="Ink 62">
                  <a:extLst>
                    <a:ext uri="{FF2B5EF4-FFF2-40B4-BE49-F238E27FC236}">
                      <a16:creationId xmlns:a16="http://schemas.microsoft.com/office/drawing/2014/main" id="{32D2F13A-EBB1-3843-8344-C220205006B1}"/>
                    </a:ext>
                  </a:extLst>
                </p:cNvPr>
                <p:cNvPicPr/>
                <p:nvPr/>
              </p:nvPicPr>
              <p:blipFill>
                <a:blip r:embed="rId85"/>
                <a:stretch>
                  <a:fillRect/>
                </a:stretch>
              </p:blipFill>
              <p:spPr>
                <a:xfrm>
                  <a:off x="4541896" y="611951"/>
                  <a:ext cx="39708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4" name="Ink 63">
                  <a:extLst>
                    <a:ext uri="{FF2B5EF4-FFF2-40B4-BE49-F238E27FC236}">
                      <a16:creationId xmlns:a16="http://schemas.microsoft.com/office/drawing/2014/main" id="{9198C0E1-BABC-EC5F-94BA-F7AD38DE4889}"/>
                    </a:ext>
                  </a:extLst>
                </p14:cNvPr>
                <p14:cNvContentPartPr/>
                <p14:nvPr/>
              </p14:nvContentPartPr>
              <p14:xfrm>
                <a:off x="4850776" y="642551"/>
                <a:ext cx="189360" cy="114480"/>
              </p14:xfrm>
            </p:contentPart>
          </mc:Choice>
          <mc:Fallback xmlns="">
            <p:pic>
              <p:nvPicPr>
                <p:cNvPr id="64" name="Ink 63">
                  <a:extLst>
                    <a:ext uri="{FF2B5EF4-FFF2-40B4-BE49-F238E27FC236}">
                      <a16:creationId xmlns:a16="http://schemas.microsoft.com/office/drawing/2014/main" id="{9198C0E1-BABC-EC5F-94BA-F7AD38DE4889}"/>
                    </a:ext>
                  </a:extLst>
                </p:cNvPr>
                <p:cNvPicPr/>
                <p:nvPr/>
              </p:nvPicPr>
              <p:blipFill>
                <a:blip r:embed="rId87"/>
                <a:stretch>
                  <a:fillRect/>
                </a:stretch>
              </p:blipFill>
              <p:spPr>
                <a:xfrm>
                  <a:off x="4820176" y="611951"/>
                  <a:ext cx="250560" cy="176040"/>
                </a:xfrm>
                <a:prstGeom prst="rect">
                  <a:avLst/>
                </a:prstGeom>
              </p:spPr>
            </p:pic>
          </mc:Fallback>
        </mc:AlternateContent>
      </p:grpSp>
      <p:grpSp>
        <p:nvGrpSpPr>
          <p:cNvPr id="88" name="Group 87">
            <a:extLst>
              <a:ext uri="{FF2B5EF4-FFF2-40B4-BE49-F238E27FC236}">
                <a16:creationId xmlns:a16="http://schemas.microsoft.com/office/drawing/2014/main" id="{E3D35C1A-7D38-5558-D76C-C390D108CFBB}"/>
              </a:ext>
            </a:extLst>
          </p:cNvPr>
          <p:cNvGrpSpPr/>
          <p:nvPr/>
        </p:nvGrpSpPr>
        <p:grpSpPr>
          <a:xfrm>
            <a:off x="1791856" y="3262271"/>
            <a:ext cx="12600" cy="214200"/>
            <a:chOff x="1791856" y="3262271"/>
            <a:chExt cx="12600" cy="214200"/>
          </a:xfrm>
        </p:grpSpPr>
        <mc:AlternateContent xmlns:mc="http://schemas.openxmlformats.org/markup-compatibility/2006" xmlns:p14="http://schemas.microsoft.com/office/powerpoint/2010/main">
          <mc:Choice Requires="p14">
            <p:contentPart p14:bwMode="auto" r:id="rId88">
              <p14:nvContentPartPr>
                <p14:cNvPr id="68" name="Ink 67">
                  <a:extLst>
                    <a:ext uri="{FF2B5EF4-FFF2-40B4-BE49-F238E27FC236}">
                      <a16:creationId xmlns:a16="http://schemas.microsoft.com/office/drawing/2014/main" id="{3BAF6B23-EF08-C3A5-F52A-656BD3A53AD2}"/>
                    </a:ext>
                  </a:extLst>
                </p14:cNvPr>
                <p14:cNvContentPartPr/>
                <p14:nvPr/>
              </p14:nvContentPartPr>
              <p14:xfrm>
                <a:off x="1800856" y="3262271"/>
                <a:ext cx="3600" cy="37080"/>
              </p14:xfrm>
            </p:contentPart>
          </mc:Choice>
          <mc:Fallback xmlns="">
            <p:pic>
              <p:nvPicPr>
                <p:cNvPr id="68" name="Ink 67">
                  <a:extLst>
                    <a:ext uri="{FF2B5EF4-FFF2-40B4-BE49-F238E27FC236}">
                      <a16:creationId xmlns:a16="http://schemas.microsoft.com/office/drawing/2014/main" id="{3BAF6B23-EF08-C3A5-F52A-656BD3A53AD2}"/>
                    </a:ext>
                  </a:extLst>
                </p:cNvPr>
                <p:cNvPicPr/>
                <p:nvPr/>
              </p:nvPicPr>
              <p:blipFill>
                <a:blip r:embed="rId89"/>
                <a:stretch>
                  <a:fillRect/>
                </a:stretch>
              </p:blipFill>
              <p:spPr>
                <a:xfrm>
                  <a:off x="1770256" y="3231671"/>
                  <a:ext cx="6516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9" name="Ink 68">
                  <a:extLst>
                    <a:ext uri="{FF2B5EF4-FFF2-40B4-BE49-F238E27FC236}">
                      <a16:creationId xmlns:a16="http://schemas.microsoft.com/office/drawing/2014/main" id="{D419B235-88EC-9B40-922F-2D35F99BE376}"/>
                    </a:ext>
                  </a:extLst>
                </p14:cNvPr>
                <p14:cNvContentPartPr/>
                <p14:nvPr/>
              </p14:nvContentPartPr>
              <p14:xfrm>
                <a:off x="1791856" y="3390431"/>
                <a:ext cx="9360" cy="86040"/>
              </p14:xfrm>
            </p:contentPart>
          </mc:Choice>
          <mc:Fallback xmlns="">
            <p:pic>
              <p:nvPicPr>
                <p:cNvPr id="69" name="Ink 68">
                  <a:extLst>
                    <a:ext uri="{FF2B5EF4-FFF2-40B4-BE49-F238E27FC236}">
                      <a16:creationId xmlns:a16="http://schemas.microsoft.com/office/drawing/2014/main" id="{D419B235-88EC-9B40-922F-2D35F99BE376}"/>
                    </a:ext>
                  </a:extLst>
                </p:cNvPr>
                <p:cNvPicPr/>
                <p:nvPr/>
              </p:nvPicPr>
              <p:blipFill>
                <a:blip r:embed="rId91"/>
                <a:stretch>
                  <a:fillRect/>
                </a:stretch>
              </p:blipFill>
              <p:spPr>
                <a:xfrm>
                  <a:off x="1761256" y="3359831"/>
                  <a:ext cx="70560" cy="147240"/>
                </a:xfrm>
                <a:prstGeom prst="rect">
                  <a:avLst/>
                </a:prstGeom>
              </p:spPr>
            </p:pic>
          </mc:Fallback>
        </mc:AlternateContent>
      </p:grpSp>
      <p:grpSp>
        <p:nvGrpSpPr>
          <p:cNvPr id="87" name="Group 86">
            <a:extLst>
              <a:ext uri="{FF2B5EF4-FFF2-40B4-BE49-F238E27FC236}">
                <a16:creationId xmlns:a16="http://schemas.microsoft.com/office/drawing/2014/main" id="{E0FA32EA-FF6D-3138-385C-22D670A4A0E0}"/>
              </a:ext>
            </a:extLst>
          </p:cNvPr>
          <p:cNvGrpSpPr/>
          <p:nvPr/>
        </p:nvGrpSpPr>
        <p:grpSpPr>
          <a:xfrm>
            <a:off x="1767736" y="3595991"/>
            <a:ext cx="567720" cy="393120"/>
            <a:chOff x="1767736" y="3595991"/>
            <a:chExt cx="567720" cy="393120"/>
          </a:xfrm>
        </p:grpSpPr>
        <mc:AlternateContent xmlns:mc="http://schemas.openxmlformats.org/markup-compatibility/2006" xmlns:p14="http://schemas.microsoft.com/office/powerpoint/2010/main">
          <mc:Choice Requires="p14">
            <p:contentPart p14:bwMode="auto" r:id="rId92">
              <p14:nvContentPartPr>
                <p14:cNvPr id="70" name="Ink 69">
                  <a:extLst>
                    <a:ext uri="{FF2B5EF4-FFF2-40B4-BE49-F238E27FC236}">
                      <a16:creationId xmlns:a16="http://schemas.microsoft.com/office/drawing/2014/main" id="{96FCA1C3-ECAF-9255-B0D3-FBB68D3A23A8}"/>
                    </a:ext>
                  </a:extLst>
                </p14:cNvPr>
                <p14:cNvContentPartPr/>
                <p14:nvPr/>
              </p14:nvContentPartPr>
              <p14:xfrm>
                <a:off x="1775656" y="3595991"/>
                <a:ext cx="11520" cy="95040"/>
              </p14:xfrm>
            </p:contentPart>
          </mc:Choice>
          <mc:Fallback xmlns="">
            <p:pic>
              <p:nvPicPr>
                <p:cNvPr id="70" name="Ink 69">
                  <a:extLst>
                    <a:ext uri="{FF2B5EF4-FFF2-40B4-BE49-F238E27FC236}">
                      <a16:creationId xmlns:a16="http://schemas.microsoft.com/office/drawing/2014/main" id="{96FCA1C3-ECAF-9255-B0D3-FBB68D3A23A8}"/>
                    </a:ext>
                  </a:extLst>
                </p:cNvPr>
                <p:cNvPicPr/>
                <p:nvPr/>
              </p:nvPicPr>
              <p:blipFill>
                <a:blip r:embed="rId93"/>
                <a:stretch>
                  <a:fillRect/>
                </a:stretch>
              </p:blipFill>
              <p:spPr>
                <a:xfrm>
                  <a:off x="1744696" y="3565391"/>
                  <a:ext cx="727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71" name="Ink 70">
                  <a:extLst>
                    <a:ext uri="{FF2B5EF4-FFF2-40B4-BE49-F238E27FC236}">
                      <a16:creationId xmlns:a16="http://schemas.microsoft.com/office/drawing/2014/main" id="{EDEEE181-7DF4-E478-979D-393C395356C9}"/>
                    </a:ext>
                  </a:extLst>
                </p14:cNvPr>
                <p14:cNvContentPartPr/>
                <p14:nvPr/>
              </p14:nvContentPartPr>
              <p14:xfrm>
                <a:off x="1767736" y="3794711"/>
                <a:ext cx="10080" cy="86040"/>
              </p14:xfrm>
            </p:contentPart>
          </mc:Choice>
          <mc:Fallback xmlns="">
            <p:pic>
              <p:nvPicPr>
                <p:cNvPr id="71" name="Ink 70">
                  <a:extLst>
                    <a:ext uri="{FF2B5EF4-FFF2-40B4-BE49-F238E27FC236}">
                      <a16:creationId xmlns:a16="http://schemas.microsoft.com/office/drawing/2014/main" id="{EDEEE181-7DF4-E478-979D-393C395356C9}"/>
                    </a:ext>
                  </a:extLst>
                </p:cNvPr>
                <p:cNvPicPr/>
                <p:nvPr/>
              </p:nvPicPr>
              <p:blipFill>
                <a:blip r:embed="rId95"/>
                <a:stretch>
                  <a:fillRect/>
                </a:stretch>
              </p:blipFill>
              <p:spPr>
                <a:xfrm>
                  <a:off x="1737136" y="3764111"/>
                  <a:ext cx="7164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2" name="Ink 71">
                  <a:extLst>
                    <a:ext uri="{FF2B5EF4-FFF2-40B4-BE49-F238E27FC236}">
                      <a16:creationId xmlns:a16="http://schemas.microsoft.com/office/drawing/2014/main" id="{EA13ACEB-320D-023F-9E5E-BC02BC7EB688}"/>
                    </a:ext>
                  </a:extLst>
                </p14:cNvPr>
                <p14:cNvContentPartPr/>
                <p14:nvPr/>
              </p14:nvContentPartPr>
              <p14:xfrm>
                <a:off x="1804096" y="3932951"/>
                <a:ext cx="60840" cy="15120"/>
              </p14:xfrm>
            </p:contentPart>
          </mc:Choice>
          <mc:Fallback xmlns="">
            <p:pic>
              <p:nvPicPr>
                <p:cNvPr id="72" name="Ink 71">
                  <a:extLst>
                    <a:ext uri="{FF2B5EF4-FFF2-40B4-BE49-F238E27FC236}">
                      <a16:creationId xmlns:a16="http://schemas.microsoft.com/office/drawing/2014/main" id="{EA13ACEB-320D-023F-9E5E-BC02BC7EB688}"/>
                    </a:ext>
                  </a:extLst>
                </p:cNvPr>
                <p:cNvPicPr/>
                <p:nvPr/>
              </p:nvPicPr>
              <p:blipFill>
                <a:blip r:embed="rId97"/>
                <a:stretch>
                  <a:fillRect/>
                </a:stretch>
              </p:blipFill>
              <p:spPr>
                <a:xfrm>
                  <a:off x="1773496" y="3901991"/>
                  <a:ext cx="12204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3" name="Ink 72">
                  <a:extLst>
                    <a:ext uri="{FF2B5EF4-FFF2-40B4-BE49-F238E27FC236}">
                      <a16:creationId xmlns:a16="http://schemas.microsoft.com/office/drawing/2014/main" id="{1F36515B-986B-FBF8-A724-983BD9EE5BB4}"/>
                    </a:ext>
                  </a:extLst>
                </p14:cNvPr>
                <p14:cNvContentPartPr/>
                <p14:nvPr/>
              </p14:nvContentPartPr>
              <p14:xfrm>
                <a:off x="1934776" y="3977231"/>
                <a:ext cx="72720" cy="11880"/>
              </p14:xfrm>
            </p:contentPart>
          </mc:Choice>
          <mc:Fallback xmlns="">
            <p:pic>
              <p:nvPicPr>
                <p:cNvPr id="73" name="Ink 72">
                  <a:extLst>
                    <a:ext uri="{FF2B5EF4-FFF2-40B4-BE49-F238E27FC236}">
                      <a16:creationId xmlns:a16="http://schemas.microsoft.com/office/drawing/2014/main" id="{1F36515B-986B-FBF8-A724-983BD9EE5BB4}"/>
                    </a:ext>
                  </a:extLst>
                </p:cNvPr>
                <p:cNvPicPr/>
                <p:nvPr/>
              </p:nvPicPr>
              <p:blipFill>
                <a:blip r:embed="rId99"/>
                <a:stretch>
                  <a:fillRect/>
                </a:stretch>
              </p:blipFill>
              <p:spPr>
                <a:xfrm>
                  <a:off x="1904176" y="3946631"/>
                  <a:ext cx="13428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4" name="Ink 73">
                  <a:extLst>
                    <a:ext uri="{FF2B5EF4-FFF2-40B4-BE49-F238E27FC236}">
                      <a16:creationId xmlns:a16="http://schemas.microsoft.com/office/drawing/2014/main" id="{6E7E1B3E-B75C-D5B5-4E7B-A18696552A9A}"/>
                    </a:ext>
                  </a:extLst>
                </p14:cNvPr>
                <p14:cNvContentPartPr/>
                <p14:nvPr/>
              </p14:nvContentPartPr>
              <p14:xfrm>
                <a:off x="2076616" y="3930431"/>
                <a:ext cx="66240" cy="20880"/>
              </p14:xfrm>
            </p:contentPart>
          </mc:Choice>
          <mc:Fallback xmlns="">
            <p:pic>
              <p:nvPicPr>
                <p:cNvPr id="74" name="Ink 73">
                  <a:extLst>
                    <a:ext uri="{FF2B5EF4-FFF2-40B4-BE49-F238E27FC236}">
                      <a16:creationId xmlns:a16="http://schemas.microsoft.com/office/drawing/2014/main" id="{6E7E1B3E-B75C-D5B5-4E7B-A18696552A9A}"/>
                    </a:ext>
                  </a:extLst>
                </p:cNvPr>
                <p:cNvPicPr/>
                <p:nvPr/>
              </p:nvPicPr>
              <p:blipFill>
                <a:blip r:embed="rId101"/>
                <a:stretch>
                  <a:fillRect/>
                </a:stretch>
              </p:blipFill>
              <p:spPr>
                <a:xfrm>
                  <a:off x="2046016" y="3899831"/>
                  <a:ext cx="12780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5" name="Ink 74">
                  <a:extLst>
                    <a:ext uri="{FF2B5EF4-FFF2-40B4-BE49-F238E27FC236}">
                      <a16:creationId xmlns:a16="http://schemas.microsoft.com/office/drawing/2014/main" id="{4CECF2E5-0681-84D6-759B-7733BC8E851E}"/>
                    </a:ext>
                  </a:extLst>
                </p14:cNvPr>
                <p14:cNvContentPartPr/>
                <p14:nvPr/>
              </p14:nvContentPartPr>
              <p14:xfrm>
                <a:off x="2211976" y="3872471"/>
                <a:ext cx="35640" cy="21960"/>
              </p14:xfrm>
            </p:contentPart>
          </mc:Choice>
          <mc:Fallback xmlns="">
            <p:pic>
              <p:nvPicPr>
                <p:cNvPr id="75" name="Ink 74">
                  <a:extLst>
                    <a:ext uri="{FF2B5EF4-FFF2-40B4-BE49-F238E27FC236}">
                      <a16:creationId xmlns:a16="http://schemas.microsoft.com/office/drawing/2014/main" id="{4CECF2E5-0681-84D6-759B-7733BC8E851E}"/>
                    </a:ext>
                  </a:extLst>
                </p:cNvPr>
                <p:cNvPicPr/>
                <p:nvPr/>
              </p:nvPicPr>
              <p:blipFill>
                <a:blip r:embed="rId103"/>
                <a:stretch>
                  <a:fillRect/>
                </a:stretch>
              </p:blipFill>
              <p:spPr>
                <a:xfrm>
                  <a:off x="2181016" y="3841511"/>
                  <a:ext cx="9684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6" name="Ink 75">
                  <a:extLst>
                    <a:ext uri="{FF2B5EF4-FFF2-40B4-BE49-F238E27FC236}">
                      <a16:creationId xmlns:a16="http://schemas.microsoft.com/office/drawing/2014/main" id="{1BC14068-3ED7-1DDE-5C45-6750C3B11B2A}"/>
                    </a:ext>
                  </a:extLst>
                </p14:cNvPr>
                <p14:cNvContentPartPr/>
                <p14:nvPr/>
              </p14:nvContentPartPr>
              <p14:xfrm>
                <a:off x="2285416" y="3755831"/>
                <a:ext cx="11520" cy="25560"/>
              </p14:xfrm>
            </p:contentPart>
          </mc:Choice>
          <mc:Fallback xmlns="">
            <p:pic>
              <p:nvPicPr>
                <p:cNvPr id="76" name="Ink 75">
                  <a:extLst>
                    <a:ext uri="{FF2B5EF4-FFF2-40B4-BE49-F238E27FC236}">
                      <a16:creationId xmlns:a16="http://schemas.microsoft.com/office/drawing/2014/main" id="{1BC14068-3ED7-1DDE-5C45-6750C3B11B2A}"/>
                    </a:ext>
                  </a:extLst>
                </p:cNvPr>
                <p:cNvPicPr/>
                <p:nvPr/>
              </p:nvPicPr>
              <p:blipFill>
                <a:blip r:embed="rId105"/>
                <a:stretch>
                  <a:fillRect/>
                </a:stretch>
              </p:blipFill>
              <p:spPr>
                <a:xfrm>
                  <a:off x="2254816" y="3725231"/>
                  <a:ext cx="7272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7" name="Ink 76">
                  <a:extLst>
                    <a:ext uri="{FF2B5EF4-FFF2-40B4-BE49-F238E27FC236}">
                      <a16:creationId xmlns:a16="http://schemas.microsoft.com/office/drawing/2014/main" id="{B45C25E7-C082-4D4B-7C81-B716CFB420C6}"/>
                    </a:ext>
                  </a:extLst>
                </p14:cNvPr>
                <p14:cNvContentPartPr/>
                <p14:nvPr/>
              </p14:nvContentPartPr>
              <p14:xfrm>
                <a:off x="2335096" y="3604991"/>
                <a:ext cx="360" cy="360"/>
              </p14:xfrm>
            </p:contentPart>
          </mc:Choice>
          <mc:Fallback xmlns="">
            <p:pic>
              <p:nvPicPr>
                <p:cNvPr id="77" name="Ink 76">
                  <a:extLst>
                    <a:ext uri="{FF2B5EF4-FFF2-40B4-BE49-F238E27FC236}">
                      <a16:creationId xmlns:a16="http://schemas.microsoft.com/office/drawing/2014/main" id="{B45C25E7-C082-4D4B-7C81-B716CFB420C6}"/>
                    </a:ext>
                  </a:extLst>
                </p:cNvPr>
                <p:cNvPicPr/>
                <p:nvPr/>
              </p:nvPicPr>
              <p:blipFill>
                <a:blip r:embed="rId107"/>
                <a:stretch>
                  <a:fillRect/>
                </a:stretch>
              </p:blipFill>
              <p:spPr>
                <a:xfrm>
                  <a:off x="2304136" y="3574391"/>
                  <a:ext cx="61560" cy="61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8">
            <p14:nvContentPartPr>
              <p14:cNvPr id="78" name="Ink 77">
                <a:extLst>
                  <a:ext uri="{FF2B5EF4-FFF2-40B4-BE49-F238E27FC236}">
                    <a16:creationId xmlns:a16="http://schemas.microsoft.com/office/drawing/2014/main" id="{F92276E4-2899-7A3B-1640-4C743B2833AB}"/>
                  </a:ext>
                </a:extLst>
              </p14:cNvPr>
              <p14:cNvContentPartPr/>
              <p14:nvPr/>
            </p14:nvContentPartPr>
            <p14:xfrm>
              <a:off x="2373256" y="3410951"/>
              <a:ext cx="9000" cy="35640"/>
            </p14:xfrm>
          </p:contentPart>
        </mc:Choice>
        <mc:Fallback xmlns="">
          <p:pic>
            <p:nvPicPr>
              <p:cNvPr id="78" name="Ink 77">
                <a:extLst>
                  <a:ext uri="{FF2B5EF4-FFF2-40B4-BE49-F238E27FC236}">
                    <a16:creationId xmlns:a16="http://schemas.microsoft.com/office/drawing/2014/main" id="{F92276E4-2899-7A3B-1640-4C743B2833AB}"/>
                  </a:ext>
                </a:extLst>
              </p:cNvPr>
              <p:cNvPicPr/>
              <p:nvPr/>
            </p:nvPicPr>
            <p:blipFill>
              <a:blip r:embed="rId109"/>
              <a:stretch>
                <a:fillRect/>
              </a:stretch>
            </p:blipFill>
            <p:spPr>
              <a:xfrm>
                <a:off x="2342656" y="3380351"/>
                <a:ext cx="7056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9" name="Ink 78">
                <a:extLst>
                  <a:ext uri="{FF2B5EF4-FFF2-40B4-BE49-F238E27FC236}">
                    <a16:creationId xmlns:a16="http://schemas.microsoft.com/office/drawing/2014/main" id="{A2EC4878-6E63-1A31-2B9A-F34E15018B21}"/>
                  </a:ext>
                </a:extLst>
              </p14:cNvPr>
              <p14:cNvContentPartPr/>
              <p14:nvPr/>
            </p14:nvContentPartPr>
            <p14:xfrm>
              <a:off x="2383336" y="3239591"/>
              <a:ext cx="11520" cy="29880"/>
            </p14:xfrm>
          </p:contentPart>
        </mc:Choice>
        <mc:Fallback xmlns="">
          <p:pic>
            <p:nvPicPr>
              <p:cNvPr id="79" name="Ink 78">
                <a:extLst>
                  <a:ext uri="{FF2B5EF4-FFF2-40B4-BE49-F238E27FC236}">
                    <a16:creationId xmlns:a16="http://schemas.microsoft.com/office/drawing/2014/main" id="{A2EC4878-6E63-1A31-2B9A-F34E15018B21}"/>
                  </a:ext>
                </a:extLst>
              </p:cNvPr>
              <p:cNvPicPr/>
              <p:nvPr/>
            </p:nvPicPr>
            <p:blipFill>
              <a:blip r:embed="rId111"/>
              <a:stretch>
                <a:fillRect/>
              </a:stretch>
            </p:blipFill>
            <p:spPr>
              <a:xfrm>
                <a:off x="2352736" y="3208991"/>
                <a:ext cx="72720" cy="91440"/>
              </a:xfrm>
              <a:prstGeom prst="rect">
                <a:avLst/>
              </a:prstGeom>
            </p:spPr>
          </p:pic>
        </mc:Fallback>
      </mc:AlternateContent>
      <p:grpSp>
        <p:nvGrpSpPr>
          <p:cNvPr id="86" name="Group 85">
            <a:extLst>
              <a:ext uri="{FF2B5EF4-FFF2-40B4-BE49-F238E27FC236}">
                <a16:creationId xmlns:a16="http://schemas.microsoft.com/office/drawing/2014/main" id="{6AC892E6-17C6-4EA9-DF32-83A9FB86ADA2}"/>
              </a:ext>
            </a:extLst>
          </p:cNvPr>
          <p:cNvGrpSpPr/>
          <p:nvPr/>
        </p:nvGrpSpPr>
        <p:grpSpPr>
          <a:xfrm>
            <a:off x="2239336" y="2907311"/>
            <a:ext cx="155520" cy="189000"/>
            <a:chOff x="2239336" y="2907311"/>
            <a:chExt cx="155520" cy="189000"/>
          </a:xfrm>
        </p:grpSpPr>
        <mc:AlternateContent xmlns:mc="http://schemas.openxmlformats.org/markup-compatibility/2006" xmlns:p14="http://schemas.microsoft.com/office/powerpoint/2010/main">
          <mc:Choice Requires="p14">
            <p:contentPart p14:bwMode="auto" r:id="rId112">
              <p14:nvContentPartPr>
                <p14:cNvPr id="80" name="Ink 79">
                  <a:extLst>
                    <a:ext uri="{FF2B5EF4-FFF2-40B4-BE49-F238E27FC236}">
                      <a16:creationId xmlns:a16="http://schemas.microsoft.com/office/drawing/2014/main" id="{F31E95EC-E194-8469-AE05-772272089526}"/>
                    </a:ext>
                  </a:extLst>
                </p14:cNvPr>
                <p14:cNvContentPartPr/>
                <p14:nvPr/>
              </p14:nvContentPartPr>
              <p14:xfrm>
                <a:off x="2381176" y="3078671"/>
                <a:ext cx="13680" cy="17640"/>
              </p14:xfrm>
            </p:contentPart>
          </mc:Choice>
          <mc:Fallback xmlns="">
            <p:pic>
              <p:nvPicPr>
                <p:cNvPr id="80" name="Ink 79">
                  <a:extLst>
                    <a:ext uri="{FF2B5EF4-FFF2-40B4-BE49-F238E27FC236}">
                      <a16:creationId xmlns:a16="http://schemas.microsoft.com/office/drawing/2014/main" id="{F31E95EC-E194-8469-AE05-772272089526}"/>
                    </a:ext>
                  </a:extLst>
                </p:cNvPr>
                <p:cNvPicPr/>
                <p:nvPr/>
              </p:nvPicPr>
              <p:blipFill>
                <a:blip r:embed="rId113"/>
                <a:stretch>
                  <a:fillRect/>
                </a:stretch>
              </p:blipFill>
              <p:spPr>
                <a:xfrm>
                  <a:off x="2350576" y="3048071"/>
                  <a:ext cx="7488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1" name="Ink 80">
                  <a:extLst>
                    <a:ext uri="{FF2B5EF4-FFF2-40B4-BE49-F238E27FC236}">
                      <a16:creationId xmlns:a16="http://schemas.microsoft.com/office/drawing/2014/main" id="{E38E3376-01E5-3A9F-E68D-E157E1BFEAD5}"/>
                    </a:ext>
                  </a:extLst>
                </p14:cNvPr>
                <p14:cNvContentPartPr/>
                <p14:nvPr/>
              </p14:nvContentPartPr>
              <p14:xfrm>
                <a:off x="2319976" y="2955191"/>
                <a:ext cx="12960" cy="46080"/>
              </p14:xfrm>
            </p:contentPart>
          </mc:Choice>
          <mc:Fallback xmlns="">
            <p:pic>
              <p:nvPicPr>
                <p:cNvPr id="81" name="Ink 80">
                  <a:extLst>
                    <a:ext uri="{FF2B5EF4-FFF2-40B4-BE49-F238E27FC236}">
                      <a16:creationId xmlns:a16="http://schemas.microsoft.com/office/drawing/2014/main" id="{E38E3376-01E5-3A9F-E68D-E157E1BFEAD5}"/>
                    </a:ext>
                  </a:extLst>
                </p:cNvPr>
                <p:cNvPicPr/>
                <p:nvPr/>
              </p:nvPicPr>
              <p:blipFill>
                <a:blip r:embed="rId115"/>
                <a:stretch>
                  <a:fillRect/>
                </a:stretch>
              </p:blipFill>
              <p:spPr>
                <a:xfrm>
                  <a:off x="2289376" y="2924591"/>
                  <a:ext cx="7452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2" name="Ink 81">
                  <a:extLst>
                    <a:ext uri="{FF2B5EF4-FFF2-40B4-BE49-F238E27FC236}">
                      <a16:creationId xmlns:a16="http://schemas.microsoft.com/office/drawing/2014/main" id="{6DA6F00A-C7A7-0C6B-9462-EB596487559E}"/>
                    </a:ext>
                  </a:extLst>
                </p14:cNvPr>
                <p14:cNvContentPartPr/>
                <p14:nvPr/>
              </p14:nvContentPartPr>
              <p14:xfrm>
                <a:off x="2239336" y="2907311"/>
                <a:ext cx="44280" cy="6120"/>
              </p14:xfrm>
            </p:contentPart>
          </mc:Choice>
          <mc:Fallback xmlns="">
            <p:pic>
              <p:nvPicPr>
                <p:cNvPr id="82" name="Ink 81">
                  <a:extLst>
                    <a:ext uri="{FF2B5EF4-FFF2-40B4-BE49-F238E27FC236}">
                      <a16:creationId xmlns:a16="http://schemas.microsoft.com/office/drawing/2014/main" id="{6DA6F00A-C7A7-0C6B-9462-EB596487559E}"/>
                    </a:ext>
                  </a:extLst>
                </p:cNvPr>
                <p:cNvPicPr/>
                <p:nvPr/>
              </p:nvPicPr>
              <p:blipFill>
                <a:blip r:embed="rId117"/>
                <a:stretch>
                  <a:fillRect/>
                </a:stretch>
              </p:blipFill>
              <p:spPr>
                <a:xfrm>
                  <a:off x="2208736" y="2876711"/>
                  <a:ext cx="105840" cy="67320"/>
                </a:xfrm>
                <a:prstGeom prst="rect">
                  <a:avLst/>
                </a:prstGeom>
              </p:spPr>
            </p:pic>
          </mc:Fallback>
        </mc:AlternateContent>
      </p:grpSp>
      <p:grpSp>
        <p:nvGrpSpPr>
          <p:cNvPr id="85" name="Group 84">
            <a:extLst>
              <a:ext uri="{FF2B5EF4-FFF2-40B4-BE49-F238E27FC236}">
                <a16:creationId xmlns:a16="http://schemas.microsoft.com/office/drawing/2014/main" id="{0FAE3729-09D3-78DC-C84E-16B42FAC0FA9}"/>
              </a:ext>
            </a:extLst>
          </p:cNvPr>
          <p:cNvGrpSpPr/>
          <p:nvPr/>
        </p:nvGrpSpPr>
        <p:grpSpPr>
          <a:xfrm>
            <a:off x="1808416" y="2928911"/>
            <a:ext cx="204840" cy="239400"/>
            <a:chOff x="1808416" y="2928911"/>
            <a:chExt cx="204840" cy="239400"/>
          </a:xfrm>
        </p:grpSpPr>
        <mc:AlternateContent xmlns:mc="http://schemas.openxmlformats.org/markup-compatibility/2006" xmlns:p14="http://schemas.microsoft.com/office/powerpoint/2010/main">
          <mc:Choice Requires="p14">
            <p:contentPart p14:bwMode="auto" r:id="rId118">
              <p14:nvContentPartPr>
                <p14:cNvPr id="66" name="Ink 65">
                  <a:extLst>
                    <a:ext uri="{FF2B5EF4-FFF2-40B4-BE49-F238E27FC236}">
                      <a16:creationId xmlns:a16="http://schemas.microsoft.com/office/drawing/2014/main" id="{3B752AE3-A7A7-2454-57C2-189ABBE67E4F}"/>
                    </a:ext>
                  </a:extLst>
                </p14:cNvPr>
                <p14:cNvContentPartPr/>
                <p14:nvPr/>
              </p14:nvContentPartPr>
              <p14:xfrm>
                <a:off x="1822816" y="3038711"/>
                <a:ext cx="13680" cy="42480"/>
              </p14:xfrm>
            </p:contentPart>
          </mc:Choice>
          <mc:Fallback xmlns="">
            <p:pic>
              <p:nvPicPr>
                <p:cNvPr id="66" name="Ink 65">
                  <a:extLst>
                    <a:ext uri="{FF2B5EF4-FFF2-40B4-BE49-F238E27FC236}">
                      <a16:creationId xmlns:a16="http://schemas.microsoft.com/office/drawing/2014/main" id="{3B752AE3-A7A7-2454-57C2-189ABBE67E4F}"/>
                    </a:ext>
                  </a:extLst>
                </p:cNvPr>
                <p:cNvPicPr/>
                <p:nvPr/>
              </p:nvPicPr>
              <p:blipFill>
                <a:blip r:embed="rId119"/>
                <a:stretch>
                  <a:fillRect/>
                </a:stretch>
              </p:blipFill>
              <p:spPr>
                <a:xfrm>
                  <a:off x="1792216" y="3008111"/>
                  <a:ext cx="7488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7" name="Ink 66">
                  <a:extLst>
                    <a:ext uri="{FF2B5EF4-FFF2-40B4-BE49-F238E27FC236}">
                      <a16:creationId xmlns:a16="http://schemas.microsoft.com/office/drawing/2014/main" id="{3A73B63A-D8AB-B74C-1BAC-FA84FA05A761}"/>
                    </a:ext>
                  </a:extLst>
                </p14:cNvPr>
                <p14:cNvContentPartPr/>
                <p14:nvPr/>
              </p14:nvContentPartPr>
              <p14:xfrm>
                <a:off x="1822816" y="3037631"/>
                <a:ext cx="16560" cy="130680"/>
              </p14:xfrm>
            </p:contentPart>
          </mc:Choice>
          <mc:Fallback xmlns="">
            <p:pic>
              <p:nvPicPr>
                <p:cNvPr id="67" name="Ink 66">
                  <a:extLst>
                    <a:ext uri="{FF2B5EF4-FFF2-40B4-BE49-F238E27FC236}">
                      <a16:creationId xmlns:a16="http://schemas.microsoft.com/office/drawing/2014/main" id="{3A73B63A-D8AB-B74C-1BAC-FA84FA05A761}"/>
                    </a:ext>
                  </a:extLst>
                </p:cNvPr>
                <p:cNvPicPr/>
                <p:nvPr/>
              </p:nvPicPr>
              <p:blipFill>
                <a:blip r:embed="rId121"/>
                <a:stretch>
                  <a:fillRect/>
                </a:stretch>
              </p:blipFill>
              <p:spPr>
                <a:xfrm>
                  <a:off x="1792216" y="3006671"/>
                  <a:ext cx="7776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3" name="Ink 82">
                  <a:extLst>
                    <a:ext uri="{FF2B5EF4-FFF2-40B4-BE49-F238E27FC236}">
                      <a16:creationId xmlns:a16="http://schemas.microsoft.com/office/drawing/2014/main" id="{9034BB61-E7B2-C216-C698-3A16D7225D4A}"/>
                    </a:ext>
                  </a:extLst>
                </p14:cNvPr>
                <p14:cNvContentPartPr/>
                <p14:nvPr/>
              </p14:nvContentPartPr>
              <p14:xfrm>
                <a:off x="1964656" y="2928911"/>
                <a:ext cx="48600" cy="16200"/>
              </p14:xfrm>
            </p:contentPart>
          </mc:Choice>
          <mc:Fallback xmlns="">
            <p:pic>
              <p:nvPicPr>
                <p:cNvPr id="83" name="Ink 82">
                  <a:extLst>
                    <a:ext uri="{FF2B5EF4-FFF2-40B4-BE49-F238E27FC236}">
                      <a16:creationId xmlns:a16="http://schemas.microsoft.com/office/drawing/2014/main" id="{9034BB61-E7B2-C216-C698-3A16D7225D4A}"/>
                    </a:ext>
                  </a:extLst>
                </p:cNvPr>
                <p:cNvPicPr/>
                <p:nvPr/>
              </p:nvPicPr>
              <p:blipFill>
                <a:blip r:embed="rId123"/>
                <a:stretch>
                  <a:fillRect/>
                </a:stretch>
              </p:blipFill>
              <p:spPr>
                <a:xfrm>
                  <a:off x="1933696" y="2898311"/>
                  <a:ext cx="11016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4" name="Ink 83">
                  <a:extLst>
                    <a:ext uri="{FF2B5EF4-FFF2-40B4-BE49-F238E27FC236}">
                      <a16:creationId xmlns:a16="http://schemas.microsoft.com/office/drawing/2014/main" id="{4E65ADF2-465B-60C5-BD3B-D18BA29031B0}"/>
                    </a:ext>
                  </a:extLst>
                </p14:cNvPr>
                <p14:cNvContentPartPr/>
                <p14:nvPr/>
              </p14:nvContentPartPr>
              <p14:xfrm>
                <a:off x="1808416" y="3012431"/>
                <a:ext cx="6840" cy="12960"/>
              </p14:xfrm>
            </p:contentPart>
          </mc:Choice>
          <mc:Fallback xmlns="">
            <p:pic>
              <p:nvPicPr>
                <p:cNvPr id="84" name="Ink 83">
                  <a:extLst>
                    <a:ext uri="{FF2B5EF4-FFF2-40B4-BE49-F238E27FC236}">
                      <a16:creationId xmlns:a16="http://schemas.microsoft.com/office/drawing/2014/main" id="{4E65ADF2-465B-60C5-BD3B-D18BA29031B0}"/>
                    </a:ext>
                  </a:extLst>
                </p:cNvPr>
                <p:cNvPicPr/>
                <p:nvPr/>
              </p:nvPicPr>
              <p:blipFill>
                <a:blip r:embed="rId125"/>
                <a:stretch>
                  <a:fillRect/>
                </a:stretch>
              </p:blipFill>
              <p:spPr>
                <a:xfrm>
                  <a:off x="1777816" y="2981831"/>
                  <a:ext cx="68400" cy="74160"/>
                </a:xfrm>
                <a:prstGeom prst="rect">
                  <a:avLst/>
                </a:prstGeom>
              </p:spPr>
            </p:pic>
          </mc:Fallback>
        </mc:AlternateContent>
      </p:grpSp>
      <p:grpSp>
        <p:nvGrpSpPr>
          <p:cNvPr id="108" name="Group 107">
            <a:extLst>
              <a:ext uri="{FF2B5EF4-FFF2-40B4-BE49-F238E27FC236}">
                <a16:creationId xmlns:a16="http://schemas.microsoft.com/office/drawing/2014/main" id="{7C121702-2498-7764-F26E-C3C4BBB2E25D}"/>
              </a:ext>
            </a:extLst>
          </p:cNvPr>
          <p:cNvGrpSpPr/>
          <p:nvPr/>
        </p:nvGrpSpPr>
        <p:grpSpPr>
          <a:xfrm>
            <a:off x="457696" y="2282711"/>
            <a:ext cx="1620360" cy="912240"/>
            <a:chOff x="457696" y="2282711"/>
            <a:chExt cx="1620360" cy="912240"/>
          </a:xfrm>
        </p:grpSpPr>
        <mc:AlternateContent xmlns:mc="http://schemas.openxmlformats.org/markup-compatibility/2006" xmlns:p14="http://schemas.microsoft.com/office/powerpoint/2010/main">
          <mc:Choice Requires="p14">
            <p:contentPart p14:bwMode="auto" r:id="rId126">
              <p14:nvContentPartPr>
                <p14:cNvPr id="89" name="Ink 88">
                  <a:extLst>
                    <a:ext uri="{FF2B5EF4-FFF2-40B4-BE49-F238E27FC236}">
                      <a16:creationId xmlns:a16="http://schemas.microsoft.com/office/drawing/2014/main" id="{45A3B3AD-DCE5-B738-825E-DA513DDE275D}"/>
                    </a:ext>
                  </a:extLst>
                </p14:cNvPr>
                <p14:cNvContentPartPr/>
                <p14:nvPr/>
              </p14:nvContentPartPr>
              <p14:xfrm>
                <a:off x="457696" y="2539391"/>
                <a:ext cx="377280" cy="245880"/>
              </p14:xfrm>
            </p:contentPart>
          </mc:Choice>
          <mc:Fallback xmlns="">
            <p:pic>
              <p:nvPicPr>
                <p:cNvPr id="89" name="Ink 88">
                  <a:extLst>
                    <a:ext uri="{FF2B5EF4-FFF2-40B4-BE49-F238E27FC236}">
                      <a16:creationId xmlns:a16="http://schemas.microsoft.com/office/drawing/2014/main" id="{45A3B3AD-DCE5-B738-825E-DA513DDE275D}"/>
                    </a:ext>
                  </a:extLst>
                </p:cNvPr>
                <p:cNvPicPr/>
                <p:nvPr/>
              </p:nvPicPr>
              <p:blipFill>
                <a:blip r:embed="rId127"/>
                <a:stretch>
                  <a:fillRect/>
                </a:stretch>
              </p:blipFill>
              <p:spPr>
                <a:xfrm>
                  <a:off x="427096" y="2508791"/>
                  <a:ext cx="43884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90" name="Ink 89">
                  <a:extLst>
                    <a:ext uri="{FF2B5EF4-FFF2-40B4-BE49-F238E27FC236}">
                      <a16:creationId xmlns:a16="http://schemas.microsoft.com/office/drawing/2014/main" id="{07EB42B2-785B-30D5-0EAD-0E0C3B2C3522}"/>
                    </a:ext>
                  </a:extLst>
                </p14:cNvPr>
                <p14:cNvContentPartPr/>
                <p14:nvPr/>
              </p14:nvContentPartPr>
              <p14:xfrm>
                <a:off x="836776" y="2539391"/>
                <a:ext cx="108000" cy="126000"/>
              </p14:xfrm>
            </p:contentPart>
          </mc:Choice>
          <mc:Fallback xmlns="">
            <p:pic>
              <p:nvPicPr>
                <p:cNvPr id="90" name="Ink 89">
                  <a:extLst>
                    <a:ext uri="{FF2B5EF4-FFF2-40B4-BE49-F238E27FC236}">
                      <a16:creationId xmlns:a16="http://schemas.microsoft.com/office/drawing/2014/main" id="{07EB42B2-785B-30D5-0EAD-0E0C3B2C3522}"/>
                    </a:ext>
                  </a:extLst>
                </p:cNvPr>
                <p:cNvPicPr/>
                <p:nvPr/>
              </p:nvPicPr>
              <p:blipFill>
                <a:blip r:embed="rId129"/>
                <a:stretch>
                  <a:fillRect/>
                </a:stretch>
              </p:blipFill>
              <p:spPr>
                <a:xfrm>
                  <a:off x="806176" y="2508791"/>
                  <a:ext cx="16956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91" name="Ink 90">
                  <a:extLst>
                    <a:ext uri="{FF2B5EF4-FFF2-40B4-BE49-F238E27FC236}">
                      <a16:creationId xmlns:a16="http://schemas.microsoft.com/office/drawing/2014/main" id="{61C31158-3DF5-9589-7F61-58C90B924D9D}"/>
                    </a:ext>
                  </a:extLst>
                </p14:cNvPr>
                <p14:cNvContentPartPr/>
                <p14:nvPr/>
              </p14:nvContentPartPr>
              <p14:xfrm>
                <a:off x="960976" y="2544071"/>
                <a:ext cx="105840" cy="119160"/>
              </p14:xfrm>
            </p:contentPart>
          </mc:Choice>
          <mc:Fallback xmlns="">
            <p:pic>
              <p:nvPicPr>
                <p:cNvPr id="91" name="Ink 90">
                  <a:extLst>
                    <a:ext uri="{FF2B5EF4-FFF2-40B4-BE49-F238E27FC236}">
                      <a16:creationId xmlns:a16="http://schemas.microsoft.com/office/drawing/2014/main" id="{61C31158-3DF5-9589-7F61-58C90B924D9D}"/>
                    </a:ext>
                  </a:extLst>
                </p:cNvPr>
                <p:cNvPicPr/>
                <p:nvPr/>
              </p:nvPicPr>
              <p:blipFill>
                <a:blip r:embed="rId131"/>
                <a:stretch>
                  <a:fillRect/>
                </a:stretch>
              </p:blipFill>
              <p:spPr>
                <a:xfrm>
                  <a:off x="930376" y="2513471"/>
                  <a:ext cx="16740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92" name="Ink 91">
                  <a:extLst>
                    <a:ext uri="{FF2B5EF4-FFF2-40B4-BE49-F238E27FC236}">
                      <a16:creationId xmlns:a16="http://schemas.microsoft.com/office/drawing/2014/main" id="{AAEDE69E-5AB9-8177-B75D-469C0FA6F25E}"/>
                    </a:ext>
                  </a:extLst>
                </p14:cNvPr>
                <p14:cNvContentPartPr/>
                <p14:nvPr/>
              </p14:nvContentPartPr>
              <p14:xfrm>
                <a:off x="1117216" y="2415191"/>
                <a:ext cx="227880" cy="212760"/>
              </p14:xfrm>
            </p:contentPart>
          </mc:Choice>
          <mc:Fallback xmlns="">
            <p:pic>
              <p:nvPicPr>
                <p:cNvPr id="92" name="Ink 91">
                  <a:extLst>
                    <a:ext uri="{FF2B5EF4-FFF2-40B4-BE49-F238E27FC236}">
                      <a16:creationId xmlns:a16="http://schemas.microsoft.com/office/drawing/2014/main" id="{AAEDE69E-5AB9-8177-B75D-469C0FA6F25E}"/>
                    </a:ext>
                  </a:extLst>
                </p:cNvPr>
                <p:cNvPicPr/>
                <p:nvPr/>
              </p:nvPicPr>
              <p:blipFill>
                <a:blip r:embed="rId133"/>
                <a:stretch>
                  <a:fillRect/>
                </a:stretch>
              </p:blipFill>
              <p:spPr>
                <a:xfrm>
                  <a:off x="1086616" y="2384231"/>
                  <a:ext cx="28908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93" name="Ink 92">
                  <a:extLst>
                    <a:ext uri="{FF2B5EF4-FFF2-40B4-BE49-F238E27FC236}">
                      <a16:creationId xmlns:a16="http://schemas.microsoft.com/office/drawing/2014/main" id="{FFF2D6E2-DA6E-37DE-677E-60A68A88DC04}"/>
                    </a:ext>
                  </a:extLst>
                </p14:cNvPr>
                <p14:cNvContentPartPr/>
                <p14:nvPr/>
              </p14:nvContentPartPr>
              <p14:xfrm>
                <a:off x="1147816" y="2491511"/>
                <a:ext cx="167400" cy="11880"/>
              </p14:xfrm>
            </p:contentPart>
          </mc:Choice>
          <mc:Fallback xmlns="">
            <p:pic>
              <p:nvPicPr>
                <p:cNvPr id="93" name="Ink 92">
                  <a:extLst>
                    <a:ext uri="{FF2B5EF4-FFF2-40B4-BE49-F238E27FC236}">
                      <a16:creationId xmlns:a16="http://schemas.microsoft.com/office/drawing/2014/main" id="{FFF2D6E2-DA6E-37DE-677E-60A68A88DC04}"/>
                    </a:ext>
                  </a:extLst>
                </p:cNvPr>
                <p:cNvPicPr/>
                <p:nvPr/>
              </p:nvPicPr>
              <p:blipFill>
                <a:blip r:embed="rId135"/>
                <a:stretch>
                  <a:fillRect/>
                </a:stretch>
              </p:blipFill>
              <p:spPr>
                <a:xfrm>
                  <a:off x="1117216" y="2460911"/>
                  <a:ext cx="22860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94" name="Ink 93">
                  <a:extLst>
                    <a:ext uri="{FF2B5EF4-FFF2-40B4-BE49-F238E27FC236}">
                      <a16:creationId xmlns:a16="http://schemas.microsoft.com/office/drawing/2014/main" id="{51195157-82B3-376E-D508-72D9D58944D9}"/>
                    </a:ext>
                  </a:extLst>
                </p14:cNvPr>
                <p14:cNvContentPartPr/>
                <p14:nvPr/>
              </p14:nvContentPartPr>
              <p14:xfrm>
                <a:off x="1453456" y="2470991"/>
                <a:ext cx="369720" cy="128160"/>
              </p14:xfrm>
            </p:contentPart>
          </mc:Choice>
          <mc:Fallback xmlns="">
            <p:pic>
              <p:nvPicPr>
                <p:cNvPr id="94" name="Ink 93">
                  <a:extLst>
                    <a:ext uri="{FF2B5EF4-FFF2-40B4-BE49-F238E27FC236}">
                      <a16:creationId xmlns:a16="http://schemas.microsoft.com/office/drawing/2014/main" id="{51195157-82B3-376E-D508-72D9D58944D9}"/>
                    </a:ext>
                  </a:extLst>
                </p:cNvPr>
                <p:cNvPicPr/>
                <p:nvPr/>
              </p:nvPicPr>
              <p:blipFill>
                <a:blip r:embed="rId137"/>
                <a:stretch>
                  <a:fillRect/>
                </a:stretch>
              </p:blipFill>
              <p:spPr>
                <a:xfrm>
                  <a:off x="1422856" y="2440391"/>
                  <a:ext cx="43092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5" name="Ink 94">
                  <a:extLst>
                    <a:ext uri="{FF2B5EF4-FFF2-40B4-BE49-F238E27FC236}">
                      <a16:creationId xmlns:a16="http://schemas.microsoft.com/office/drawing/2014/main" id="{E21A72AB-5B23-7126-2964-1C4C3AFF1380}"/>
                    </a:ext>
                  </a:extLst>
                </p14:cNvPr>
                <p14:cNvContentPartPr/>
                <p14:nvPr/>
              </p14:nvContentPartPr>
              <p14:xfrm>
                <a:off x="1416016" y="2455151"/>
                <a:ext cx="15840" cy="1440"/>
              </p14:xfrm>
            </p:contentPart>
          </mc:Choice>
          <mc:Fallback xmlns="">
            <p:pic>
              <p:nvPicPr>
                <p:cNvPr id="95" name="Ink 94">
                  <a:extLst>
                    <a:ext uri="{FF2B5EF4-FFF2-40B4-BE49-F238E27FC236}">
                      <a16:creationId xmlns:a16="http://schemas.microsoft.com/office/drawing/2014/main" id="{E21A72AB-5B23-7126-2964-1C4C3AFF1380}"/>
                    </a:ext>
                  </a:extLst>
                </p:cNvPr>
                <p:cNvPicPr/>
                <p:nvPr/>
              </p:nvPicPr>
              <p:blipFill>
                <a:blip r:embed="rId139"/>
                <a:stretch>
                  <a:fillRect/>
                </a:stretch>
              </p:blipFill>
              <p:spPr>
                <a:xfrm>
                  <a:off x="1385416" y="2424551"/>
                  <a:ext cx="7704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6" name="Ink 95">
                  <a:extLst>
                    <a:ext uri="{FF2B5EF4-FFF2-40B4-BE49-F238E27FC236}">
                      <a16:creationId xmlns:a16="http://schemas.microsoft.com/office/drawing/2014/main" id="{458B9452-184C-08C0-E3CA-6A8690B368F3}"/>
                    </a:ext>
                  </a:extLst>
                </p14:cNvPr>
                <p14:cNvContentPartPr/>
                <p14:nvPr/>
              </p14:nvContentPartPr>
              <p14:xfrm>
                <a:off x="1869976" y="2282711"/>
                <a:ext cx="208080" cy="246960"/>
              </p14:xfrm>
            </p:contentPart>
          </mc:Choice>
          <mc:Fallback xmlns="">
            <p:pic>
              <p:nvPicPr>
                <p:cNvPr id="96" name="Ink 95">
                  <a:extLst>
                    <a:ext uri="{FF2B5EF4-FFF2-40B4-BE49-F238E27FC236}">
                      <a16:creationId xmlns:a16="http://schemas.microsoft.com/office/drawing/2014/main" id="{458B9452-184C-08C0-E3CA-6A8690B368F3}"/>
                    </a:ext>
                  </a:extLst>
                </p:cNvPr>
                <p:cNvPicPr/>
                <p:nvPr/>
              </p:nvPicPr>
              <p:blipFill>
                <a:blip r:embed="rId141"/>
                <a:stretch>
                  <a:fillRect/>
                </a:stretch>
              </p:blipFill>
              <p:spPr>
                <a:xfrm>
                  <a:off x="1839376" y="2251751"/>
                  <a:ext cx="26964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7" name="Ink 96">
                  <a:extLst>
                    <a:ext uri="{FF2B5EF4-FFF2-40B4-BE49-F238E27FC236}">
                      <a16:creationId xmlns:a16="http://schemas.microsoft.com/office/drawing/2014/main" id="{E9A60765-79C0-88CC-A7C8-1B37BCB7C3E4}"/>
                    </a:ext>
                  </a:extLst>
                </p14:cNvPr>
                <p14:cNvContentPartPr/>
                <p14:nvPr/>
              </p14:nvContentPartPr>
              <p14:xfrm>
                <a:off x="462016" y="2978231"/>
                <a:ext cx="257400" cy="118080"/>
              </p14:xfrm>
            </p:contentPart>
          </mc:Choice>
          <mc:Fallback xmlns="">
            <p:pic>
              <p:nvPicPr>
                <p:cNvPr id="97" name="Ink 96">
                  <a:extLst>
                    <a:ext uri="{FF2B5EF4-FFF2-40B4-BE49-F238E27FC236}">
                      <a16:creationId xmlns:a16="http://schemas.microsoft.com/office/drawing/2014/main" id="{E9A60765-79C0-88CC-A7C8-1B37BCB7C3E4}"/>
                    </a:ext>
                  </a:extLst>
                </p:cNvPr>
                <p:cNvPicPr/>
                <p:nvPr/>
              </p:nvPicPr>
              <p:blipFill>
                <a:blip r:embed="rId143"/>
                <a:stretch>
                  <a:fillRect/>
                </a:stretch>
              </p:blipFill>
              <p:spPr>
                <a:xfrm>
                  <a:off x="431416" y="2947271"/>
                  <a:ext cx="3189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8" name="Ink 97">
                  <a:extLst>
                    <a:ext uri="{FF2B5EF4-FFF2-40B4-BE49-F238E27FC236}">
                      <a16:creationId xmlns:a16="http://schemas.microsoft.com/office/drawing/2014/main" id="{1AA9D8BD-6EA2-7C48-306E-9161E5D9DF34}"/>
                    </a:ext>
                  </a:extLst>
                </p14:cNvPr>
                <p14:cNvContentPartPr/>
                <p14:nvPr/>
              </p14:nvContentPartPr>
              <p14:xfrm>
                <a:off x="729136" y="2905151"/>
                <a:ext cx="424800" cy="289800"/>
              </p14:xfrm>
            </p:contentPart>
          </mc:Choice>
          <mc:Fallback xmlns="">
            <p:pic>
              <p:nvPicPr>
                <p:cNvPr id="98" name="Ink 97">
                  <a:extLst>
                    <a:ext uri="{FF2B5EF4-FFF2-40B4-BE49-F238E27FC236}">
                      <a16:creationId xmlns:a16="http://schemas.microsoft.com/office/drawing/2014/main" id="{1AA9D8BD-6EA2-7C48-306E-9161E5D9DF34}"/>
                    </a:ext>
                  </a:extLst>
                </p:cNvPr>
                <p:cNvPicPr/>
                <p:nvPr/>
              </p:nvPicPr>
              <p:blipFill>
                <a:blip r:embed="rId145"/>
                <a:stretch>
                  <a:fillRect/>
                </a:stretch>
              </p:blipFill>
              <p:spPr>
                <a:xfrm>
                  <a:off x="698536" y="2874191"/>
                  <a:ext cx="48600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9" name="Ink 98">
                  <a:extLst>
                    <a:ext uri="{FF2B5EF4-FFF2-40B4-BE49-F238E27FC236}">
                      <a16:creationId xmlns:a16="http://schemas.microsoft.com/office/drawing/2014/main" id="{58C5DDDD-FC0B-52CA-D04E-C1E17BFE0D5C}"/>
                    </a:ext>
                  </a:extLst>
                </p14:cNvPr>
                <p14:cNvContentPartPr/>
                <p14:nvPr/>
              </p14:nvContentPartPr>
              <p14:xfrm>
                <a:off x="1209376" y="2745311"/>
                <a:ext cx="81720" cy="311040"/>
              </p14:xfrm>
            </p:contentPart>
          </mc:Choice>
          <mc:Fallback xmlns="">
            <p:pic>
              <p:nvPicPr>
                <p:cNvPr id="99" name="Ink 98">
                  <a:extLst>
                    <a:ext uri="{FF2B5EF4-FFF2-40B4-BE49-F238E27FC236}">
                      <a16:creationId xmlns:a16="http://schemas.microsoft.com/office/drawing/2014/main" id="{58C5DDDD-FC0B-52CA-D04E-C1E17BFE0D5C}"/>
                    </a:ext>
                  </a:extLst>
                </p:cNvPr>
                <p:cNvPicPr/>
                <p:nvPr/>
              </p:nvPicPr>
              <p:blipFill>
                <a:blip r:embed="rId147"/>
                <a:stretch>
                  <a:fillRect/>
                </a:stretch>
              </p:blipFill>
              <p:spPr>
                <a:xfrm>
                  <a:off x="1178776" y="2714351"/>
                  <a:ext cx="1429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00" name="Ink 99">
                  <a:extLst>
                    <a:ext uri="{FF2B5EF4-FFF2-40B4-BE49-F238E27FC236}">
                      <a16:creationId xmlns:a16="http://schemas.microsoft.com/office/drawing/2014/main" id="{5173C756-5428-3A94-B138-6490D3A7228C}"/>
                    </a:ext>
                  </a:extLst>
                </p14:cNvPr>
                <p14:cNvContentPartPr/>
                <p14:nvPr/>
              </p14:nvContentPartPr>
              <p14:xfrm>
                <a:off x="1238176" y="2841071"/>
                <a:ext cx="113400" cy="89280"/>
              </p14:xfrm>
            </p:contentPart>
          </mc:Choice>
          <mc:Fallback xmlns="">
            <p:pic>
              <p:nvPicPr>
                <p:cNvPr id="100" name="Ink 99">
                  <a:extLst>
                    <a:ext uri="{FF2B5EF4-FFF2-40B4-BE49-F238E27FC236}">
                      <a16:creationId xmlns:a16="http://schemas.microsoft.com/office/drawing/2014/main" id="{5173C756-5428-3A94-B138-6490D3A7228C}"/>
                    </a:ext>
                  </a:extLst>
                </p:cNvPr>
                <p:cNvPicPr/>
                <p:nvPr/>
              </p:nvPicPr>
              <p:blipFill>
                <a:blip r:embed="rId149"/>
                <a:stretch>
                  <a:fillRect/>
                </a:stretch>
              </p:blipFill>
              <p:spPr>
                <a:xfrm>
                  <a:off x="1207216" y="2810471"/>
                  <a:ext cx="17496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01" name="Ink 100">
                  <a:extLst>
                    <a:ext uri="{FF2B5EF4-FFF2-40B4-BE49-F238E27FC236}">
                      <a16:creationId xmlns:a16="http://schemas.microsoft.com/office/drawing/2014/main" id="{17840F51-A4AD-C67B-5ABF-D017A11A31F1}"/>
                    </a:ext>
                  </a:extLst>
                </p14:cNvPr>
                <p14:cNvContentPartPr/>
                <p14:nvPr/>
              </p14:nvContentPartPr>
              <p14:xfrm>
                <a:off x="1422856" y="2726951"/>
                <a:ext cx="55080" cy="201240"/>
              </p14:xfrm>
            </p:contentPart>
          </mc:Choice>
          <mc:Fallback xmlns="">
            <p:pic>
              <p:nvPicPr>
                <p:cNvPr id="101" name="Ink 100">
                  <a:extLst>
                    <a:ext uri="{FF2B5EF4-FFF2-40B4-BE49-F238E27FC236}">
                      <a16:creationId xmlns:a16="http://schemas.microsoft.com/office/drawing/2014/main" id="{17840F51-A4AD-C67B-5ABF-D017A11A31F1}"/>
                    </a:ext>
                  </a:extLst>
                </p:cNvPr>
                <p:cNvPicPr/>
                <p:nvPr/>
              </p:nvPicPr>
              <p:blipFill>
                <a:blip r:embed="rId151"/>
                <a:stretch>
                  <a:fillRect/>
                </a:stretch>
              </p:blipFill>
              <p:spPr>
                <a:xfrm>
                  <a:off x="1392256" y="2696351"/>
                  <a:ext cx="11664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02" name="Ink 101">
                  <a:extLst>
                    <a:ext uri="{FF2B5EF4-FFF2-40B4-BE49-F238E27FC236}">
                      <a16:creationId xmlns:a16="http://schemas.microsoft.com/office/drawing/2014/main" id="{57F62A8C-8D1A-BC46-990A-B5EE544142D6}"/>
                    </a:ext>
                  </a:extLst>
                </p14:cNvPr>
                <p14:cNvContentPartPr/>
                <p14:nvPr/>
              </p14:nvContentPartPr>
              <p14:xfrm>
                <a:off x="1390816" y="2788511"/>
                <a:ext cx="187200" cy="42480"/>
              </p14:xfrm>
            </p:contentPart>
          </mc:Choice>
          <mc:Fallback xmlns="">
            <p:pic>
              <p:nvPicPr>
                <p:cNvPr id="102" name="Ink 101">
                  <a:extLst>
                    <a:ext uri="{FF2B5EF4-FFF2-40B4-BE49-F238E27FC236}">
                      <a16:creationId xmlns:a16="http://schemas.microsoft.com/office/drawing/2014/main" id="{57F62A8C-8D1A-BC46-990A-B5EE544142D6}"/>
                    </a:ext>
                  </a:extLst>
                </p:cNvPr>
                <p:cNvPicPr/>
                <p:nvPr/>
              </p:nvPicPr>
              <p:blipFill>
                <a:blip r:embed="rId153"/>
                <a:stretch>
                  <a:fillRect/>
                </a:stretch>
              </p:blipFill>
              <p:spPr>
                <a:xfrm>
                  <a:off x="1360216" y="2757911"/>
                  <a:ext cx="24840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4" name="Ink 103">
                  <a:extLst>
                    <a:ext uri="{FF2B5EF4-FFF2-40B4-BE49-F238E27FC236}">
                      <a16:creationId xmlns:a16="http://schemas.microsoft.com/office/drawing/2014/main" id="{D62A0EC4-9F07-D19C-8ACD-E78961EB5D09}"/>
                    </a:ext>
                  </a:extLst>
                </p14:cNvPr>
                <p14:cNvContentPartPr/>
                <p14:nvPr/>
              </p14:nvContentPartPr>
              <p14:xfrm>
                <a:off x="1651456" y="2774831"/>
                <a:ext cx="18000" cy="68760"/>
              </p14:xfrm>
            </p:contentPart>
          </mc:Choice>
          <mc:Fallback xmlns="">
            <p:pic>
              <p:nvPicPr>
                <p:cNvPr id="104" name="Ink 103">
                  <a:extLst>
                    <a:ext uri="{FF2B5EF4-FFF2-40B4-BE49-F238E27FC236}">
                      <a16:creationId xmlns:a16="http://schemas.microsoft.com/office/drawing/2014/main" id="{D62A0EC4-9F07-D19C-8ACD-E78961EB5D09}"/>
                    </a:ext>
                  </a:extLst>
                </p:cNvPr>
                <p:cNvPicPr/>
                <p:nvPr/>
              </p:nvPicPr>
              <p:blipFill>
                <a:blip r:embed="rId155"/>
                <a:stretch>
                  <a:fillRect/>
                </a:stretch>
              </p:blipFill>
              <p:spPr>
                <a:xfrm>
                  <a:off x="1620496" y="2744231"/>
                  <a:ext cx="7920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05" name="Ink 104">
                  <a:extLst>
                    <a:ext uri="{FF2B5EF4-FFF2-40B4-BE49-F238E27FC236}">
                      <a16:creationId xmlns:a16="http://schemas.microsoft.com/office/drawing/2014/main" id="{EC03911E-873B-C6EA-240A-AEF9168E110F}"/>
                    </a:ext>
                  </a:extLst>
                </p14:cNvPr>
                <p14:cNvContentPartPr/>
                <p14:nvPr/>
              </p14:nvContentPartPr>
              <p14:xfrm>
                <a:off x="1657936" y="2775911"/>
                <a:ext cx="360" cy="360"/>
              </p14:xfrm>
            </p:contentPart>
          </mc:Choice>
          <mc:Fallback xmlns="">
            <p:pic>
              <p:nvPicPr>
                <p:cNvPr id="105" name="Ink 104">
                  <a:extLst>
                    <a:ext uri="{FF2B5EF4-FFF2-40B4-BE49-F238E27FC236}">
                      <a16:creationId xmlns:a16="http://schemas.microsoft.com/office/drawing/2014/main" id="{EC03911E-873B-C6EA-240A-AEF9168E110F}"/>
                    </a:ext>
                  </a:extLst>
                </p:cNvPr>
                <p:cNvPicPr/>
                <p:nvPr/>
              </p:nvPicPr>
              <p:blipFill>
                <a:blip r:embed="rId157"/>
                <a:stretch>
                  <a:fillRect/>
                </a:stretch>
              </p:blipFill>
              <p:spPr>
                <a:xfrm>
                  <a:off x="1627336" y="2745311"/>
                  <a:ext cx="6156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6" name="Ink 105">
                  <a:extLst>
                    <a:ext uri="{FF2B5EF4-FFF2-40B4-BE49-F238E27FC236}">
                      <a16:creationId xmlns:a16="http://schemas.microsoft.com/office/drawing/2014/main" id="{C6FE4866-D86C-20AD-37FC-784D013682CD}"/>
                    </a:ext>
                  </a:extLst>
                </p14:cNvPr>
                <p14:cNvContentPartPr/>
                <p14:nvPr/>
              </p14:nvContentPartPr>
              <p14:xfrm>
                <a:off x="1692136" y="2684471"/>
                <a:ext cx="323640" cy="139680"/>
              </p14:xfrm>
            </p:contentPart>
          </mc:Choice>
          <mc:Fallback xmlns="">
            <p:pic>
              <p:nvPicPr>
                <p:cNvPr id="106" name="Ink 105">
                  <a:extLst>
                    <a:ext uri="{FF2B5EF4-FFF2-40B4-BE49-F238E27FC236}">
                      <a16:creationId xmlns:a16="http://schemas.microsoft.com/office/drawing/2014/main" id="{C6FE4866-D86C-20AD-37FC-784D013682CD}"/>
                    </a:ext>
                  </a:extLst>
                </p:cNvPr>
                <p:cNvPicPr/>
                <p:nvPr/>
              </p:nvPicPr>
              <p:blipFill>
                <a:blip r:embed="rId159"/>
                <a:stretch>
                  <a:fillRect/>
                </a:stretch>
              </p:blipFill>
              <p:spPr>
                <a:xfrm>
                  <a:off x="1661176" y="2653871"/>
                  <a:ext cx="38484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7" name="Ink 106">
                  <a:extLst>
                    <a:ext uri="{FF2B5EF4-FFF2-40B4-BE49-F238E27FC236}">
                      <a16:creationId xmlns:a16="http://schemas.microsoft.com/office/drawing/2014/main" id="{7FDD52D3-510A-53E0-8C3C-832C52C37B60}"/>
                    </a:ext>
                  </a:extLst>
                </p14:cNvPr>
                <p14:cNvContentPartPr/>
                <p14:nvPr/>
              </p14:nvContentPartPr>
              <p14:xfrm>
                <a:off x="1630576" y="2652791"/>
                <a:ext cx="12600" cy="360"/>
              </p14:xfrm>
            </p:contentPart>
          </mc:Choice>
          <mc:Fallback xmlns="">
            <p:pic>
              <p:nvPicPr>
                <p:cNvPr id="107" name="Ink 106">
                  <a:extLst>
                    <a:ext uri="{FF2B5EF4-FFF2-40B4-BE49-F238E27FC236}">
                      <a16:creationId xmlns:a16="http://schemas.microsoft.com/office/drawing/2014/main" id="{7FDD52D3-510A-53E0-8C3C-832C52C37B60}"/>
                    </a:ext>
                  </a:extLst>
                </p:cNvPr>
                <p:cNvPicPr/>
                <p:nvPr/>
              </p:nvPicPr>
              <p:blipFill>
                <a:blip r:embed="rId161"/>
                <a:stretch>
                  <a:fillRect/>
                </a:stretch>
              </p:blipFill>
              <p:spPr>
                <a:xfrm>
                  <a:off x="1599616" y="2621831"/>
                  <a:ext cx="73800" cy="61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2">
            <p14:nvContentPartPr>
              <p14:cNvPr id="111" name="Ink 110">
                <a:extLst>
                  <a:ext uri="{FF2B5EF4-FFF2-40B4-BE49-F238E27FC236}">
                    <a16:creationId xmlns:a16="http://schemas.microsoft.com/office/drawing/2014/main" id="{B586F9C2-F619-1490-9E26-CC07BDDEFDA0}"/>
                  </a:ext>
                </a:extLst>
              </p14:cNvPr>
              <p14:cNvContentPartPr/>
              <p14:nvPr/>
            </p14:nvContentPartPr>
            <p14:xfrm>
              <a:off x="3331936" y="5789831"/>
              <a:ext cx="5395680" cy="546120"/>
            </p14:xfrm>
          </p:contentPart>
        </mc:Choice>
        <mc:Fallback xmlns="">
          <p:pic>
            <p:nvPicPr>
              <p:cNvPr id="111" name="Ink 110">
                <a:extLst>
                  <a:ext uri="{FF2B5EF4-FFF2-40B4-BE49-F238E27FC236}">
                    <a16:creationId xmlns:a16="http://schemas.microsoft.com/office/drawing/2014/main" id="{B586F9C2-F619-1490-9E26-CC07BDDEFDA0}"/>
                  </a:ext>
                </a:extLst>
              </p:cNvPr>
              <p:cNvPicPr/>
              <p:nvPr/>
            </p:nvPicPr>
            <p:blipFill>
              <a:blip r:embed="rId163"/>
              <a:stretch>
                <a:fillRect/>
              </a:stretch>
            </p:blipFill>
            <p:spPr>
              <a:xfrm>
                <a:off x="3301336" y="5759231"/>
                <a:ext cx="5457240"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12" name="Ink 111">
                <a:extLst>
                  <a:ext uri="{FF2B5EF4-FFF2-40B4-BE49-F238E27FC236}">
                    <a16:creationId xmlns:a16="http://schemas.microsoft.com/office/drawing/2014/main" id="{D60D5708-1A43-0286-76E5-AE5302A61A76}"/>
                  </a:ext>
                </a:extLst>
              </p14:cNvPr>
              <p14:cNvContentPartPr/>
              <p14:nvPr/>
            </p14:nvContentPartPr>
            <p14:xfrm>
              <a:off x="113536" y="4453511"/>
              <a:ext cx="2698560" cy="474120"/>
            </p14:xfrm>
          </p:contentPart>
        </mc:Choice>
        <mc:Fallback xmlns="">
          <p:pic>
            <p:nvPicPr>
              <p:cNvPr id="112" name="Ink 111">
                <a:extLst>
                  <a:ext uri="{FF2B5EF4-FFF2-40B4-BE49-F238E27FC236}">
                    <a16:creationId xmlns:a16="http://schemas.microsoft.com/office/drawing/2014/main" id="{D60D5708-1A43-0286-76E5-AE5302A61A76}"/>
                  </a:ext>
                </a:extLst>
              </p:cNvPr>
              <p:cNvPicPr/>
              <p:nvPr/>
            </p:nvPicPr>
            <p:blipFill>
              <a:blip r:embed="rId165"/>
              <a:stretch>
                <a:fillRect/>
              </a:stretch>
            </p:blipFill>
            <p:spPr>
              <a:xfrm>
                <a:off x="82936" y="4422911"/>
                <a:ext cx="2760120" cy="5356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13" name="Ink 112">
                <a:extLst>
                  <a:ext uri="{FF2B5EF4-FFF2-40B4-BE49-F238E27FC236}">
                    <a16:creationId xmlns:a16="http://schemas.microsoft.com/office/drawing/2014/main" id="{857B67F8-75F8-9A93-AADD-41CC70397B16}"/>
                  </a:ext>
                </a:extLst>
              </p14:cNvPr>
              <p14:cNvContentPartPr/>
              <p14:nvPr/>
            </p14:nvContentPartPr>
            <p14:xfrm>
              <a:off x="8564536" y="4117271"/>
              <a:ext cx="2626200" cy="430200"/>
            </p14:xfrm>
          </p:contentPart>
        </mc:Choice>
        <mc:Fallback xmlns="">
          <p:pic>
            <p:nvPicPr>
              <p:cNvPr id="113" name="Ink 112">
                <a:extLst>
                  <a:ext uri="{FF2B5EF4-FFF2-40B4-BE49-F238E27FC236}">
                    <a16:creationId xmlns:a16="http://schemas.microsoft.com/office/drawing/2014/main" id="{857B67F8-75F8-9A93-AADD-41CC70397B16}"/>
                  </a:ext>
                </a:extLst>
              </p:cNvPr>
              <p:cNvPicPr/>
              <p:nvPr/>
            </p:nvPicPr>
            <p:blipFill>
              <a:blip r:embed="rId167"/>
              <a:stretch>
                <a:fillRect/>
              </a:stretch>
            </p:blipFill>
            <p:spPr>
              <a:xfrm>
                <a:off x="8533936" y="4086671"/>
                <a:ext cx="2687400" cy="491760"/>
              </a:xfrm>
              <a:prstGeom prst="rect">
                <a:avLst/>
              </a:prstGeom>
            </p:spPr>
          </p:pic>
        </mc:Fallback>
      </mc:AlternateContent>
      <p:grpSp>
        <p:nvGrpSpPr>
          <p:cNvPr id="135" name="Group 134">
            <a:extLst>
              <a:ext uri="{FF2B5EF4-FFF2-40B4-BE49-F238E27FC236}">
                <a16:creationId xmlns:a16="http://schemas.microsoft.com/office/drawing/2014/main" id="{FCB94F9B-E9A5-7E24-3788-8E8374F15F45}"/>
              </a:ext>
            </a:extLst>
          </p:cNvPr>
          <p:cNvGrpSpPr/>
          <p:nvPr/>
        </p:nvGrpSpPr>
        <p:grpSpPr>
          <a:xfrm>
            <a:off x="1838296" y="1703471"/>
            <a:ext cx="3029400" cy="498240"/>
            <a:chOff x="1838296" y="1703471"/>
            <a:chExt cx="3029400" cy="498240"/>
          </a:xfrm>
        </p:grpSpPr>
        <mc:AlternateContent xmlns:mc="http://schemas.openxmlformats.org/markup-compatibility/2006" xmlns:p14="http://schemas.microsoft.com/office/powerpoint/2010/main">
          <mc:Choice Requires="p14">
            <p:contentPart p14:bwMode="auto" r:id="rId168">
              <p14:nvContentPartPr>
                <p14:cNvPr id="115" name="Ink 114">
                  <a:extLst>
                    <a:ext uri="{FF2B5EF4-FFF2-40B4-BE49-F238E27FC236}">
                      <a16:creationId xmlns:a16="http://schemas.microsoft.com/office/drawing/2014/main" id="{88F5F36D-6A87-8808-6A65-B436FA0C579F}"/>
                    </a:ext>
                  </a:extLst>
                </p14:cNvPr>
                <p14:cNvContentPartPr/>
                <p14:nvPr/>
              </p14:nvContentPartPr>
              <p14:xfrm>
                <a:off x="1838296" y="2087231"/>
                <a:ext cx="401400" cy="54000"/>
              </p14:xfrm>
            </p:contentPart>
          </mc:Choice>
          <mc:Fallback xmlns="">
            <p:pic>
              <p:nvPicPr>
                <p:cNvPr id="115" name="Ink 114">
                  <a:extLst>
                    <a:ext uri="{FF2B5EF4-FFF2-40B4-BE49-F238E27FC236}">
                      <a16:creationId xmlns:a16="http://schemas.microsoft.com/office/drawing/2014/main" id="{88F5F36D-6A87-8808-6A65-B436FA0C579F}"/>
                    </a:ext>
                  </a:extLst>
                </p:cNvPr>
                <p:cNvPicPr/>
                <p:nvPr/>
              </p:nvPicPr>
              <p:blipFill>
                <a:blip r:embed="rId169"/>
                <a:stretch>
                  <a:fillRect/>
                </a:stretch>
              </p:blipFill>
              <p:spPr>
                <a:xfrm>
                  <a:off x="1822816" y="2072111"/>
                  <a:ext cx="43200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6" name="Ink 115">
                  <a:extLst>
                    <a:ext uri="{FF2B5EF4-FFF2-40B4-BE49-F238E27FC236}">
                      <a16:creationId xmlns:a16="http://schemas.microsoft.com/office/drawing/2014/main" id="{99688354-89CF-09D7-EE3D-348B04D2E07D}"/>
                    </a:ext>
                  </a:extLst>
                </p14:cNvPr>
                <p14:cNvContentPartPr/>
                <p14:nvPr/>
              </p14:nvContentPartPr>
              <p14:xfrm>
                <a:off x="2381176" y="2042951"/>
                <a:ext cx="236520" cy="101880"/>
              </p14:xfrm>
            </p:contentPart>
          </mc:Choice>
          <mc:Fallback xmlns="">
            <p:pic>
              <p:nvPicPr>
                <p:cNvPr id="116" name="Ink 115">
                  <a:extLst>
                    <a:ext uri="{FF2B5EF4-FFF2-40B4-BE49-F238E27FC236}">
                      <a16:creationId xmlns:a16="http://schemas.microsoft.com/office/drawing/2014/main" id="{99688354-89CF-09D7-EE3D-348B04D2E07D}"/>
                    </a:ext>
                  </a:extLst>
                </p:cNvPr>
                <p:cNvPicPr/>
                <p:nvPr/>
              </p:nvPicPr>
              <p:blipFill>
                <a:blip r:embed="rId171"/>
                <a:stretch>
                  <a:fillRect/>
                </a:stretch>
              </p:blipFill>
              <p:spPr>
                <a:xfrm>
                  <a:off x="2365696" y="2027471"/>
                  <a:ext cx="26712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17" name="Ink 116">
                  <a:extLst>
                    <a:ext uri="{FF2B5EF4-FFF2-40B4-BE49-F238E27FC236}">
                      <a16:creationId xmlns:a16="http://schemas.microsoft.com/office/drawing/2014/main" id="{098437F5-FD7B-245C-B65C-6325575D20E4}"/>
                    </a:ext>
                  </a:extLst>
                </p14:cNvPr>
                <p14:cNvContentPartPr/>
                <p14:nvPr/>
              </p14:nvContentPartPr>
              <p14:xfrm>
                <a:off x="2611936" y="1950431"/>
                <a:ext cx="153000" cy="208080"/>
              </p14:xfrm>
            </p:contentPart>
          </mc:Choice>
          <mc:Fallback xmlns="">
            <p:pic>
              <p:nvPicPr>
                <p:cNvPr id="117" name="Ink 116">
                  <a:extLst>
                    <a:ext uri="{FF2B5EF4-FFF2-40B4-BE49-F238E27FC236}">
                      <a16:creationId xmlns:a16="http://schemas.microsoft.com/office/drawing/2014/main" id="{098437F5-FD7B-245C-B65C-6325575D20E4}"/>
                    </a:ext>
                  </a:extLst>
                </p:cNvPr>
                <p:cNvPicPr/>
                <p:nvPr/>
              </p:nvPicPr>
              <p:blipFill>
                <a:blip r:embed="rId173"/>
                <a:stretch>
                  <a:fillRect/>
                </a:stretch>
              </p:blipFill>
              <p:spPr>
                <a:xfrm>
                  <a:off x="2596816" y="1934951"/>
                  <a:ext cx="18360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8" name="Ink 117">
                  <a:extLst>
                    <a:ext uri="{FF2B5EF4-FFF2-40B4-BE49-F238E27FC236}">
                      <a16:creationId xmlns:a16="http://schemas.microsoft.com/office/drawing/2014/main" id="{17636D68-8BD7-CD16-16C0-0D577B1C910A}"/>
                    </a:ext>
                  </a:extLst>
                </p14:cNvPr>
                <p14:cNvContentPartPr/>
                <p14:nvPr/>
              </p14:nvContentPartPr>
              <p14:xfrm>
                <a:off x="2959336" y="1942151"/>
                <a:ext cx="37800" cy="159120"/>
              </p14:xfrm>
            </p:contentPart>
          </mc:Choice>
          <mc:Fallback xmlns="">
            <p:pic>
              <p:nvPicPr>
                <p:cNvPr id="118" name="Ink 117">
                  <a:extLst>
                    <a:ext uri="{FF2B5EF4-FFF2-40B4-BE49-F238E27FC236}">
                      <a16:creationId xmlns:a16="http://schemas.microsoft.com/office/drawing/2014/main" id="{17636D68-8BD7-CD16-16C0-0D577B1C910A}"/>
                    </a:ext>
                  </a:extLst>
                </p:cNvPr>
                <p:cNvPicPr/>
                <p:nvPr/>
              </p:nvPicPr>
              <p:blipFill>
                <a:blip r:embed="rId175"/>
                <a:stretch>
                  <a:fillRect/>
                </a:stretch>
              </p:blipFill>
              <p:spPr>
                <a:xfrm>
                  <a:off x="2943856" y="1927031"/>
                  <a:ext cx="6804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9" name="Ink 118">
                  <a:extLst>
                    <a:ext uri="{FF2B5EF4-FFF2-40B4-BE49-F238E27FC236}">
                      <a16:creationId xmlns:a16="http://schemas.microsoft.com/office/drawing/2014/main" id="{E8DE9BF3-62D9-DDE4-0D82-42265C1BCC7A}"/>
                    </a:ext>
                  </a:extLst>
                </p14:cNvPr>
                <p14:cNvContentPartPr/>
                <p14:nvPr/>
              </p14:nvContentPartPr>
              <p14:xfrm>
                <a:off x="2884456" y="1941071"/>
                <a:ext cx="212400" cy="190080"/>
              </p14:xfrm>
            </p:contentPart>
          </mc:Choice>
          <mc:Fallback xmlns="">
            <p:pic>
              <p:nvPicPr>
                <p:cNvPr id="119" name="Ink 118">
                  <a:extLst>
                    <a:ext uri="{FF2B5EF4-FFF2-40B4-BE49-F238E27FC236}">
                      <a16:creationId xmlns:a16="http://schemas.microsoft.com/office/drawing/2014/main" id="{E8DE9BF3-62D9-DDE4-0D82-42265C1BCC7A}"/>
                    </a:ext>
                  </a:extLst>
                </p:cNvPr>
                <p:cNvPicPr/>
                <p:nvPr/>
              </p:nvPicPr>
              <p:blipFill>
                <a:blip r:embed="rId177"/>
                <a:stretch>
                  <a:fillRect/>
                </a:stretch>
              </p:blipFill>
              <p:spPr>
                <a:xfrm>
                  <a:off x="2869336" y="1925951"/>
                  <a:ext cx="24300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20" name="Ink 119">
                  <a:extLst>
                    <a:ext uri="{FF2B5EF4-FFF2-40B4-BE49-F238E27FC236}">
                      <a16:creationId xmlns:a16="http://schemas.microsoft.com/office/drawing/2014/main" id="{E835C5B2-7E95-BCAB-40B0-CFC051DD03F0}"/>
                    </a:ext>
                  </a:extLst>
                </p14:cNvPr>
                <p14:cNvContentPartPr/>
                <p14:nvPr/>
              </p14:nvContentPartPr>
              <p14:xfrm>
                <a:off x="3126376" y="1993631"/>
                <a:ext cx="20160" cy="95040"/>
              </p14:xfrm>
            </p:contentPart>
          </mc:Choice>
          <mc:Fallback xmlns="">
            <p:pic>
              <p:nvPicPr>
                <p:cNvPr id="120" name="Ink 119">
                  <a:extLst>
                    <a:ext uri="{FF2B5EF4-FFF2-40B4-BE49-F238E27FC236}">
                      <a16:creationId xmlns:a16="http://schemas.microsoft.com/office/drawing/2014/main" id="{E835C5B2-7E95-BCAB-40B0-CFC051DD03F0}"/>
                    </a:ext>
                  </a:extLst>
                </p:cNvPr>
                <p:cNvPicPr/>
                <p:nvPr/>
              </p:nvPicPr>
              <p:blipFill>
                <a:blip r:embed="rId179"/>
                <a:stretch>
                  <a:fillRect/>
                </a:stretch>
              </p:blipFill>
              <p:spPr>
                <a:xfrm>
                  <a:off x="3110896" y="1978511"/>
                  <a:ext cx="5076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21" name="Ink 120">
                  <a:extLst>
                    <a:ext uri="{FF2B5EF4-FFF2-40B4-BE49-F238E27FC236}">
                      <a16:creationId xmlns:a16="http://schemas.microsoft.com/office/drawing/2014/main" id="{E786E88D-2BF9-C7A0-70B1-7EBC30E3E7F7}"/>
                    </a:ext>
                  </a:extLst>
                </p14:cNvPr>
                <p14:cNvContentPartPr/>
                <p14:nvPr/>
              </p14:nvContentPartPr>
              <p14:xfrm>
                <a:off x="3133936" y="1993631"/>
                <a:ext cx="360" cy="360"/>
              </p14:xfrm>
            </p:contentPart>
          </mc:Choice>
          <mc:Fallback xmlns="">
            <p:pic>
              <p:nvPicPr>
                <p:cNvPr id="121" name="Ink 120">
                  <a:extLst>
                    <a:ext uri="{FF2B5EF4-FFF2-40B4-BE49-F238E27FC236}">
                      <a16:creationId xmlns:a16="http://schemas.microsoft.com/office/drawing/2014/main" id="{E786E88D-2BF9-C7A0-70B1-7EBC30E3E7F7}"/>
                    </a:ext>
                  </a:extLst>
                </p:cNvPr>
                <p:cNvPicPr/>
                <p:nvPr/>
              </p:nvPicPr>
              <p:blipFill>
                <a:blip r:embed="rId181"/>
                <a:stretch>
                  <a:fillRect/>
                </a:stretch>
              </p:blipFill>
              <p:spPr>
                <a:xfrm>
                  <a:off x="3118816" y="197851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22" name="Ink 121">
                  <a:extLst>
                    <a:ext uri="{FF2B5EF4-FFF2-40B4-BE49-F238E27FC236}">
                      <a16:creationId xmlns:a16="http://schemas.microsoft.com/office/drawing/2014/main" id="{BBF51E8E-A4A5-F0BF-3558-B73122C452CB}"/>
                    </a:ext>
                  </a:extLst>
                </p14:cNvPr>
                <p14:cNvContentPartPr/>
                <p14:nvPr/>
              </p14:nvContentPartPr>
              <p14:xfrm>
                <a:off x="3199816" y="1907951"/>
                <a:ext cx="389520" cy="293760"/>
              </p14:xfrm>
            </p:contentPart>
          </mc:Choice>
          <mc:Fallback xmlns="">
            <p:pic>
              <p:nvPicPr>
                <p:cNvPr id="122" name="Ink 121">
                  <a:extLst>
                    <a:ext uri="{FF2B5EF4-FFF2-40B4-BE49-F238E27FC236}">
                      <a16:creationId xmlns:a16="http://schemas.microsoft.com/office/drawing/2014/main" id="{BBF51E8E-A4A5-F0BF-3558-B73122C452CB}"/>
                    </a:ext>
                  </a:extLst>
                </p:cNvPr>
                <p:cNvPicPr/>
                <p:nvPr/>
              </p:nvPicPr>
              <p:blipFill>
                <a:blip r:embed="rId183"/>
                <a:stretch>
                  <a:fillRect/>
                </a:stretch>
              </p:blipFill>
              <p:spPr>
                <a:xfrm>
                  <a:off x="3184696" y="1892831"/>
                  <a:ext cx="41976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23" name="Ink 122">
                  <a:extLst>
                    <a:ext uri="{FF2B5EF4-FFF2-40B4-BE49-F238E27FC236}">
                      <a16:creationId xmlns:a16="http://schemas.microsoft.com/office/drawing/2014/main" id="{ECD30BFE-B801-C8DA-AE90-245425173879}"/>
                    </a:ext>
                  </a:extLst>
                </p14:cNvPr>
                <p14:cNvContentPartPr/>
                <p14:nvPr/>
              </p14:nvContentPartPr>
              <p14:xfrm>
                <a:off x="3399976" y="1919471"/>
                <a:ext cx="108000" cy="30240"/>
              </p14:xfrm>
            </p:contentPart>
          </mc:Choice>
          <mc:Fallback xmlns="">
            <p:pic>
              <p:nvPicPr>
                <p:cNvPr id="123" name="Ink 122">
                  <a:extLst>
                    <a:ext uri="{FF2B5EF4-FFF2-40B4-BE49-F238E27FC236}">
                      <a16:creationId xmlns:a16="http://schemas.microsoft.com/office/drawing/2014/main" id="{ECD30BFE-B801-C8DA-AE90-245425173879}"/>
                    </a:ext>
                  </a:extLst>
                </p:cNvPr>
                <p:cNvPicPr/>
                <p:nvPr/>
              </p:nvPicPr>
              <p:blipFill>
                <a:blip r:embed="rId185"/>
                <a:stretch>
                  <a:fillRect/>
                </a:stretch>
              </p:blipFill>
              <p:spPr>
                <a:xfrm>
                  <a:off x="3384856" y="1904351"/>
                  <a:ext cx="13860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24" name="Ink 123">
                  <a:extLst>
                    <a:ext uri="{FF2B5EF4-FFF2-40B4-BE49-F238E27FC236}">
                      <a16:creationId xmlns:a16="http://schemas.microsoft.com/office/drawing/2014/main" id="{E255E6DC-55EF-5575-2B23-27369A2CC662}"/>
                    </a:ext>
                  </a:extLst>
                </p14:cNvPr>
                <p14:cNvContentPartPr/>
                <p14:nvPr/>
              </p14:nvContentPartPr>
              <p14:xfrm>
                <a:off x="3321856" y="1917311"/>
                <a:ext cx="41040" cy="6120"/>
              </p14:xfrm>
            </p:contentPart>
          </mc:Choice>
          <mc:Fallback xmlns="">
            <p:pic>
              <p:nvPicPr>
                <p:cNvPr id="124" name="Ink 123">
                  <a:extLst>
                    <a:ext uri="{FF2B5EF4-FFF2-40B4-BE49-F238E27FC236}">
                      <a16:creationId xmlns:a16="http://schemas.microsoft.com/office/drawing/2014/main" id="{E255E6DC-55EF-5575-2B23-27369A2CC662}"/>
                    </a:ext>
                  </a:extLst>
                </p:cNvPr>
                <p:cNvPicPr/>
                <p:nvPr/>
              </p:nvPicPr>
              <p:blipFill>
                <a:blip r:embed="rId187"/>
                <a:stretch>
                  <a:fillRect/>
                </a:stretch>
              </p:blipFill>
              <p:spPr>
                <a:xfrm>
                  <a:off x="3306736" y="1901831"/>
                  <a:ext cx="7164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25" name="Ink 124">
                  <a:extLst>
                    <a:ext uri="{FF2B5EF4-FFF2-40B4-BE49-F238E27FC236}">
                      <a16:creationId xmlns:a16="http://schemas.microsoft.com/office/drawing/2014/main" id="{D1F597B0-92C8-4721-11D1-B15619F7F3D5}"/>
                    </a:ext>
                  </a:extLst>
                </p14:cNvPr>
                <p14:cNvContentPartPr/>
                <p14:nvPr/>
              </p14:nvContentPartPr>
              <p14:xfrm>
                <a:off x="3535336" y="1882751"/>
                <a:ext cx="242280" cy="200160"/>
              </p14:xfrm>
            </p:contentPart>
          </mc:Choice>
          <mc:Fallback xmlns="">
            <p:pic>
              <p:nvPicPr>
                <p:cNvPr id="125" name="Ink 124">
                  <a:extLst>
                    <a:ext uri="{FF2B5EF4-FFF2-40B4-BE49-F238E27FC236}">
                      <a16:creationId xmlns:a16="http://schemas.microsoft.com/office/drawing/2014/main" id="{D1F597B0-92C8-4721-11D1-B15619F7F3D5}"/>
                    </a:ext>
                  </a:extLst>
                </p:cNvPr>
                <p:cNvPicPr/>
                <p:nvPr/>
              </p:nvPicPr>
              <p:blipFill>
                <a:blip r:embed="rId189"/>
                <a:stretch>
                  <a:fillRect/>
                </a:stretch>
              </p:blipFill>
              <p:spPr>
                <a:xfrm>
                  <a:off x="3519856" y="1867631"/>
                  <a:ext cx="27252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26" name="Ink 125">
                  <a:extLst>
                    <a:ext uri="{FF2B5EF4-FFF2-40B4-BE49-F238E27FC236}">
                      <a16:creationId xmlns:a16="http://schemas.microsoft.com/office/drawing/2014/main" id="{AFBF905B-3E02-31AE-EADE-094B52D25F76}"/>
                    </a:ext>
                  </a:extLst>
                </p14:cNvPr>
                <p14:cNvContentPartPr/>
                <p14:nvPr/>
              </p14:nvContentPartPr>
              <p14:xfrm>
                <a:off x="3079216" y="1938911"/>
                <a:ext cx="7920" cy="360"/>
              </p14:xfrm>
            </p:contentPart>
          </mc:Choice>
          <mc:Fallback xmlns="">
            <p:pic>
              <p:nvPicPr>
                <p:cNvPr id="126" name="Ink 125">
                  <a:extLst>
                    <a:ext uri="{FF2B5EF4-FFF2-40B4-BE49-F238E27FC236}">
                      <a16:creationId xmlns:a16="http://schemas.microsoft.com/office/drawing/2014/main" id="{AFBF905B-3E02-31AE-EADE-094B52D25F76}"/>
                    </a:ext>
                  </a:extLst>
                </p:cNvPr>
                <p:cNvPicPr/>
                <p:nvPr/>
              </p:nvPicPr>
              <p:blipFill>
                <a:blip r:embed="rId191"/>
                <a:stretch>
                  <a:fillRect/>
                </a:stretch>
              </p:blipFill>
              <p:spPr>
                <a:xfrm>
                  <a:off x="3063736" y="1923791"/>
                  <a:ext cx="3852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27" name="Ink 126">
                  <a:extLst>
                    <a:ext uri="{FF2B5EF4-FFF2-40B4-BE49-F238E27FC236}">
                      <a16:creationId xmlns:a16="http://schemas.microsoft.com/office/drawing/2014/main" id="{5947A7B8-05FE-B5B0-87DE-03B270C062AF}"/>
                    </a:ext>
                  </a:extLst>
                </p14:cNvPr>
                <p14:cNvContentPartPr/>
                <p14:nvPr/>
              </p14:nvContentPartPr>
              <p14:xfrm>
                <a:off x="3928816" y="1828031"/>
                <a:ext cx="118080" cy="210960"/>
              </p14:xfrm>
            </p:contentPart>
          </mc:Choice>
          <mc:Fallback xmlns="">
            <p:pic>
              <p:nvPicPr>
                <p:cNvPr id="127" name="Ink 126">
                  <a:extLst>
                    <a:ext uri="{FF2B5EF4-FFF2-40B4-BE49-F238E27FC236}">
                      <a16:creationId xmlns:a16="http://schemas.microsoft.com/office/drawing/2014/main" id="{5947A7B8-05FE-B5B0-87DE-03B270C062AF}"/>
                    </a:ext>
                  </a:extLst>
                </p:cNvPr>
                <p:cNvPicPr/>
                <p:nvPr/>
              </p:nvPicPr>
              <p:blipFill>
                <a:blip r:embed="rId193"/>
                <a:stretch>
                  <a:fillRect/>
                </a:stretch>
              </p:blipFill>
              <p:spPr>
                <a:xfrm>
                  <a:off x="3913336" y="1812911"/>
                  <a:ext cx="14832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28" name="Ink 127">
                  <a:extLst>
                    <a:ext uri="{FF2B5EF4-FFF2-40B4-BE49-F238E27FC236}">
                      <a16:creationId xmlns:a16="http://schemas.microsoft.com/office/drawing/2014/main" id="{834C7974-F76B-BD44-A35F-6A90F2BC26A9}"/>
                    </a:ext>
                  </a:extLst>
                </p14:cNvPr>
                <p14:cNvContentPartPr/>
                <p14:nvPr/>
              </p14:nvContentPartPr>
              <p14:xfrm>
                <a:off x="4056256" y="1918391"/>
                <a:ext cx="19080" cy="71280"/>
              </p14:xfrm>
            </p:contentPart>
          </mc:Choice>
          <mc:Fallback xmlns="">
            <p:pic>
              <p:nvPicPr>
                <p:cNvPr id="128" name="Ink 127">
                  <a:extLst>
                    <a:ext uri="{FF2B5EF4-FFF2-40B4-BE49-F238E27FC236}">
                      <a16:creationId xmlns:a16="http://schemas.microsoft.com/office/drawing/2014/main" id="{834C7974-F76B-BD44-A35F-6A90F2BC26A9}"/>
                    </a:ext>
                  </a:extLst>
                </p:cNvPr>
                <p:cNvPicPr/>
                <p:nvPr/>
              </p:nvPicPr>
              <p:blipFill>
                <a:blip r:embed="rId195"/>
                <a:stretch>
                  <a:fillRect/>
                </a:stretch>
              </p:blipFill>
              <p:spPr>
                <a:xfrm>
                  <a:off x="4040776" y="1902911"/>
                  <a:ext cx="4968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9" name="Ink 128">
                  <a:extLst>
                    <a:ext uri="{FF2B5EF4-FFF2-40B4-BE49-F238E27FC236}">
                      <a16:creationId xmlns:a16="http://schemas.microsoft.com/office/drawing/2014/main" id="{ED733943-28FE-B13B-9895-1E24A6F5E9E9}"/>
                    </a:ext>
                  </a:extLst>
                </p14:cNvPr>
                <p14:cNvContentPartPr/>
                <p14:nvPr/>
              </p14:nvContentPartPr>
              <p14:xfrm>
                <a:off x="4058416" y="1918391"/>
                <a:ext cx="360" cy="360"/>
              </p14:xfrm>
            </p:contentPart>
          </mc:Choice>
          <mc:Fallback xmlns="">
            <p:pic>
              <p:nvPicPr>
                <p:cNvPr id="129" name="Ink 128">
                  <a:extLst>
                    <a:ext uri="{FF2B5EF4-FFF2-40B4-BE49-F238E27FC236}">
                      <a16:creationId xmlns:a16="http://schemas.microsoft.com/office/drawing/2014/main" id="{ED733943-28FE-B13B-9895-1E24A6F5E9E9}"/>
                    </a:ext>
                  </a:extLst>
                </p:cNvPr>
                <p:cNvPicPr/>
                <p:nvPr/>
              </p:nvPicPr>
              <p:blipFill>
                <a:blip r:embed="rId181"/>
                <a:stretch>
                  <a:fillRect/>
                </a:stretch>
              </p:blipFill>
              <p:spPr>
                <a:xfrm>
                  <a:off x="4042936" y="190291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30" name="Ink 129">
                  <a:extLst>
                    <a:ext uri="{FF2B5EF4-FFF2-40B4-BE49-F238E27FC236}">
                      <a16:creationId xmlns:a16="http://schemas.microsoft.com/office/drawing/2014/main" id="{DA75E1EA-C79D-607C-A69A-2157E30204AD}"/>
                    </a:ext>
                  </a:extLst>
                </p14:cNvPr>
                <p14:cNvContentPartPr/>
                <p14:nvPr/>
              </p14:nvContentPartPr>
              <p14:xfrm>
                <a:off x="4084696" y="1861151"/>
                <a:ext cx="95040" cy="253800"/>
              </p14:xfrm>
            </p:contentPart>
          </mc:Choice>
          <mc:Fallback xmlns="">
            <p:pic>
              <p:nvPicPr>
                <p:cNvPr id="130" name="Ink 129">
                  <a:extLst>
                    <a:ext uri="{FF2B5EF4-FFF2-40B4-BE49-F238E27FC236}">
                      <a16:creationId xmlns:a16="http://schemas.microsoft.com/office/drawing/2014/main" id="{DA75E1EA-C79D-607C-A69A-2157E30204AD}"/>
                    </a:ext>
                  </a:extLst>
                </p:cNvPr>
                <p:cNvPicPr/>
                <p:nvPr/>
              </p:nvPicPr>
              <p:blipFill>
                <a:blip r:embed="rId198"/>
                <a:stretch>
                  <a:fillRect/>
                </a:stretch>
              </p:blipFill>
              <p:spPr>
                <a:xfrm>
                  <a:off x="4069576" y="1846031"/>
                  <a:ext cx="12528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31" name="Ink 130">
                  <a:extLst>
                    <a:ext uri="{FF2B5EF4-FFF2-40B4-BE49-F238E27FC236}">
                      <a16:creationId xmlns:a16="http://schemas.microsoft.com/office/drawing/2014/main" id="{E03B0EFF-3F72-2FE5-1979-F33124C72107}"/>
                    </a:ext>
                  </a:extLst>
                </p14:cNvPr>
                <p14:cNvContentPartPr/>
                <p14:nvPr/>
              </p14:nvContentPartPr>
              <p14:xfrm>
                <a:off x="3997936" y="1844231"/>
                <a:ext cx="15840" cy="360"/>
              </p14:xfrm>
            </p:contentPart>
          </mc:Choice>
          <mc:Fallback xmlns="">
            <p:pic>
              <p:nvPicPr>
                <p:cNvPr id="131" name="Ink 130">
                  <a:extLst>
                    <a:ext uri="{FF2B5EF4-FFF2-40B4-BE49-F238E27FC236}">
                      <a16:creationId xmlns:a16="http://schemas.microsoft.com/office/drawing/2014/main" id="{E03B0EFF-3F72-2FE5-1979-F33124C72107}"/>
                    </a:ext>
                  </a:extLst>
                </p:cNvPr>
                <p:cNvPicPr/>
                <p:nvPr/>
              </p:nvPicPr>
              <p:blipFill>
                <a:blip r:embed="rId200"/>
                <a:stretch>
                  <a:fillRect/>
                </a:stretch>
              </p:blipFill>
              <p:spPr>
                <a:xfrm>
                  <a:off x="3982816" y="1828751"/>
                  <a:ext cx="460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32" name="Ink 131">
                  <a:extLst>
                    <a:ext uri="{FF2B5EF4-FFF2-40B4-BE49-F238E27FC236}">
                      <a16:creationId xmlns:a16="http://schemas.microsoft.com/office/drawing/2014/main" id="{00D22B14-B740-9905-75FA-29A0EF8B657C}"/>
                    </a:ext>
                  </a:extLst>
                </p14:cNvPr>
                <p14:cNvContentPartPr/>
                <p14:nvPr/>
              </p14:nvContentPartPr>
              <p14:xfrm>
                <a:off x="4199176" y="1829111"/>
                <a:ext cx="98280" cy="80280"/>
              </p14:xfrm>
            </p:contentPart>
          </mc:Choice>
          <mc:Fallback xmlns="">
            <p:pic>
              <p:nvPicPr>
                <p:cNvPr id="132" name="Ink 131">
                  <a:extLst>
                    <a:ext uri="{FF2B5EF4-FFF2-40B4-BE49-F238E27FC236}">
                      <a16:creationId xmlns:a16="http://schemas.microsoft.com/office/drawing/2014/main" id="{00D22B14-B740-9905-75FA-29A0EF8B657C}"/>
                    </a:ext>
                  </a:extLst>
                </p:cNvPr>
                <p:cNvPicPr/>
                <p:nvPr/>
              </p:nvPicPr>
              <p:blipFill>
                <a:blip r:embed="rId202"/>
                <a:stretch>
                  <a:fillRect/>
                </a:stretch>
              </p:blipFill>
              <p:spPr>
                <a:xfrm>
                  <a:off x="4183696" y="1813991"/>
                  <a:ext cx="12852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33" name="Ink 132">
                  <a:extLst>
                    <a:ext uri="{FF2B5EF4-FFF2-40B4-BE49-F238E27FC236}">
                      <a16:creationId xmlns:a16="http://schemas.microsoft.com/office/drawing/2014/main" id="{E7277CAB-0077-B341-4E15-9A6117748079}"/>
                    </a:ext>
                  </a:extLst>
                </p14:cNvPr>
                <p14:cNvContentPartPr/>
                <p14:nvPr/>
              </p14:nvContentPartPr>
              <p14:xfrm>
                <a:off x="4267216" y="1703471"/>
                <a:ext cx="178560" cy="199080"/>
              </p14:xfrm>
            </p:contentPart>
          </mc:Choice>
          <mc:Fallback xmlns="">
            <p:pic>
              <p:nvPicPr>
                <p:cNvPr id="133" name="Ink 132">
                  <a:extLst>
                    <a:ext uri="{FF2B5EF4-FFF2-40B4-BE49-F238E27FC236}">
                      <a16:creationId xmlns:a16="http://schemas.microsoft.com/office/drawing/2014/main" id="{E7277CAB-0077-B341-4E15-9A6117748079}"/>
                    </a:ext>
                  </a:extLst>
                </p:cNvPr>
                <p:cNvPicPr/>
                <p:nvPr/>
              </p:nvPicPr>
              <p:blipFill>
                <a:blip r:embed="rId204"/>
                <a:stretch>
                  <a:fillRect/>
                </a:stretch>
              </p:blipFill>
              <p:spPr>
                <a:xfrm>
                  <a:off x="4252096" y="1688351"/>
                  <a:ext cx="20880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34" name="Ink 133">
                  <a:extLst>
                    <a:ext uri="{FF2B5EF4-FFF2-40B4-BE49-F238E27FC236}">
                      <a16:creationId xmlns:a16="http://schemas.microsoft.com/office/drawing/2014/main" id="{7C0743E5-691D-0664-5C4A-8726AC45F251}"/>
                    </a:ext>
                  </a:extLst>
                </p14:cNvPr>
                <p14:cNvContentPartPr/>
                <p14:nvPr/>
              </p14:nvContentPartPr>
              <p14:xfrm>
                <a:off x="4313296" y="1714991"/>
                <a:ext cx="554400" cy="132840"/>
              </p14:xfrm>
            </p:contentPart>
          </mc:Choice>
          <mc:Fallback xmlns="">
            <p:pic>
              <p:nvPicPr>
                <p:cNvPr id="134" name="Ink 133">
                  <a:extLst>
                    <a:ext uri="{FF2B5EF4-FFF2-40B4-BE49-F238E27FC236}">
                      <a16:creationId xmlns:a16="http://schemas.microsoft.com/office/drawing/2014/main" id="{7C0743E5-691D-0664-5C4A-8726AC45F251}"/>
                    </a:ext>
                  </a:extLst>
                </p:cNvPr>
                <p:cNvPicPr/>
                <p:nvPr/>
              </p:nvPicPr>
              <p:blipFill>
                <a:blip r:embed="rId206"/>
                <a:stretch>
                  <a:fillRect/>
                </a:stretch>
              </p:blipFill>
              <p:spPr>
                <a:xfrm>
                  <a:off x="4298176" y="1699871"/>
                  <a:ext cx="584640" cy="163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7">
            <p14:nvContentPartPr>
              <p14:cNvPr id="54" name="Ink 53">
                <a:extLst>
                  <a:ext uri="{FF2B5EF4-FFF2-40B4-BE49-F238E27FC236}">
                    <a16:creationId xmlns:a16="http://schemas.microsoft.com/office/drawing/2014/main" id="{F7A4898A-97B7-D7B5-7668-C2133E91B599}"/>
                  </a:ext>
                </a:extLst>
              </p14:cNvPr>
              <p14:cNvContentPartPr/>
              <p14:nvPr/>
            </p14:nvContentPartPr>
            <p14:xfrm>
              <a:off x="-662264" y="625631"/>
              <a:ext cx="381600" cy="321120"/>
            </p14:xfrm>
          </p:contentPart>
        </mc:Choice>
        <mc:Fallback>
          <p:pic>
            <p:nvPicPr>
              <p:cNvPr id="54" name="Ink 53">
                <a:extLst>
                  <a:ext uri="{FF2B5EF4-FFF2-40B4-BE49-F238E27FC236}">
                    <a16:creationId xmlns:a16="http://schemas.microsoft.com/office/drawing/2014/main" id="{F7A4898A-97B7-D7B5-7668-C2133E91B599}"/>
                  </a:ext>
                </a:extLst>
              </p:cNvPr>
              <p:cNvPicPr/>
              <p:nvPr/>
            </p:nvPicPr>
            <p:blipFill>
              <a:blip r:embed="rId208"/>
              <a:stretch>
                <a:fillRect/>
              </a:stretch>
            </p:blipFill>
            <p:spPr>
              <a:xfrm>
                <a:off x="-677384" y="610151"/>
                <a:ext cx="412200" cy="351720"/>
              </a:xfrm>
              <a:prstGeom prst="rect">
                <a:avLst/>
              </a:prstGeom>
            </p:spPr>
          </p:pic>
        </mc:Fallback>
      </mc:AlternateContent>
      <p:grpSp>
        <p:nvGrpSpPr>
          <p:cNvPr id="103" name="Group 102">
            <a:extLst>
              <a:ext uri="{FF2B5EF4-FFF2-40B4-BE49-F238E27FC236}">
                <a16:creationId xmlns:a16="http://schemas.microsoft.com/office/drawing/2014/main" id="{098102CC-EF13-5D84-FD0C-124C90CA12F7}"/>
              </a:ext>
            </a:extLst>
          </p:cNvPr>
          <p:cNvGrpSpPr/>
          <p:nvPr/>
        </p:nvGrpSpPr>
        <p:grpSpPr>
          <a:xfrm>
            <a:off x="-298304" y="445271"/>
            <a:ext cx="585000" cy="330120"/>
            <a:chOff x="-298304" y="445271"/>
            <a:chExt cx="585000" cy="330120"/>
          </a:xfrm>
        </p:grpSpPr>
        <mc:AlternateContent xmlns:mc="http://schemas.openxmlformats.org/markup-compatibility/2006">
          <mc:Choice xmlns:p14="http://schemas.microsoft.com/office/powerpoint/2010/main" Requires="p14">
            <p:contentPart p14:bwMode="auto" r:id="rId209">
              <p14:nvContentPartPr>
                <p14:cNvPr id="55" name="Ink 54">
                  <a:extLst>
                    <a:ext uri="{FF2B5EF4-FFF2-40B4-BE49-F238E27FC236}">
                      <a16:creationId xmlns:a16="http://schemas.microsoft.com/office/drawing/2014/main" id="{0F9B3867-10F8-0600-77FE-97BCFBD4A4F0}"/>
                    </a:ext>
                  </a:extLst>
                </p14:cNvPr>
                <p14:cNvContentPartPr/>
                <p14:nvPr/>
              </p14:nvContentPartPr>
              <p14:xfrm>
                <a:off x="-298304" y="615191"/>
                <a:ext cx="257400" cy="160200"/>
              </p14:xfrm>
            </p:contentPart>
          </mc:Choice>
          <mc:Fallback>
            <p:pic>
              <p:nvPicPr>
                <p:cNvPr id="55" name="Ink 54">
                  <a:extLst>
                    <a:ext uri="{FF2B5EF4-FFF2-40B4-BE49-F238E27FC236}">
                      <a16:creationId xmlns:a16="http://schemas.microsoft.com/office/drawing/2014/main" id="{0F9B3867-10F8-0600-77FE-97BCFBD4A4F0}"/>
                    </a:ext>
                  </a:extLst>
                </p:cNvPr>
                <p:cNvPicPr/>
                <p:nvPr/>
              </p:nvPicPr>
              <p:blipFill>
                <a:blip r:embed="rId210"/>
                <a:stretch>
                  <a:fillRect/>
                </a:stretch>
              </p:blipFill>
              <p:spPr>
                <a:xfrm>
                  <a:off x="-313784" y="600071"/>
                  <a:ext cx="28800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56" name="Ink 55">
                  <a:extLst>
                    <a:ext uri="{FF2B5EF4-FFF2-40B4-BE49-F238E27FC236}">
                      <a16:creationId xmlns:a16="http://schemas.microsoft.com/office/drawing/2014/main" id="{083B6BF7-E5DA-A170-6EF6-3AF464C26DA1}"/>
                    </a:ext>
                  </a:extLst>
                </p14:cNvPr>
                <p14:cNvContentPartPr/>
                <p14:nvPr/>
              </p14:nvContentPartPr>
              <p14:xfrm>
                <a:off x="5896" y="627791"/>
                <a:ext cx="93960" cy="10800"/>
              </p14:xfrm>
            </p:contentPart>
          </mc:Choice>
          <mc:Fallback>
            <p:pic>
              <p:nvPicPr>
                <p:cNvPr id="56" name="Ink 55">
                  <a:extLst>
                    <a:ext uri="{FF2B5EF4-FFF2-40B4-BE49-F238E27FC236}">
                      <a16:creationId xmlns:a16="http://schemas.microsoft.com/office/drawing/2014/main" id="{083B6BF7-E5DA-A170-6EF6-3AF464C26DA1}"/>
                    </a:ext>
                  </a:extLst>
                </p:cNvPr>
                <p:cNvPicPr/>
                <p:nvPr/>
              </p:nvPicPr>
              <p:blipFill>
                <a:blip r:embed="rId212"/>
                <a:stretch>
                  <a:fillRect/>
                </a:stretch>
              </p:blipFill>
              <p:spPr>
                <a:xfrm>
                  <a:off x="-9224" y="612671"/>
                  <a:ext cx="12420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57" name="Ink 56">
                  <a:extLst>
                    <a:ext uri="{FF2B5EF4-FFF2-40B4-BE49-F238E27FC236}">
                      <a16:creationId xmlns:a16="http://schemas.microsoft.com/office/drawing/2014/main" id="{B7F004E7-B33C-2A46-AC25-9D2A063A6C75}"/>
                    </a:ext>
                  </a:extLst>
                </p14:cNvPr>
                <p14:cNvContentPartPr/>
                <p14:nvPr/>
              </p14:nvContentPartPr>
              <p14:xfrm>
                <a:off x="171856" y="445271"/>
                <a:ext cx="84960" cy="249480"/>
              </p14:xfrm>
            </p:contentPart>
          </mc:Choice>
          <mc:Fallback>
            <p:pic>
              <p:nvPicPr>
                <p:cNvPr id="57" name="Ink 56">
                  <a:extLst>
                    <a:ext uri="{FF2B5EF4-FFF2-40B4-BE49-F238E27FC236}">
                      <a16:creationId xmlns:a16="http://schemas.microsoft.com/office/drawing/2014/main" id="{B7F004E7-B33C-2A46-AC25-9D2A063A6C75}"/>
                    </a:ext>
                  </a:extLst>
                </p:cNvPr>
                <p:cNvPicPr/>
                <p:nvPr/>
              </p:nvPicPr>
              <p:blipFill>
                <a:blip r:embed="rId214"/>
                <a:stretch>
                  <a:fillRect/>
                </a:stretch>
              </p:blipFill>
              <p:spPr>
                <a:xfrm>
                  <a:off x="156736" y="429791"/>
                  <a:ext cx="11556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58" name="Ink 57">
                  <a:extLst>
                    <a:ext uri="{FF2B5EF4-FFF2-40B4-BE49-F238E27FC236}">
                      <a16:creationId xmlns:a16="http://schemas.microsoft.com/office/drawing/2014/main" id="{12B01D05-F6DC-F891-0117-C59F0FDDE640}"/>
                    </a:ext>
                  </a:extLst>
                </p14:cNvPr>
                <p14:cNvContentPartPr/>
                <p14:nvPr/>
              </p14:nvContentPartPr>
              <p14:xfrm>
                <a:off x="186256" y="570551"/>
                <a:ext cx="100440" cy="24480"/>
              </p14:xfrm>
            </p:contentPart>
          </mc:Choice>
          <mc:Fallback>
            <p:pic>
              <p:nvPicPr>
                <p:cNvPr id="58" name="Ink 57">
                  <a:extLst>
                    <a:ext uri="{FF2B5EF4-FFF2-40B4-BE49-F238E27FC236}">
                      <a16:creationId xmlns:a16="http://schemas.microsoft.com/office/drawing/2014/main" id="{12B01D05-F6DC-F891-0117-C59F0FDDE640}"/>
                    </a:ext>
                  </a:extLst>
                </p:cNvPr>
                <p:cNvPicPr/>
                <p:nvPr/>
              </p:nvPicPr>
              <p:blipFill>
                <a:blip r:embed="rId216"/>
                <a:stretch>
                  <a:fillRect/>
                </a:stretch>
              </p:blipFill>
              <p:spPr>
                <a:xfrm>
                  <a:off x="171136" y="555431"/>
                  <a:ext cx="131040" cy="54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17">
            <p14:nvContentPartPr>
              <p14:cNvPr id="109" name="Ink 108">
                <a:extLst>
                  <a:ext uri="{FF2B5EF4-FFF2-40B4-BE49-F238E27FC236}">
                    <a16:creationId xmlns:a16="http://schemas.microsoft.com/office/drawing/2014/main" id="{D54763F2-9A37-69AD-2020-5059D86F19AD}"/>
                  </a:ext>
                </a:extLst>
              </p14:cNvPr>
              <p14:cNvContentPartPr/>
              <p14:nvPr/>
            </p14:nvContentPartPr>
            <p14:xfrm>
              <a:off x="-696464" y="1227551"/>
              <a:ext cx="144360" cy="204840"/>
            </p14:xfrm>
          </p:contentPart>
        </mc:Choice>
        <mc:Fallback>
          <p:pic>
            <p:nvPicPr>
              <p:cNvPr id="109" name="Ink 108">
                <a:extLst>
                  <a:ext uri="{FF2B5EF4-FFF2-40B4-BE49-F238E27FC236}">
                    <a16:creationId xmlns:a16="http://schemas.microsoft.com/office/drawing/2014/main" id="{D54763F2-9A37-69AD-2020-5059D86F19AD}"/>
                  </a:ext>
                </a:extLst>
              </p:cNvPr>
              <p:cNvPicPr/>
              <p:nvPr/>
            </p:nvPicPr>
            <p:blipFill>
              <a:blip r:embed="rId218"/>
              <a:stretch>
                <a:fillRect/>
              </a:stretch>
            </p:blipFill>
            <p:spPr>
              <a:xfrm>
                <a:off x="-711584" y="1212071"/>
                <a:ext cx="17496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10" name="Ink 109">
                <a:extLst>
                  <a:ext uri="{FF2B5EF4-FFF2-40B4-BE49-F238E27FC236}">
                    <a16:creationId xmlns:a16="http://schemas.microsoft.com/office/drawing/2014/main" id="{84AC3D0B-1232-B751-01B2-20764F338D3A}"/>
                  </a:ext>
                </a:extLst>
              </p14:cNvPr>
              <p14:cNvContentPartPr/>
              <p14:nvPr/>
            </p14:nvContentPartPr>
            <p14:xfrm>
              <a:off x="-678824" y="1271831"/>
              <a:ext cx="93960" cy="72360"/>
            </p14:xfrm>
          </p:contentPart>
        </mc:Choice>
        <mc:Fallback>
          <p:pic>
            <p:nvPicPr>
              <p:cNvPr id="110" name="Ink 109">
                <a:extLst>
                  <a:ext uri="{FF2B5EF4-FFF2-40B4-BE49-F238E27FC236}">
                    <a16:creationId xmlns:a16="http://schemas.microsoft.com/office/drawing/2014/main" id="{84AC3D0B-1232-B751-01B2-20764F338D3A}"/>
                  </a:ext>
                </a:extLst>
              </p:cNvPr>
              <p:cNvPicPr/>
              <p:nvPr/>
            </p:nvPicPr>
            <p:blipFill>
              <a:blip r:embed="rId220"/>
              <a:stretch>
                <a:fillRect/>
              </a:stretch>
            </p:blipFill>
            <p:spPr>
              <a:xfrm>
                <a:off x="-693944" y="1256711"/>
                <a:ext cx="12420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14" name="Ink 113">
                <a:extLst>
                  <a:ext uri="{FF2B5EF4-FFF2-40B4-BE49-F238E27FC236}">
                    <a16:creationId xmlns:a16="http://schemas.microsoft.com/office/drawing/2014/main" id="{B24BE186-9064-4873-ABD8-F1C40EA7C4BE}"/>
                  </a:ext>
                </a:extLst>
              </p14:cNvPr>
              <p14:cNvContentPartPr/>
              <p14:nvPr/>
            </p14:nvContentPartPr>
            <p14:xfrm>
              <a:off x="-684584" y="1194431"/>
              <a:ext cx="97560" cy="48240"/>
            </p14:xfrm>
          </p:contentPart>
        </mc:Choice>
        <mc:Fallback>
          <p:pic>
            <p:nvPicPr>
              <p:cNvPr id="114" name="Ink 113">
                <a:extLst>
                  <a:ext uri="{FF2B5EF4-FFF2-40B4-BE49-F238E27FC236}">
                    <a16:creationId xmlns:a16="http://schemas.microsoft.com/office/drawing/2014/main" id="{B24BE186-9064-4873-ABD8-F1C40EA7C4BE}"/>
                  </a:ext>
                </a:extLst>
              </p:cNvPr>
              <p:cNvPicPr/>
              <p:nvPr/>
            </p:nvPicPr>
            <p:blipFill>
              <a:blip r:embed="rId222"/>
              <a:stretch>
                <a:fillRect/>
              </a:stretch>
            </p:blipFill>
            <p:spPr>
              <a:xfrm>
                <a:off x="-699704" y="1178951"/>
                <a:ext cx="12780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36" name="Ink 135">
                <a:extLst>
                  <a:ext uri="{FF2B5EF4-FFF2-40B4-BE49-F238E27FC236}">
                    <a16:creationId xmlns:a16="http://schemas.microsoft.com/office/drawing/2014/main" id="{BDCC8F8E-75D9-2ECF-7735-48746890866D}"/>
                  </a:ext>
                </a:extLst>
              </p14:cNvPr>
              <p14:cNvContentPartPr/>
              <p14:nvPr/>
            </p14:nvContentPartPr>
            <p14:xfrm>
              <a:off x="-533744" y="1137191"/>
              <a:ext cx="82800" cy="191160"/>
            </p14:xfrm>
          </p:contentPart>
        </mc:Choice>
        <mc:Fallback>
          <p:pic>
            <p:nvPicPr>
              <p:cNvPr id="136" name="Ink 135">
                <a:extLst>
                  <a:ext uri="{FF2B5EF4-FFF2-40B4-BE49-F238E27FC236}">
                    <a16:creationId xmlns:a16="http://schemas.microsoft.com/office/drawing/2014/main" id="{BDCC8F8E-75D9-2ECF-7735-48746890866D}"/>
                  </a:ext>
                </a:extLst>
              </p:cNvPr>
              <p:cNvPicPr/>
              <p:nvPr/>
            </p:nvPicPr>
            <p:blipFill>
              <a:blip r:embed="rId224"/>
              <a:stretch>
                <a:fillRect/>
              </a:stretch>
            </p:blipFill>
            <p:spPr>
              <a:xfrm>
                <a:off x="-548864" y="1122071"/>
                <a:ext cx="11340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37" name="Ink 136">
                <a:extLst>
                  <a:ext uri="{FF2B5EF4-FFF2-40B4-BE49-F238E27FC236}">
                    <a16:creationId xmlns:a16="http://schemas.microsoft.com/office/drawing/2014/main" id="{A3CD12EB-6B8D-78E2-A5DE-CDB333E4B972}"/>
                  </a:ext>
                </a:extLst>
              </p14:cNvPr>
              <p14:cNvContentPartPr/>
              <p14:nvPr/>
            </p14:nvContentPartPr>
            <p14:xfrm>
              <a:off x="-322784" y="1257071"/>
              <a:ext cx="56520" cy="89280"/>
            </p14:xfrm>
          </p:contentPart>
        </mc:Choice>
        <mc:Fallback>
          <p:pic>
            <p:nvPicPr>
              <p:cNvPr id="137" name="Ink 136">
                <a:extLst>
                  <a:ext uri="{FF2B5EF4-FFF2-40B4-BE49-F238E27FC236}">
                    <a16:creationId xmlns:a16="http://schemas.microsoft.com/office/drawing/2014/main" id="{A3CD12EB-6B8D-78E2-A5DE-CDB333E4B972}"/>
                  </a:ext>
                </a:extLst>
              </p:cNvPr>
              <p:cNvPicPr/>
              <p:nvPr/>
            </p:nvPicPr>
            <p:blipFill>
              <a:blip r:embed="rId226"/>
              <a:stretch>
                <a:fillRect/>
              </a:stretch>
            </p:blipFill>
            <p:spPr>
              <a:xfrm>
                <a:off x="-337904" y="1241951"/>
                <a:ext cx="8676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39" name="Ink 138">
                <a:extLst>
                  <a:ext uri="{FF2B5EF4-FFF2-40B4-BE49-F238E27FC236}">
                    <a16:creationId xmlns:a16="http://schemas.microsoft.com/office/drawing/2014/main" id="{BEC9E11C-FEAA-EEC5-5F5A-806AA3CDF388}"/>
                  </a:ext>
                </a:extLst>
              </p14:cNvPr>
              <p14:cNvContentPartPr/>
              <p14:nvPr/>
            </p14:nvContentPartPr>
            <p14:xfrm>
              <a:off x="-242504" y="1039991"/>
              <a:ext cx="172800" cy="168120"/>
            </p14:xfrm>
          </p:contentPart>
        </mc:Choice>
        <mc:Fallback>
          <p:pic>
            <p:nvPicPr>
              <p:cNvPr id="139" name="Ink 138">
                <a:extLst>
                  <a:ext uri="{FF2B5EF4-FFF2-40B4-BE49-F238E27FC236}">
                    <a16:creationId xmlns:a16="http://schemas.microsoft.com/office/drawing/2014/main" id="{BEC9E11C-FEAA-EEC5-5F5A-806AA3CDF388}"/>
                  </a:ext>
                </a:extLst>
              </p:cNvPr>
              <p:cNvPicPr/>
              <p:nvPr/>
            </p:nvPicPr>
            <p:blipFill>
              <a:blip r:embed="rId228"/>
              <a:stretch>
                <a:fillRect/>
              </a:stretch>
            </p:blipFill>
            <p:spPr>
              <a:xfrm>
                <a:off x="-257624" y="1024871"/>
                <a:ext cx="203400" cy="198720"/>
              </a:xfrm>
              <a:prstGeom prst="rect">
                <a:avLst/>
              </a:prstGeom>
            </p:spPr>
          </p:pic>
        </mc:Fallback>
      </mc:AlternateContent>
      <p:grpSp>
        <p:nvGrpSpPr>
          <p:cNvPr id="142" name="Group 141">
            <a:extLst>
              <a:ext uri="{FF2B5EF4-FFF2-40B4-BE49-F238E27FC236}">
                <a16:creationId xmlns:a16="http://schemas.microsoft.com/office/drawing/2014/main" id="{1F0944AE-3270-3071-73F6-206DD3104ECD}"/>
              </a:ext>
            </a:extLst>
          </p:cNvPr>
          <p:cNvGrpSpPr/>
          <p:nvPr/>
        </p:nvGrpSpPr>
        <p:grpSpPr>
          <a:xfrm>
            <a:off x="-158984" y="901751"/>
            <a:ext cx="209520" cy="264240"/>
            <a:chOff x="-158984" y="901751"/>
            <a:chExt cx="209520" cy="264240"/>
          </a:xfrm>
        </p:grpSpPr>
        <mc:AlternateContent xmlns:mc="http://schemas.openxmlformats.org/markup-compatibility/2006">
          <mc:Choice xmlns:p14="http://schemas.microsoft.com/office/powerpoint/2010/main" Requires="p14">
            <p:contentPart p14:bwMode="auto" r:id="rId229">
              <p14:nvContentPartPr>
                <p14:cNvPr id="138" name="Ink 137">
                  <a:extLst>
                    <a:ext uri="{FF2B5EF4-FFF2-40B4-BE49-F238E27FC236}">
                      <a16:creationId xmlns:a16="http://schemas.microsoft.com/office/drawing/2014/main" id="{A29639E8-21B0-D346-EC94-9221FE8898C0}"/>
                    </a:ext>
                  </a:extLst>
                </p14:cNvPr>
                <p14:cNvContentPartPr/>
                <p14:nvPr/>
              </p14:nvContentPartPr>
              <p14:xfrm>
                <a:off x="-158984" y="1059431"/>
                <a:ext cx="33480" cy="106560"/>
              </p14:xfrm>
            </p:contentPart>
          </mc:Choice>
          <mc:Fallback>
            <p:pic>
              <p:nvPicPr>
                <p:cNvPr id="138" name="Ink 137">
                  <a:extLst>
                    <a:ext uri="{FF2B5EF4-FFF2-40B4-BE49-F238E27FC236}">
                      <a16:creationId xmlns:a16="http://schemas.microsoft.com/office/drawing/2014/main" id="{A29639E8-21B0-D346-EC94-9221FE8898C0}"/>
                    </a:ext>
                  </a:extLst>
                </p:cNvPr>
                <p:cNvPicPr/>
                <p:nvPr/>
              </p:nvPicPr>
              <p:blipFill>
                <a:blip r:embed="rId230"/>
                <a:stretch>
                  <a:fillRect/>
                </a:stretch>
              </p:blipFill>
              <p:spPr>
                <a:xfrm>
                  <a:off x="-174104" y="1044311"/>
                  <a:ext cx="6372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40" name="Ink 139">
                  <a:extLst>
                    <a:ext uri="{FF2B5EF4-FFF2-40B4-BE49-F238E27FC236}">
                      <a16:creationId xmlns:a16="http://schemas.microsoft.com/office/drawing/2014/main" id="{7C95EDBA-AF9B-83B8-5B81-064940F085C3}"/>
                    </a:ext>
                  </a:extLst>
                </p14:cNvPr>
                <p14:cNvContentPartPr/>
                <p14:nvPr/>
              </p14:nvContentPartPr>
              <p14:xfrm>
                <a:off x="-45584" y="901751"/>
                <a:ext cx="96120" cy="186480"/>
              </p14:xfrm>
            </p:contentPart>
          </mc:Choice>
          <mc:Fallback>
            <p:pic>
              <p:nvPicPr>
                <p:cNvPr id="140" name="Ink 139">
                  <a:extLst>
                    <a:ext uri="{FF2B5EF4-FFF2-40B4-BE49-F238E27FC236}">
                      <a16:creationId xmlns:a16="http://schemas.microsoft.com/office/drawing/2014/main" id="{7C95EDBA-AF9B-83B8-5B81-064940F085C3}"/>
                    </a:ext>
                  </a:extLst>
                </p:cNvPr>
                <p:cNvPicPr/>
                <p:nvPr/>
              </p:nvPicPr>
              <p:blipFill>
                <a:blip r:embed="rId232"/>
                <a:stretch>
                  <a:fillRect/>
                </a:stretch>
              </p:blipFill>
              <p:spPr>
                <a:xfrm>
                  <a:off x="-61064" y="886631"/>
                  <a:ext cx="126360" cy="217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33">
            <p14:nvContentPartPr>
              <p14:cNvPr id="149" name="Ink 148">
                <a:extLst>
                  <a:ext uri="{FF2B5EF4-FFF2-40B4-BE49-F238E27FC236}">
                    <a16:creationId xmlns:a16="http://schemas.microsoft.com/office/drawing/2014/main" id="{002AC44E-8CCF-0687-42CE-205D7DF0B839}"/>
                  </a:ext>
                </a:extLst>
              </p14:cNvPr>
              <p14:cNvContentPartPr/>
              <p14:nvPr/>
            </p14:nvContentPartPr>
            <p14:xfrm>
              <a:off x="-674504" y="2532551"/>
              <a:ext cx="346680" cy="281160"/>
            </p14:xfrm>
          </p:contentPart>
        </mc:Choice>
        <mc:Fallback>
          <p:pic>
            <p:nvPicPr>
              <p:cNvPr id="149" name="Ink 148">
                <a:extLst>
                  <a:ext uri="{FF2B5EF4-FFF2-40B4-BE49-F238E27FC236}">
                    <a16:creationId xmlns:a16="http://schemas.microsoft.com/office/drawing/2014/main" id="{002AC44E-8CCF-0687-42CE-205D7DF0B839}"/>
                  </a:ext>
                </a:extLst>
              </p:cNvPr>
              <p:cNvPicPr/>
              <p:nvPr/>
            </p:nvPicPr>
            <p:blipFill>
              <a:blip r:embed="rId234"/>
              <a:stretch>
                <a:fillRect/>
              </a:stretch>
            </p:blipFill>
            <p:spPr>
              <a:xfrm>
                <a:off x="-689624" y="2517431"/>
                <a:ext cx="376920" cy="311760"/>
              </a:xfrm>
              <a:prstGeom prst="rect">
                <a:avLst/>
              </a:prstGeom>
            </p:spPr>
          </p:pic>
        </mc:Fallback>
      </mc:AlternateContent>
      <p:grpSp>
        <p:nvGrpSpPr>
          <p:cNvPr id="154" name="Group 153">
            <a:extLst>
              <a:ext uri="{FF2B5EF4-FFF2-40B4-BE49-F238E27FC236}">
                <a16:creationId xmlns:a16="http://schemas.microsoft.com/office/drawing/2014/main" id="{C8A60FFF-839D-100A-03F5-F702931A0881}"/>
              </a:ext>
            </a:extLst>
          </p:cNvPr>
          <p:cNvGrpSpPr/>
          <p:nvPr/>
        </p:nvGrpSpPr>
        <p:grpSpPr>
          <a:xfrm>
            <a:off x="-324944" y="2382071"/>
            <a:ext cx="587520" cy="325800"/>
            <a:chOff x="-324944" y="2382071"/>
            <a:chExt cx="587520" cy="325800"/>
          </a:xfrm>
        </p:grpSpPr>
        <mc:AlternateContent xmlns:mc="http://schemas.openxmlformats.org/markup-compatibility/2006">
          <mc:Choice xmlns:p14="http://schemas.microsoft.com/office/powerpoint/2010/main" Requires="p14">
            <p:contentPart p14:bwMode="auto" r:id="rId235">
              <p14:nvContentPartPr>
                <p14:cNvPr id="150" name="Ink 149">
                  <a:extLst>
                    <a:ext uri="{FF2B5EF4-FFF2-40B4-BE49-F238E27FC236}">
                      <a16:creationId xmlns:a16="http://schemas.microsoft.com/office/drawing/2014/main" id="{36FF81D1-538C-93D5-71AE-6CACAB27E262}"/>
                    </a:ext>
                  </a:extLst>
                </p14:cNvPr>
                <p14:cNvContentPartPr/>
                <p14:nvPr/>
              </p14:nvContentPartPr>
              <p14:xfrm>
                <a:off x="-324944" y="2560271"/>
                <a:ext cx="277200" cy="147600"/>
              </p14:xfrm>
            </p:contentPart>
          </mc:Choice>
          <mc:Fallback>
            <p:pic>
              <p:nvPicPr>
                <p:cNvPr id="150" name="Ink 149">
                  <a:extLst>
                    <a:ext uri="{FF2B5EF4-FFF2-40B4-BE49-F238E27FC236}">
                      <a16:creationId xmlns:a16="http://schemas.microsoft.com/office/drawing/2014/main" id="{36FF81D1-538C-93D5-71AE-6CACAB27E262}"/>
                    </a:ext>
                  </a:extLst>
                </p:cNvPr>
                <p:cNvPicPr/>
                <p:nvPr/>
              </p:nvPicPr>
              <p:blipFill>
                <a:blip r:embed="rId236"/>
                <a:stretch>
                  <a:fillRect/>
                </a:stretch>
              </p:blipFill>
              <p:spPr>
                <a:xfrm>
                  <a:off x="-340064" y="2544791"/>
                  <a:ext cx="30780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51" name="Ink 150">
                  <a:extLst>
                    <a:ext uri="{FF2B5EF4-FFF2-40B4-BE49-F238E27FC236}">
                      <a16:creationId xmlns:a16="http://schemas.microsoft.com/office/drawing/2014/main" id="{987CDE87-790F-590D-CA4E-ED18392C16C7}"/>
                    </a:ext>
                  </a:extLst>
                </p14:cNvPr>
                <p14:cNvContentPartPr/>
                <p14:nvPr/>
              </p14:nvContentPartPr>
              <p14:xfrm>
                <a:off x="-19664" y="2571431"/>
                <a:ext cx="72000" cy="24480"/>
              </p14:xfrm>
            </p:contentPart>
          </mc:Choice>
          <mc:Fallback>
            <p:pic>
              <p:nvPicPr>
                <p:cNvPr id="151" name="Ink 150">
                  <a:extLst>
                    <a:ext uri="{FF2B5EF4-FFF2-40B4-BE49-F238E27FC236}">
                      <a16:creationId xmlns:a16="http://schemas.microsoft.com/office/drawing/2014/main" id="{987CDE87-790F-590D-CA4E-ED18392C16C7}"/>
                    </a:ext>
                  </a:extLst>
                </p:cNvPr>
                <p:cNvPicPr/>
                <p:nvPr/>
              </p:nvPicPr>
              <p:blipFill>
                <a:blip r:embed="rId238"/>
                <a:stretch>
                  <a:fillRect/>
                </a:stretch>
              </p:blipFill>
              <p:spPr>
                <a:xfrm>
                  <a:off x="-34784" y="2556311"/>
                  <a:ext cx="10260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52" name="Ink 151">
                  <a:extLst>
                    <a:ext uri="{FF2B5EF4-FFF2-40B4-BE49-F238E27FC236}">
                      <a16:creationId xmlns:a16="http://schemas.microsoft.com/office/drawing/2014/main" id="{7C3177B9-A5F4-DEE0-5F06-098A8E41E11A}"/>
                    </a:ext>
                  </a:extLst>
                </p14:cNvPr>
                <p14:cNvContentPartPr/>
                <p14:nvPr/>
              </p14:nvContentPartPr>
              <p14:xfrm>
                <a:off x="136216" y="2382071"/>
                <a:ext cx="126360" cy="237960"/>
              </p14:xfrm>
            </p:contentPart>
          </mc:Choice>
          <mc:Fallback>
            <p:pic>
              <p:nvPicPr>
                <p:cNvPr id="152" name="Ink 151">
                  <a:extLst>
                    <a:ext uri="{FF2B5EF4-FFF2-40B4-BE49-F238E27FC236}">
                      <a16:creationId xmlns:a16="http://schemas.microsoft.com/office/drawing/2014/main" id="{7C3177B9-A5F4-DEE0-5F06-098A8E41E11A}"/>
                    </a:ext>
                  </a:extLst>
                </p:cNvPr>
                <p:cNvPicPr/>
                <p:nvPr/>
              </p:nvPicPr>
              <p:blipFill>
                <a:blip r:embed="rId240"/>
                <a:stretch>
                  <a:fillRect/>
                </a:stretch>
              </p:blipFill>
              <p:spPr>
                <a:xfrm>
                  <a:off x="120736" y="2366591"/>
                  <a:ext cx="156600" cy="268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1">
            <p14:nvContentPartPr>
              <p14:cNvPr id="155" name="Ink 154">
                <a:extLst>
                  <a:ext uri="{FF2B5EF4-FFF2-40B4-BE49-F238E27FC236}">
                    <a16:creationId xmlns:a16="http://schemas.microsoft.com/office/drawing/2014/main" id="{078BE5B5-B93F-BDC0-DF22-524B99C97176}"/>
                  </a:ext>
                </a:extLst>
              </p14:cNvPr>
              <p14:cNvContentPartPr/>
              <p14:nvPr/>
            </p14:nvContentPartPr>
            <p14:xfrm>
              <a:off x="-837944" y="3166511"/>
              <a:ext cx="160920" cy="214920"/>
            </p14:xfrm>
          </p:contentPart>
        </mc:Choice>
        <mc:Fallback>
          <p:pic>
            <p:nvPicPr>
              <p:cNvPr id="155" name="Ink 154">
                <a:extLst>
                  <a:ext uri="{FF2B5EF4-FFF2-40B4-BE49-F238E27FC236}">
                    <a16:creationId xmlns:a16="http://schemas.microsoft.com/office/drawing/2014/main" id="{078BE5B5-B93F-BDC0-DF22-524B99C97176}"/>
                  </a:ext>
                </a:extLst>
              </p:cNvPr>
              <p:cNvPicPr/>
              <p:nvPr/>
            </p:nvPicPr>
            <p:blipFill>
              <a:blip r:embed="rId242"/>
              <a:stretch>
                <a:fillRect/>
              </a:stretch>
            </p:blipFill>
            <p:spPr>
              <a:xfrm>
                <a:off x="-853424" y="3151391"/>
                <a:ext cx="19116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56" name="Ink 155">
                <a:extLst>
                  <a:ext uri="{FF2B5EF4-FFF2-40B4-BE49-F238E27FC236}">
                    <a16:creationId xmlns:a16="http://schemas.microsoft.com/office/drawing/2014/main" id="{4303AF6A-6EFB-C59B-48C7-B37CCCE76E4B}"/>
                  </a:ext>
                </a:extLst>
              </p14:cNvPr>
              <p14:cNvContentPartPr/>
              <p14:nvPr/>
            </p14:nvContentPartPr>
            <p14:xfrm>
              <a:off x="-809504" y="3223751"/>
              <a:ext cx="90360" cy="83880"/>
            </p14:xfrm>
          </p:contentPart>
        </mc:Choice>
        <mc:Fallback>
          <p:pic>
            <p:nvPicPr>
              <p:cNvPr id="156" name="Ink 155">
                <a:extLst>
                  <a:ext uri="{FF2B5EF4-FFF2-40B4-BE49-F238E27FC236}">
                    <a16:creationId xmlns:a16="http://schemas.microsoft.com/office/drawing/2014/main" id="{4303AF6A-6EFB-C59B-48C7-B37CCCE76E4B}"/>
                  </a:ext>
                </a:extLst>
              </p:cNvPr>
              <p:cNvPicPr/>
              <p:nvPr/>
            </p:nvPicPr>
            <p:blipFill>
              <a:blip r:embed="rId244"/>
              <a:stretch>
                <a:fillRect/>
              </a:stretch>
            </p:blipFill>
            <p:spPr>
              <a:xfrm>
                <a:off x="-824624" y="3208271"/>
                <a:ext cx="12096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57" name="Ink 156">
                <a:extLst>
                  <a:ext uri="{FF2B5EF4-FFF2-40B4-BE49-F238E27FC236}">
                    <a16:creationId xmlns:a16="http://schemas.microsoft.com/office/drawing/2014/main" id="{F202C805-CEDE-CB2D-30C5-330508975AE6}"/>
                  </a:ext>
                </a:extLst>
              </p14:cNvPr>
              <p14:cNvContentPartPr/>
              <p14:nvPr/>
            </p14:nvContentPartPr>
            <p14:xfrm>
              <a:off x="-829304" y="3165431"/>
              <a:ext cx="83880" cy="35640"/>
            </p14:xfrm>
          </p:contentPart>
        </mc:Choice>
        <mc:Fallback>
          <p:pic>
            <p:nvPicPr>
              <p:cNvPr id="157" name="Ink 156">
                <a:extLst>
                  <a:ext uri="{FF2B5EF4-FFF2-40B4-BE49-F238E27FC236}">
                    <a16:creationId xmlns:a16="http://schemas.microsoft.com/office/drawing/2014/main" id="{F202C805-CEDE-CB2D-30C5-330508975AE6}"/>
                  </a:ext>
                </a:extLst>
              </p:cNvPr>
              <p:cNvPicPr/>
              <p:nvPr/>
            </p:nvPicPr>
            <p:blipFill>
              <a:blip r:embed="rId246"/>
              <a:stretch>
                <a:fillRect/>
              </a:stretch>
            </p:blipFill>
            <p:spPr>
              <a:xfrm>
                <a:off x="-844424" y="3149951"/>
                <a:ext cx="11448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58" name="Ink 157">
                <a:extLst>
                  <a:ext uri="{FF2B5EF4-FFF2-40B4-BE49-F238E27FC236}">
                    <a16:creationId xmlns:a16="http://schemas.microsoft.com/office/drawing/2014/main" id="{5574471F-0D92-EFBA-656E-B79FB30D701F}"/>
                  </a:ext>
                </a:extLst>
              </p14:cNvPr>
              <p14:cNvContentPartPr/>
              <p14:nvPr/>
            </p14:nvContentPartPr>
            <p14:xfrm>
              <a:off x="-672344" y="3145991"/>
              <a:ext cx="147600" cy="120240"/>
            </p14:xfrm>
          </p:contentPart>
        </mc:Choice>
        <mc:Fallback>
          <p:pic>
            <p:nvPicPr>
              <p:cNvPr id="158" name="Ink 157">
                <a:extLst>
                  <a:ext uri="{FF2B5EF4-FFF2-40B4-BE49-F238E27FC236}">
                    <a16:creationId xmlns:a16="http://schemas.microsoft.com/office/drawing/2014/main" id="{5574471F-0D92-EFBA-656E-B79FB30D701F}"/>
                  </a:ext>
                </a:extLst>
              </p:cNvPr>
              <p:cNvPicPr/>
              <p:nvPr/>
            </p:nvPicPr>
            <p:blipFill>
              <a:blip r:embed="rId248"/>
              <a:stretch>
                <a:fillRect/>
              </a:stretch>
            </p:blipFill>
            <p:spPr>
              <a:xfrm>
                <a:off x="-687464" y="3130871"/>
                <a:ext cx="17820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59" name="Ink 158">
                <a:extLst>
                  <a:ext uri="{FF2B5EF4-FFF2-40B4-BE49-F238E27FC236}">
                    <a16:creationId xmlns:a16="http://schemas.microsoft.com/office/drawing/2014/main" id="{6004EB15-90DD-E7A1-B743-6B879937FF19}"/>
                  </a:ext>
                </a:extLst>
              </p14:cNvPr>
              <p14:cNvContentPartPr/>
              <p14:nvPr/>
            </p14:nvContentPartPr>
            <p14:xfrm>
              <a:off x="-665504" y="3154271"/>
              <a:ext cx="166320" cy="116640"/>
            </p14:xfrm>
          </p:contentPart>
        </mc:Choice>
        <mc:Fallback>
          <p:pic>
            <p:nvPicPr>
              <p:cNvPr id="159" name="Ink 158">
                <a:extLst>
                  <a:ext uri="{FF2B5EF4-FFF2-40B4-BE49-F238E27FC236}">
                    <a16:creationId xmlns:a16="http://schemas.microsoft.com/office/drawing/2014/main" id="{6004EB15-90DD-E7A1-B743-6B879937FF19}"/>
                  </a:ext>
                </a:extLst>
              </p:cNvPr>
              <p:cNvPicPr/>
              <p:nvPr/>
            </p:nvPicPr>
            <p:blipFill>
              <a:blip r:embed="rId250"/>
              <a:stretch>
                <a:fillRect/>
              </a:stretch>
            </p:blipFill>
            <p:spPr>
              <a:xfrm>
                <a:off x="-680984" y="3139151"/>
                <a:ext cx="19692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160" name="Ink 159">
                <a:extLst>
                  <a:ext uri="{FF2B5EF4-FFF2-40B4-BE49-F238E27FC236}">
                    <a16:creationId xmlns:a16="http://schemas.microsoft.com/office/drawing/2014/main" id="{25C51FB7-918A-C9D4-59E2-FB5450CF8B42}"/>
                  </a:ext>
                </a:extLst>
              </p14:cNvPr>
              <p14:cNvContentPartPr/>
              <p14:nvPr/>
            </p14:nvContentPartPr>
            <p14:xfrm>
              <a:off x="-676664" y="3151391"/>
              <a:ext cx="191520" cy="147960"/>
            </p14:xfrm>
          </p:contentPart>
        </mc:Choice>
        <mc:Fallback>
          <p:pic>
            <p:nvPicPr>
              <p:cNvPr id="160" name="Ink 159">
                <a:extLst>
                  <a:ext uri="{FF2B5EF4-FFF2-40B4-BE49-F238E27FC236}">
                    <a16:creationId xmlns:a16="http://schemas.microsoft.com/office/drawing/2014/main" id="{25C51FB7-918A-C9D4-59E2-FB5450CF8B42}"/>
                  </a:ext>
                </a:extLst>
              </p:cNvPr>
              <p:cNvPicPr/>
              <p:nvPr/>
            </p:nvPicPr>
            <p:blipFill>
              <a:blip r:embed="rId252"/>
              <a:stretch>
                <a:fillRect/>
              </a:stretch>
            </p:blipFill>
            <p:spPr>
              <a:xfrm>
                <a:off x="-691784" y="3135911"/>
                <a:ext cx="22212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61" name="Ink 160">
                <a:extLst>
                  <a:ext uri="{FF2B5EF4-FFF2-40B4-BE49-F238E27FC236}">
                    <a16:creationId xmlns:a16="http://schemas.microsoft.com/office/drawing/2014/main" id="{A2638B38-EBC9-CE39-5518-831AE24208ED}"/>
                  </a:ext>
                </a:extLst>
              </p14:cNvPr>
              <p14:cNvContentPartPr/>
              <p14:nvPr/>
            </p14:nvContentPartPr>
            <p14:xfrm>
              <a:off x="-247904" y="3018191"/>
              <a:ext cx="138960" cy="113400"/>
            </p14:xfrm>
          </p:contentPart>
        </mc:Choice>
        <mc:Fallback>
          <p:pic>
            <p:nvPicPr>
              <p:cNvPr id="161" name="Ink 160">
                <a:extLst>
                  <a:ext uri="{FF2B5EF4-FFF2-40B4-BE49-F238E27FC236}">
                    <a16:creationId xmlns:a16="http://schemas.microsoft.com/office/drawing/2014/main" id="{A2638B38-EBC9-CE39-5518-831AE24208ED}"/>
                  </a:ext>
                </a:extLst>
              </p:cNvPr>
              <p:cNvPicPr/>
              <p:nvPr/>
            </p:nvPicPr>
            <p:blipFill>
              <a:blip r:embed="rId254"/>
              <a:stretch>
                <a:fillRect/>
              </a:stretch>
            </p:blipFill>
            <p:spPr>
              <a:xfrm>
                <a:off x="-263024" y="3002711"/>
                <a:ext cx="1692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162" name="Ink 161">
                <a:extLst>
                  <a:ext uri="{FF2B5EF4-FFF2-40B4-BE49-F238E27FC236}">
                    <a16:creationId xmlns:a16="http://schemas.microsoft.com/office/drawing/2014/main" id="{A032B41D-0ED4-027F-BAB2-42C87E152BEB}"/>
                  </a:ext>
                </a:extLst>
              </p14:cNvPr>
              <p14:cNvContentPartPr/>
              <p14:nvPr/>
            </p14:nvContentPartPr>
            <p14:xfrm>
              <a:off x="-253304" y="3026111"/>
              <a:ext cx="90360" cy="64440"/>
            </p14:xfrm>
          </p:contentPart>
        </mc:Choice>
        <mc:Fallback>
          <p:pic>
            <p:nvPicPr>
              <p:cNvPr id="162" name="Ink 161">
                <a:extLst>
                  <a:ext uri="{FF2B5EF4-FFF2-40B4-BE49-F238E27FC236}">
                    <a16:creationId xmlns:a16="http://schemas.microsoft.com/office/drawing/2014/main" id="{A032B41D-0ED4-027F-BAB2-42C87E152BEB}"/>
                  </a:ext>
                </a:extLst>
              </p:cNvPr>
              <p:cNvPicPr/>
              <p:nvPr/>
            </p:nvPicPr>
            <p:blipFill>
              <a:blip r:embed="rId256"/>
              <a:stretch>
                <a:fillRect/>
              </a:stretch>
            </p:blipFill>
            <p:spPr>
              <a:xfrm>
                <a:off x="-268784" y="3010991"/>
                <a:ext cx="12096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163" name="Ink 162">
                <a:extLst>
                  <a:ext uri="{FF2B5EF4-FFF2-40B4-BE49-F238E27FC236}">
                    <a16:creationId xmlns:a16="http://schemas.microsoft.com/office/drawing/2014/main" id="{41CE0D37-7D22-4A5B-91C1-EAD6DACACFBC}"/>
                  </a:ext>
                </a:extLst>
              </p14:cNvPr>
              <p14:cNvContentPartPr/>
              <p14:nvPr/>
            </p14:nvContentPartPr>
            <p14:xfrm>
              <a:off x="-290744" y="2968871"/>
              <a:ext cx="121320" cy="59760"/>
            </p14:xfrm>
          </p:contentPart>
        </mc:Choice>
        <mc:Fallback>
          <p:pic>
            <p:nvPicPr>
              <p:cNvPr id="163" name="Ink 162">
                <a:extLst>
                  <a:ext uri="{FF2B5EF4-FFF2-40B4-BE49-F238E27FC236}">
                    <a16:creationId xmlns:a16="http://schemas.microsoft.com/office/drawing/2014/main" id="{41CE0D37-7D22-4A5B-91C1-EAD6DACACFBC}"/>
                  </a:ext>
                </a:extLst>
              </p:cNvPr>
              <p:cNvPicPr/>
              <p:nvPr/>
            </p:nvPicPr>
            <p:blipFill>
              <a:blip r:embed="rId258"/>
              <a:stretch>
                <a:fillRect/>
              </a:stretch>
            </p:blipFill>
            <p:spPr>
              <a:xfrm>
                <a:off x="-306224" y="2953751"/>
                <a:ext cx="15192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164" name="Ink 163">
                <a:extLst>
                  <a:ext uri="{FF2B5EF4-FFF2-40B4-BE49-F238E27FC236}">
                    <a16:creationId xmlns:a16="http://schemas.microsoft.com/office/drawing/2014/main" id="{5841911D-1DF4-A36D-472D-F8DC1C971558}"/>
                  </a:ext>
                </a:extLst>
              </p14:cNvPr>
              <p14:cNvContentPartPr/>
              <p14:nvPr/>
            </p14:nvContentPartPr>
            <p14:xfrm>
              <a:off x="-117224" y="2881031"/>
              <a:ext cx="78480" cy="223200"/>
            </p14:xfrm>
          </p:contentPart>
        </mc:Choice>
        <mc:Fallback>
          <p:pic>
            <p:nvPicPr>
              <p:cNvPr id="164" name="Ink 163">
                <a:extLst>
                  <a:ext uri="{FF2B5EF4-FFF2-40B4-BE49-F238E27FC236}">
                    <a16:creationId xmlns:a16="http://schemas.microsoft.com/office/drawing/2014/main" id="{5841911D-1DF4-A36D-472D-F8DC1C971558}"/>
                  </a:ext>
                </a:extLst>
              </p:cNvPr>
              <p:cNvPicPr/>
              <p:nvPr/>
            </p:nvPicPr>
            <p:blipFill>
              <a:blip r:embed="rId260"/>
              <a:stretch>
                <a:fillRect/>
              </a:stretch>
            </p:blipFill>
            <p:spPr>
              <a:xfrm>
                <a:off x="-132344" y="2865911"/>
                <a:ext cx="10908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169" name="Ink 168">
                <a:extLst>
                  <a:ext uri="{FF2B5EF4-FFF2-40B4-BE49-F238E27FC236}">
                    <a16:creationId xmlns:a16="http://schemas.microsoft.com/office/drawing/2014/main" id="{451AF326-EB72-7F34-2E3C-22079993219E}"/>
                  </a:ext>
                </a:extLst>
              </p14:cNvPr>
              <p14:cNvContentPartPr/>
              <p14:nvPr/>
            </p14:nvContentPartPr>
            <p14:xfrm>
              <a:off x="-724904" y="3670871"/>
              <a:ext cx="15840" cy="158400"/>
            </p14:xfrm>
          </p:contentPart>
        </mc:Choice>
        <mc:Fallback>
          <p:pic>
            <p:nvPicPr>
              <p:cNvPr id="169" name="Ink 168">
                <a:extLst>
                  <a:ext uri="{FF2B5EF4-FFF2-40B4-BE49-F238E27FC236}">
                    <a16:creationId xmlns:a16="http://schemas.microsoft.com/office/drawing/2014/main" id="{451AF326-EB72-7F34-2E3C-22079993219E}"/>
                  </a:ext>
                </a:extLst>
              </p:cNvPr>
              <p:cNvPicPr/>
              <p:nvPr/>
            </p:nvPicPr>
            <p:blipFill>
              <a:blip r:embed="rId262"/>
              <a:stretch>
                <a:fillRect/>
              </a:stretch>
            </p:blipFill>
            <p:spPr>
              <a:xfrm>
                <a:off x="-740024" y="3655751"/>
                <a:ext cx="4608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170" name="Ink 169">
                <a:extLst>
                  <a:ext uri="{FF2B5EF4-FFF2-40B4-BE49-F238E27FC236}">
                    <a16:creationId xmlns:a16="http://schemas.microsoft.com/office/drawing/2014/main" id="{88A7FF95-921F-EB30-9760-7556B5917A49}"/>
                  </a:ext>
                </a:extLst>
              </p14:cNvPr>
              <p14:cNvContentPartPr/>
              <p14:nvPr/>
            </p14:nvContentPartPr>
            <p14:xfrm>
              <a:off x="-837224" y="3665471"/>
              <a:ext cx="230040" cy="198000"/>
            </p14:xfrm>
          </p:contentPart>
        </mc:Choice>
        <mc:Fallback>
          <p:pic>
            <p:nvPicPr>
              <p:cNvPr id="170" name="Ink 169">
                <a:extLst>
                  <a:ext uri="{FF2B5EF4-FFF2-40B4-BE49-F238E27FC236}">
                    <a16:creationId xmlns:a16="http://schemas.microsoft.com/office/drawing/2014/main" id="{88A7FF95-921F-EB30-9760-7556B5917A49}"/>
                  </a:ext>
                </a:extLst>
              </p:cNvPr>
              <p:cNvPicPr/>
              <p:nvPr/>
            </p:nvPicPr>
            <p:blipFill>
              <a:blip r:embed="rId264"/>
              <a:stretch>
                <a:fillRect/>
              </a:stretch>
            </p:blipFill>
            <p:spPr>
              <a:xfrm>
                <a:off x="-852344" y="3650351"/>
                <a:ext cx="26064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171" name="Ink 170">
                <a:extLst>
                  <a:ext uri="{FF2B5EF4-FFF2-40B4-BE49-F238E27FC236}">
                    <a16:creationId xmlns:a16="http://schemas.microsoft.com/office/drawing/2014/main" id="{2D5248A5-D101-C129-517D-F2E312EFA31E}"/>
                  </a:ext>
                </a:extLst>
              </p14:cNvPr>
              <p14:cNvContentPartPr/>
              <p14:nvPr/>
            </p14:nvContentPartPr>
            <p14:xfrm>
              <a:off x="-551384" y="3561791"/>
              <a:ext cx="192600" cy="163800"/>
            </p14:xfrm>
          </p:contentPart>
        </mc:Choice>
        <mc:Fallback>
          <p:pic>
            <p:nvPicPr>
              <p:cNvPr id="171" name="Ink 170">
                <a:extLst>
                  <a:ext uri="{FF2B5EF4-FFF2-40B4-BE49-F238E27FC236}">
                    <a16:creationId xmlns:a16="http://schemas.microsoft.com/office/drawing/2014/main" id="{2D5248A5-D101-C129-517D-F2E312EFA31E}"/>
                  </a:ext>
                </a:extLst>
              </p:cNvPr>
              <p:cNvPicPr/>
              <p:nvPr/>
            </p:nvPicPr>
            <p:blipFill>
              <a:blip r:embed="rId266"/>
              <a:stretch>
                <a:fillRect/>
              </a:stretch>
            </p:blipFill>
            <p:spPr>
              <a:xfrm>
                <a:off x="-566504" y="3546311"/>
                <a:ext cx="22320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173" name="Ink 172">
                <a:extLst>
                  <a:ext uri="{FF2B5EF4-FFF2-40B4-BE49-F238E27FC236}">
                    <a16:creationId xmlns:a16="http://schemas.microsoft.com/office/drawing/2014/main" id="{93AE37A7-8EFE-C99C-A701-9DAE3F2F8D60}"/>
                  </a:ext>
                </a:extLst>
              </p14:cNvPr>
              <p14:cNvContentPartPr/>
              <p14:nvPr/>
            </p14:nvContentPartPr>
            <p14:xfrm>
              <a:off x="-297224" y="3433631"/>
              <a:ext cx="216000" cy="169560"/>
            </p14:xfrm>
          </p:contentPart>
        </mc:Choice>
        <mc:Fallback>
          <p:pic>
            <p:nvPicPr>
              <p:cNvPr id="173" name="Ink 172">
                <a:extLst>
                  <a:ext uri="{FF2B5EF4-FFF2-40B4-BE49-F238E27FC236}">
                    <a16:creationId xmlns:a16="http://schemas.microsoft.com/office/drawing/2014/main" id="{93AE37A7-8EFE-C99C-A701-9DAE3F2F8D60}"/>
                  </a:ext>
                </a:extLst>
              </p:cNvPr>
              <p:cNvPicPr/>
              <p:nvPr/>
            </p:nvPicPr>
            <p:blipFill>
              <a:blip r:embed="rId268"/>
              <a:stretch>
                <a:fillRect/>
              </a:stretch>
            </p:blipFill>
            <p:spPr>
              <a:xfrm>
                <a:off x="-312344" y="3418511"/>
                <a:ext cx="246600" cy="199800"/>
              </a:xfrm>
              <a:prstGeom prst="rect">
                <a:avLst/>
              </a:prstGeom>
            </p:spPr>
          </p:pic>
        </mc:Fallback>
      </mc:AlternateContent>
      <p:grpSp>
        <p:nvGrpSpPr>
          <p:cNvPr id="179" name="Group 178">
            <a:extLst>
              <a:ext uri="{FF2B5EF4-FFF2-40B4-BE49-F238E27FC236}">
                <a16:creationId xmlns:a16="http://schemas.microsoft.com/office/drawing/2014/main" id="{ECC1106A-10A9-EE14-932B-325FE7A9A5AD}"/>
              </a:ext>
            </a:extLst>
          </p:cNvPr>
          <p:cNvGrpSpPr/>
          <p:nvPr/>
        </p:nvGrpSpPr>
        <p:grpSpPr>
          <a:xfrm>
            <a:off x="-198584" y="3309431"/>
            <a:ext cx="222480" cy="252720"/>
            <a:chOff x="-198584" y="3309431"/>
            <a:chExt cx="222480" cy="252720"/>
          </a:xfrm>
        </p:grpSpPr>
        <mc:AlternateContent xmlns:mc="http://schemas.openxmlformats.org/markup-compatibility/2006">
          <mc:Choice xmlns:p14="http://schemas.microsoft.com/office/powerpoint/2010/main" Requires="p14">
            <p:contentPart p14:bwMode="auto" r:id="rId269">
              <p14:nvContentPartPr>
                <p14:cNvPr id="172" name="Ink 171">
                  <a:extLst>
                    <a:ext uri="{FF2B5EF4-FFF2-40B4-BE49-F238E27FC236}">
                      <a16:creationId xmlns:a16="http://schemas.microsoft.com/office/drawing/2014/main" id="{79077ED6-D542-744B-258F-18A9379BE9C8}"/>
                    </a:ext>
                  </a:extLst>
                </p14:cNvPr>
                <p14:cNvContentPartPr/>
                <p14:nvPr/>
              </p14:nvContentPartPr>
              <p14:xfrm>
                <a:off x="-198584" y="3435431"/>
                <a:ext cx="44280" cy="126720"/>
              </p14:xfrm>
            </p:contentPart>
          </mc:Choice>
          <mc:Fallback>
            <p:pic>
              <p:nvPicPr>
                <p:cNvPr id="172" name="Ink 171">
                  <a:extLst>
                    <a:ext uri="{FF2B5EF4-FFF2-40B4-BE49-F238E27FC236}">
                      <a16:creationId xmlns:a16="http://schemas.microsoft.com/office/drawing/2014/main" id="{79077ED6-D542-744B-258F-18A9379BE9C8}"/>
                    </a:ext>
                  </a:extLst>
                </p:cNvPr>
                <p:cNvPicPr/>
                <p:nvPr/>
              </p:nvPicPr>
              <p:blipFill>
                <a:blip r:embed="rId270"/>
                <a:stretch>
                  <a:fillRect/>
                </a:stretch>
              </p:blipFill>
              <p:spPr>
                <a:xfrm>
                  <a:off x="-213704" y="3419951"/>
                  <a:ext cx="7488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174" name="Ink 173">
                  <a:extLst>
                    <a:ext uri="{FF2B5EF4-FFF2-40B4-BE49-F238E27FC236}">
                      <a16:creationId xmlns:a16="http://schemas.microsoft.com/office/drawing/2014/main" id="{57E777BB-2306-BC03-1AFA-4081BDE59E96}"/>
                    </a:ext>
                  </a:extLst>
                </p14:cNvPr>
                <p14:cNvContentPartPr/>
                <p14:nvPr/>
              </p14:nvContentPartPr>
              <p14:xfrm>
                <a:off x="-85184" y="3309431"/>
                <a:ext cx="109080" cy="208080"/>
              </p14:xfrm>
            </p:contentPart>
          </mc:Choice>
          <mc:Fallback>
            <p:pic>
              <p:nvPicPr>
                <p:cNvPr id="174" name="Ink 173">
                  <a:extLst>
                    <a:ext uri="{FF2B5EF4-FFF2-40B4-BE49-F238E27FC236}">
                      <a16:creationId xmlns:a16="http://schemas.microsoft.com/office/drawing/2014/main" id="{57E777BB-2306-BC03-1AFA-4081BDE59E96}"/>
                    </a:ext>
                  </a:extLst>
                </p:cNvPr>
                <p:cNvPicPr/>
                <p:nvPr/>
              </p:nvPicPr>
              <p:blipFill>
                <a:blip r:embed="rId272"/>
                <a:stretch>
                  <a:fillRect/>
                </a:stretch>
              </p:blipFill>
              <p:spPr>
                <a:xfrm>
                  <a:off x="-100664" y="3293951"/>
                  <a:ext cx="139680" cy="238680"/>
                </a:xfrm>
                <a:prstGeom prst="rect">
                  <a:avLst/>
                </a:prstGeom>
              </p:spPr>
            </p:pic>
          </mc:Fallback>
        </mc:AlternateContent>
      </p:grpSp>
      <p:grpSp>
        <p:nvGrpSpPr>
          <p:cNvPr id="177" name="Group 176">
            <a:extLst>
              <a:ext uri="{FF2B5EF4-FFF2-40B4-BE49-F238E27FC236}">
                <a16:creationId xmlns:a16="http://schemas.microsoft.com/office/drawing/2014/main" id="{9357DD00-15EE-8C18-3C81-25CBC913352B}"/>
              </a:ext>
            </a:extLst>
          </p:cNvPr>
          <p:cNvGrpSpPr/>
          <p:nvPr/>
        </p:nvGrpSpPr>
        <p:grpSpPr>
          <a:xfrm>
            <a:off x="-639224" y="2699591"/>
            <a:ext cx="890640" cy="201240"/>
            <a:chOff x="-639224" y="2699591"/>
            <a:chExt cx="890640" cy="201240"/>
          </a:xfrm>
        </p:grpSpPr>
        <mc:AlternateContent xmlns:mc="http://schemas.openxmlformats.org/markup-compatibility/2006">
          <mc:Choice xmlns:p14="http://schemas.microsoft.com/office/powerpoint/2010/main" Requires="p14">
            <p:contentPart p14:bwMode="auto" r:id="rId273">
              <p14:nvContentPartPr>
                <p14:cNvPr id="175" name="Ink 174">
                  <a:extLst>
                    <a:ext uri="{FF2B5EF4-FFF2-40B4-BE49-F238E27FC236}">
                      <a16:creationId xmlns:a16="http://schemas.microsoft.com/office/drawing/2014/main" id="{6B06DA62-D9DB-DD30-906C-4BE490E5704A}"/>
                    </a:ext>
                  </a:extLst>
                </p14:cNvPr>
                <p14:cNvContentPartPr/>
                <p14:nvPr/>
              </p14:nvContentPartPr>
              <p14:xfrm>
                <a:off x="-639224" y="2699951"/>
                <a:ext cx="890640" cy="200880"/>
              </p14:xfrm>
            </p:contentPart>
          </mc:Choice>
          <mc:Fallback>
            <p:pic>
              <p:nvPicPr>
                <p:cNvPr id="175" name="Ink 174">
                  <a:extLst>
                    <a:ext uri="{FF2B5EF4-FFF2-40B4-BE49-F238E27FC236}">
                      <a16:creationId xmlns:a16="http://schemas.microsoft.com/office/drawing/2014/main" id="{6B06DA62-D9DB-DD30-906C-4BE490E5704A}"/>
                    </a:ext>
                  </a:extLst>
                </p:cNvPr>
                <p:cNvPicPr/>
                <p:nvPr/>
              </p:nvPicPr>
              <p:blipFill>
                <a:blip r:embed="rId274"/>
                <a:stretch>
                  <a:fillRect/>
                </a:stretch>
              </p:blipFill>
              <p:spPr>
                <a:xfrm>
                  <a:off x="-654344" y="2684831"/>
                  <a:ext cx="92124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176" name="Ink 175">
                  <a:extLst>
                    <a:ext uri="{FF2B5EF4-FFF2-40B4-BE49-F238E27FC236}">
                      <a16:creationId xmlns:a16="http://schemas.microsoft.com/office/drawing/2014/main" id="{B1A652FA-48D6-16B2-2971-808B30BF7170}"/>
                    </a:ext>
                  </a:extLst>
                </p14:cNvPr>
                <p14:cNvContentPartPr/>
                <p14:nvPr/>
              </p14:nvContentPartPr>
              <p14:xfrm>
                <a:off x="-602864" y="2699591"/>
                <a:ext cx="818280" cy="193320"/>
              </p14:xfrm>
            </p:contentPart>
          </mc:Choice>
          <mc:Fallback>
            <p:pic>
              <p:nvPicPr>
                <p:cNvPr id="176" name="Ink 175">
                  <a:extLst>
                    <a:ext uri="{FF2B5EF4-FFF2-40B4-BE49-F238E27FC236}">
                      <a16:creationId xmlns:a16="http://schemas.microsoft.com/office/drawing/2014/main" id="{B1A652FA-48D6-16B2-2971-808B30BF7170}"/>
                    </a:ext>
                  </a:extLst>
                </p:cNvPr>
                <p:cNvPicPr/>
                <p:nvPr/>
              </p:nvPicPr>
              <p:blipFill>
                <a:blip r:embed="rId276"/>
                <a:stretch>
                  <a:fillRect/>
                </a:stretch>
              </p:blipFill>
              <p:spPr>
                <a:xfrm>
                  <a:off x="-618344" y="2684111"/>
                  <a:ext cx="848520" cy="223920"/>
                </a:xfrm>
                <a:prstGeom prst="rect">
                  <a:avLst/>
                </a:prstGeom>
              </p:spPr>
            </p:pic>
          </mc:Fallback>
        </mc:AlternateContent>
      </p:grpSp>
      <p:grpSp>
        <p:nvGrpSpPr>
          <p:cNvPr id="182" name="Group 181">
            <a:extLst>
              <a:ext uri="{FF2B5EF4-FFF2-40B4-BE49-F238E27FC236}">
                <a16:creationId xmlns:a16="http://schemas.microsoft.com/office/drawing/2014/main" id="{FEFA585C-BE66-A1ED-726F-8E38A7004915}"/>
              </a:ext>
            </a:extLst>
          </p:cNvPr>
          <p:cNvGrpSpPr/>
          <p:nvPr/>
        </p:nvGrpSpPr>
        <p:grpSpPr>
          <a:xfrm>
            <a:off x="-623024" y="642551"/>
            <a:ext cx="1009800" cy="363600"/>
            <a:chOff x="-623024" y="642551"/>
            <a:chExt cx="1009800" cy="363600"/>
          </a:xfrm>
        </p:grpSpPr>
        <mc:AlternateContent xmlns:mc="http://schemas.openxmlformats.org/markup-compatibility/2006">
          <mc:Choice xmlns:p14="http://schemas.microsoft.com/office/powerpoint/2010/main" Requires="p14">
            <p:contentPart p14:bwMode="auto" r:id="rId277">
              <p14:nvContentPartPr>
                <p14:cNvPr id="180" name="Ink 179">
                  <a:extLst>
                    <a:ext uri="{FF2B5EF4-FFF2-40B4-BE49-F238E27FC236}">
                      <a16:creationId xmlns:a16="http://schemas.microsoft.com/office/drawing/2014/main" id="{417B96EB-A9E4-4490-DC5F-06522CBCCBF0}"/>
                    </a:ext>
                  </a:extLst>
                </p14:cNvPr>
                <p14:cNvContentPartPr/>
                <p14:nvPr/>
              </p14:nvContentPartPr>
              <p14:xfrm>
                <a:off x="-623024" y="666671"/>
                <a:ext cx="941040" cy="339480"/>
              </p14:xfrm>
            </p:contentPart>
          </mc:Choice>
          <mc:Fallback>
            <p:pic>
              <p:nvPicPr>
                <p:cNvPr id="180" name="Ink 179">
                  <a:extLst>
                    <a:ext uri="{FF2B5EF4-FFF2-40B4-BE49-F238E27FC236}">
                      <a16:creationId xmlns:a16="http://schemas.microsoft.com/office/drawing/2014/main" id="{417B96EB-A9E4-4490-DC5F-06522CBCCBF0}"/>
                    </a:ext>
                  </a:extLst>
                </p:cNvPr>
                <p:cNvPicPr/>
                <p:nvPr/>
              </p:nvPicPr>
              <p:blipFill>
                <a:blip r:embed="rId278"/>
                <a:stretch>
                  <a:fillRect/>
                </a:stretch>
              </p:blipFill>
              <p:spPr>
                <a:xfrm>
                  <a:off x="-638144" y="651551"/>
                  <a:ext cx="971280" cy="37008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181" name="Ink 180">
                  <a:extLst>
                    <a:ext uri="{FF2B5EF4-FFF2-40B4-BE49-F238E27FC236}">
                      <a16:creationId xmlns:a16="http://schemas.microsoft.com/office/drawing/2014/main" id="{905797B6-11BC-3F7F-9FB6-C0C0441BFB7C}"/>
                    </a:ext>
                  </a:extLst>
                </p14:cNvPr>
                <p14:cNvContentPartPr/>
                <p14:nvPr/>
              </p14:nvContentPartPr>
              <p14:xfrm>
                <a:off x="-557864" y="642551"/>
                <a:ext cx="944640" cy="316800"/>
              </p14:xfrm>
            </p:contentPart>
          </mc:Choice>
          <mc:Fallback>
            <p:pic>
              <p:nvPicPr>
                <p:cNvPr id="181" name="Ink 180">
                  <a:extLst>
                    <a:ext uri="{FF2B5EF4-FFF2-40B4-BE49-F238E27FC236}">
                      <a16:creationId xmlns:a16="http://schemas.microsoft.com/office/drawing/2014/main" id="{905797B6-11BC-3F7F-9FB6-C0C0441BFB7C}"/>
                    </a:ext>
                  </a:extLst>
                </p:cNvPr>
                <p:cNvPicPr/>
                <p:nvPr/>
              </p:nvPicPr>
              <p:blipFill>
                <a:blip r:embed="rId280"/>
                <a:stretch>
                  <a:fillRect/>
                </a:stretch>
              </p:blipFill>
              <p:spPr>
                <a:xfrm>
                  <a:off x="-572984" y="627431"/>
                  <a:ext cx="974880" cy="347040"/>
                </a:xfrm>
                <a:prstGeom prst="rect">
                  <a:avLst/>
                </a:prstGeom>
              </p:spPr>
            </p:pic>
          </mc:Fallback>
        </mc:AlternateContent>
      </p:grpSp>
    </p:spTree>
    <p:extLst>
      <p:ext uri="{BB962C8B-B14F-4D97-AF65-F5344CB8AC3E}">
        <p14:creationId xmlns:p14="http://schemas.microsoft.com/office/powerpoint/2010/main" val="2593789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7042" y="199800"/>
            <a:ext cx="10676904" cy="5108948"/>
          </a:xfrm>
          <a:prstGeom prst="rect">
            <a:avLst/>
          </a:prstGeom>
        </p:spPr>
      </p:pic>
    </p:spTree>
    <p:extLst>
      <p:ext uri="{BB962C8B-B14F-4D97-AF65-F5344CB8AC3E}">
        <p14:creationId xmlns:p14="http://schemas.microsoft.com/office/powerpoint/2010/main" val="3333057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5487" y="233987"/>
            <a:ext cx="10478394" cy="6228823"/>
          </a:xfrm>
          <a:prstGeom prst="rect">
            <a:avLst/>
          </a:prstGeom>
        </p:spPr>
      </p:pic>
    </p:spTree>
    <p:extLst>
      <p:ext uri="{BB962C8B-B14F-4D97-AF65-F5344CB8AC3E}">
        <p14:creationId xmlns:p14="http://schemas.microsoft.com/office/powerpoint/2010/main" val="915790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t>Advantages</a:t>
            </a:r>
          </a:p>
          <a:p>
            <a:pPr lvl="1" algn="just"/>
            <a:r>
              <a:rPr lang="en-US" dirty="0"/>
              <a:t> PGP compresses the message after applying the signature but before encryption. This has the benefit of saving space both for e-mail transmission and for file storage.</a:t>
            </a:r>
          </a:p>
          <a:p>
            <a:pPr marL="457200" lvl="1" indent="0" algn="just">
              <a:buNone/>
            </a:pPr>
            <a:endParaRPr lang="en-US" dirty="0"/>
          </a:p>
          <a:p>
            <a:pPr lvl="1" algn="just"/>
            <a:r>
              <a:rPr lang="en-US" dirty="0"/>
              <a:t>Sensitive information is always protected. It cannot be stolen or viewed by others on the internet. It assures that the information that is sent or received was not modified in transmission and that files were not changed without your knowledge.</a:t>
            </a:r>
          </a:p>
          <a:p>
            <a:pPr lvl="1"/>
            <a:endParaRPr lang="en-IN" dirty="0"/>
          </a:p>
        </p:txBody>
      </p:sp>
    </p:spTree>
    <p:extLst>
      <p:ext uri="{BB962C8B-B14F-4D97-AF65-F5344CB8AC3E}">
        <p14:creationId xmlns:p14="http://schemas.microsoft.com/office/powerpoint/2010/main" val="1517833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Kerberos</a:t>
            </a:r>
          </a:p>
        </p:txBody>
      </p:sp>
      <p:sp>
        <p:nvSpPr>
          <p:cNvPr id="3" name="Content Placeholder 2"/>
          <p:cNvSpPr>
            <a:spLocks noGrp="1"/>
          </p:cNvSpPr>
          <p:nvPr>
            <p:ph idx="1"/>
          </p:nvPr>
        </p:nvSpPr>
        <p:spPr/>
        <p:txBody>
          <a:bodyPr/>
          <a:lstStyle/>
          <a:p>
            <a:r>
              <a:rPr lang="en-IN" dirty="0"/>
              <a:t>Kerberos is one of the authentication application.</a:t>
            </a:r>
          </a:p>
          <a:p>
            <a:r>
              <a:rPr lang="en-IN" dirty="0"/>
              <a:t>It is implemented in client server architecture.</a:t>
            </a:r>
          </a:p>
          <a:p>
            <a:r>
              <a:rPr lang="en-IN" dirty="0"/>
              <a:t>Before the communication starts, the client should be authenticated by the server and the server should be authenticated by the client.</a:t>
            </a:r>
          </a:p>
          <a:p>
            <a:r>
              <a:rPr lang="en-IN" dirty="0"/>
              <a:t>After authentication on both sides, the client will send the request and the server will provide the service.</a:t>
            </a:r>
          </a:p>
          <a:p>
            <a:endParaRPr lang="en-IN" dirty="0"/>
          </a:p>
        </p:txBody>
      </p:sp>
    </p:spTree>
    <p:extLst>
      <p:ext uri="{BB962C8B-B14F-4D97-AF65-F5344CB8AC3E}">
        <p14:creationId xmlns:p14="http://schemas.microsoft.com/office/powerpoint/2010/main" val="3966044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78148" y="94669"/>
            <a:ext cx="9871925" cy="6396830"/>
          </a:xfrm>
          <a:prstGeom prst="rect">
            <a:avLst/>
          </a:prstGeom>
        </p:spPr>
      </p:pic>
    </p:spTree>
    <p:extLst>
      <p:ext uri="{BB962C8B-B14F-4D97-AF65-F5344CB8AC3E}">
        <p14:creationId xmlns:p14="http://schemas.microsoft.com/office/powerpoint/2010/main" val="2128723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66983" y="0"/>
            <a:ext cx="8217929" cy="4657573"/>
          </a:xfrm>
          <a:prstGeom prst="rect">
            <a:avLst/>
          </a:prstGeom>
        </p:spPr>
      </p:pic>
      <p:pic>
        <p:nvPicPr>
          <p:cNvPr id="5" name="Picture 4"/>
          <p:cNvPicPr>
            <a:picLocks noChangeAspect="1"/>
          </p:cNvPicPr>
          <p:nvPr/>
        </p:nvPicPr>
        <p:blipFill>
          <a:blip r:embed="rId3"/>
          <a:stretch>
            <a:fillRect/>
          </a:stretch>
        </p:blipFill>
        <p:spPr>
          <a:xfrm>
            <a:off x="1466982" y="4657573"/>
            <a:ext cx="8217929" cy="2221967"/>
          </a:xfrm>
          <a:prstGeom prst="rect">
            <a:avLst/>
          </a:prstGeom>
        </p:spPr>
      </p:pic>
    </p:spTree>
    <p:extLst>
      <p:ext uri="{BB962C8B-B14F-4D97-AF65-F5344CB8AC3E}">
        <p14:creationId xmlns:p14="http://schemas.microsoft.com/office/powerpoint/2010/main" val="3148452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703231" y="1825625"/>
            <a:ext cx="8991600" cy="5124450"/>
          </a:xfrm>
          <a:prstGeom prst="rect">
            <a:avLst/>
          </a:prstGeom>
        </p:spPr>
      </p:pic>
      <p:pic>
        <p:nvPicPr>
          <p:cNvPr id="5" name="Picture 4"/>
          <p:cNvPicPr>
            <a:picLocks noChangeAspect="1"/>
          </p:cNvPicPr>
          <p:nvPr/>
        </p:nvPicPr>
        <p:blipFill>
          <a:blip r:embed="rId3"/>
          <a:stretch>
            <a:fillRect/>
          </a:stretch>
        </p:blipFill>
        <p:spPr>
          <a:xfrm>
            <a:off x="1991932" y="365125"/>
            <a:ext cx="7976316" cy="1458170"/>
          </a:xfrm>
          <a:prstGeom prst="rect">
            <a:avLst/>
          </a:prstGeom>
        </p:spPr>
      </p:pic>
    </p:spTree>
    <p:extLst>
      <p:ext uri="{BB962C8B-B14F-4D97-AF65-F5344CB8AC3E}">
        <p14:creationId xmlns:p14="http://schemas.microsoft.com/office/powerpoint/2010/main" val="1147757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934</TotalTime>
  <Words>251</Words>
  <Application>Microsoft Macintosh PowerPoint</Application>
  <PresentationFormat>Widescreen</PresentationFormat>
  <Paragraphs>19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Pretty Good Privacy</vt:lpstr>
      <vt:lpstr>PowerPoint Presentation</vt:lpstr>
      <vt:lpstr>PowerPoint Presentation</vt:lpstr>
      <vt:lpstr>PowerPoint Presentation</vt:lpstr>
      <vt:lpstr>PowerPoint Presentation</vt:lpstr>
      <vt:lpstr>Kerberos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Pretty Good Privacy</dc:title>
  <dc:creator>Admin</dc:creator>
  <cp:lastModifiedBy>PRASHANTH S</cp:lastModifiedBy>
  <cp:revision>12</cp:revision>
  <dcterms:created xsi:type="dcterms:W3CDTF">2022-04-23T03:39:02Z</dcterms:created>
  <dcterms:modified xsi:type="dcterms:W3CDTF">2022-04-30T14:05:28Z</dcterms:modified>
</cp:coreProperties>
</file>