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61454-CD8C-4F9E-818A-E0D1AD7D85F5}" v="1" dt="2021-09-09T03:35:53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6" autoAdjust="0"/>
    <p:restoredTop sz="94658"/>
  </p:normalViewPr>
  <p:slideViewPr>
    <p:cSldViewPr>
      <p:cViewPr varScale="1">
        <p:scale>
          <a:sx n="97" d="100"/>
          <a:sy n="97" d="100"/>
        </p:scale>
        <p:origin x="2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pi gupta" userId="5ce4f23861899b28" providerId="LiveId" clId="{767BE69F-9C26-41F9-A75D-77E21C96F9E5}"/>
    <pc:docChg chg="undo custSel modSld">
      <pc:chgData name="shilpi gupta" userId="5ce4f23861899b28" providerId="LiveId" clId="{767BE69F-9C26-41F9-A75D-77E21C96F9E5}" dt="2020-07-31T10:08:53.022" v="181" actId="20577"/>
      <pc:docMkLst>
        <pc:docMk/>
      </pc:docMkLst>
      <pc:sldChg chg="modSp mod">
        <pc:chgData name="shilpi gupta" userId="5ce4f23861899b28" providerId="LiveId" clId="{767BE69F-9C26-41F9-A75D-77E21C96F9E5}" dt="2020-07-31T09:50:08.145" v="114" actId="20577"/>
        <pc:sldMkLst>
          <pc:docMk/>
          <pc:sldMk cId="2634463696" sldId="258"/>
        </pc:sldMkLst>
        <pc:spChg chg="mod">
          <ac:chgData name="shilpi gupta" userId="5ce4f23861899b28" providerId="LiveId" clId="{767BE69F-9C26-41F9-A75D-77E21C96F9E5}" dt="2020-07-31T09:50:08.145" v="114" actId="20577"/>
          <ac:spMkLst>
            <pc:docMk/>
            <pc:sldMk cId="2634463696" sldId="258"/>
            <ac:spMk id="3" creationId="{00000000-0000-0000-0000-000000000000}"/>
          </ac:spMkLst>
        </pc:spChg>
      </pc:sldChg>
      <pc:sldChg chg="modSp mod">
        <pc:chgData name="shilpi gupta" userId="5ce4f23861899b28" providerId="LiveId" clId="{767BE69F-9C26-41F9-A75D-77E21C96F9E5}" dt="2020-07-31T09:45:16.082" v="93" actId="20577"/>
        <pc:sldMkLst>
          <pc:docMk/>
          <pc:sldMk cId="3236646070" sldId="262"/>
        </pc:sldMkLst>
        <pc:spChg chg="mod">
          <ac:chgData name="shilpi gupta" userId="5ce4f23861899b28" providerId="LiveId" clId="{767BE69F-9C26-41F9-A75D-77E21C96F9E5}" dt="2020-07-31T09:45:16.082" v="93" actId="20577"/>
          <ac:spMkLst>
            <pc:docMk/>
            <pc:sldMk cId="3236646070" sldId="262"/>
            <ac:spMk id="3" creationId="{00000000-0000-0000-0000-000000000000}"/>
          </ac:spMkLst>
        </pc:spChg>
      </pc:sldChg>
      <pc:sldChg chg="modSp mod">
        <pc:chgData name="shilpi gupta" userId="5ce4f23861899b28" providerId="LiveId" clId="{767BE69F-9C26-41F9-A75D-77E21C96F9E5}" dt="2020-07-31T10:08:53.022" v="181" actId="20577"/>
        <pc:sldMkLst>
          <pc:docMk/>
          <pc:sldMk cId="4153668205" sldId="263"/>
        </pc:sldMkLst>
        <pc:spChg chg="mod">
          <ac:chgData name="shilpi gupta" userId="5ce4f23861899b28" providerId="LiveId" clId="{767BE69F-9C26-41F9-A75D-77E21C96F9E5}" dt="2020-07-31T10:08:53.022" v="181" actId="20577"/>
          <ac:spMkLst>
            <pc:docMk/>
            <pc:sldMk cId="4153668205" sldId="263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1E8A4B3D-FD24-4A48-8809-A8230F6B83CD}"/>
    <pc:docChg chg="modSld">
      <pc:chgData name="shilpi gupta" userId="5ce4f23861899b28" providerId="LiveId" clId="{1E8A4B3D-FD24-4A48-8809-A8230F6B83CD}" dt="2019-08-07T04:42:20.325" v="4" actId="20577"/>
      <pc:docMkLst>
        <pc:docMk/>
      </pc:docMkLst>
      <pc:sldChg chg="modSp">
        <pc:chgData name="shilpi gupta" userId="5ce4f23861899b28" providerId="LiveId" clId="{1E8A4B3D-FD24-4A48-8809-A8230F6B83CD}" dt="2019-08-06T08:38:40.346" v="1" actId="20577"/>
        <pc:sldMkLst>
          <pc:docMk/>
          <pc:sldMk cId="3236646070" sldId="262"/>
        </pc:sldMkLst>
        <pc:spChg chg="mod">
          <ac:chgData name="shilpi gupta" userId="5ce4f23861899b28" providerId="LiveId" clId="{1E8A4B3D-FD24-4A48-8809-A8230F6B83CD}" dt="2019-08-06T08:38:40.346" v="1" actId="20577"/>
          <ac:spMkLst>
            <pc:docMk/>
            <pc:sldMk cId="3236646070" sldId="262"/>
            <ac:spMk id="3" creationId="{00000000-0000-0000-0000-000000000000}"/>
          </ac:spMkLst>
        </pc:spChg>
      </pc:sldChg>
      <pc:sldChg chg="modSp">
        <pc:chgData name="shilpi gupta" userId="5ce4f23861899b28" providerId="LiveId" clId="{1E8A4B3D-FD24-4A48-8809-A8230F6B83CD}" dt="2019-08-07T04:42:20.325" v="4" actId="20577"/>
        <pc:sldMkLst>
          <pc:docMk/>
          <pc:sldMk cId="4153668205" sldId="263"/>
        </pc:sldMkLst>
        <pc:spChg chg="mod">
          <ac:chgData name="shilpi gupta" userId="5ce4f23861899b28" providerId="LiveId" clId="{1E8A4B3D-FD24-4A48-8809-A8230F6B83CD}" dt="2019-08-07T04:42:20.325" v="4" actId="20577"/>
          <ac:spMkLst>
            <pc:docMk/>
            <pc:sldMk cId="4153668205" sldId="263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D11C53B2-EF39-49E3-B92E-7F403144F95E}"/>
    <pc:docChg chg="custSel modSld">
      <pc:chgData name="shilpi gupta" userId="5ce4f23861899b28" providerId="LiveId" clId="{D11C53B2-EF39-49E3-B92E-7F403144F95E}" dt="2021-03-02T02:52:16.204" v="75" actId="20577"/>
      <pc:docMkLst>
        <pc:docMk/>
      </pc:docMkLst>
      <pc:sldChg chg="modSp mod">
        <pc:chgData name="shilpi gupta" userId="5ce4f23861899b28" providerId="LiveId" clId="{D11C53B2-EF39-49E3-B92E-7F403144F95E}" dt="2021-03-02T02:52:16.204" v="75" actId="20577"/>
        <pc:sldMkLst>
          <pc:docMk/>
          <pc:sldMk cId="4153668205" sldId="263"/>
        </pc:sldMkLst>
        <pc:spChg chg="mod">
          <ac:chgData name="shilpi gupta" userId="5ce4f23861899b28" providerId="LiveId" clId="{D11C53B2-EF39-49E3-B92E-7F403144F95E}" dt="2021-03-02T02:52:16.204" v="75" actId="20577"/>
          <ac:spMkLst>
            <pc:docMk/>
            <pc:sldMk cId="4153668205" sldId="263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72C61454-CD8C-4F9E-818A-E0D1AD7D85F5}"/>
    <pc:docChg chg="custSel modSld">
      <pc:chgData name="shilpi gupta" userId="5ce4f23861899b28" providerId="LiveId" clId="{72C61454-CD8C-4F9E-818A-E0D1AD7D85F5}" dt="2021-09-09T03:35:56.992" v="67" actId="27636"/>
      <pc:docMkLst>
        <pc:docMk/>
      </pc:docMkLst>
      <pc:sldChg chg="modSp mod">
        <pc:chgData name="shilpi gupta" userId="5ce4f23861899b28" providerId="LiveId" clId="{72C61454-CD8C-4F9E-818A-E0D1AD7D85F5}" dt="2021-09-09T03:35:56.992" v="67" actId="27636"/>
        <pc:sldMkLst>
          <pc:docMk/>
          <pc:sldMk cId="4153668205" sldId="263"/>
        </pc:sldMkLst>
        <pc:spChg chg="mod">
          <ac:chgData name="shilpi gupta" userId="5ce4f23861899b28" providerId="LiveId" clId="{72C61454-CD8C-4F9E-818A-E0D1AD7D85F5}" dt="2021-09-09T03:35:56.992" v="67" actId="27636"/>
          <ac:spMkLst>
            <pc:docMk/>
            <pc:sldMk cId="4153668205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5B05E-3553-4C3F-ACD2-6A888B89578D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3BA9-5ED8-4776-A75D-FAF60871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2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3BA9-5ED8-4776-A75D-FAF6087125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Tener</a:t>
            </a:r>
            <a:r>
              <a:rPr lang="en-US" dirty="0"/>
              <a:t> -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tengo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casa </a:t>
            </a:r>
          </a:p>
        </p:txBody>
      </p:sp>
    </p:spTree>
    <p:extLst>
      <p:ext uri="{BB962C8B-B14F-4D97-AF65-F5344CB8AC3E}">
        <p14:creationId xmlns:p14="http://schemas.microsoft.com/office/powerpoint/2010/main" val="351372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–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Yo tengo  </a:t>
            </a:r>
          </a:p>
          <a:p>
            <a:r>
              <a:rPr lang="es-ES" dirty="0"/>
              <a:t>Tú tienes </a:t>
            </a:r>
          </a:p>
          <a:p>
            <a:r>
              <a:rPr lang="es-ES" dirty="0"/>
              <a:t>Él tiene      </a:t>
            </a:r>
          </a:p>
          <a:p>
            <a:r>
              <a:rPr lang="es-ES" dirty="0"/>
              <a:t>Ella tiene </a:t>
            </a:r>
          </a:p>
          <a:p>
            <a:r>
              <a:rPr lang="es-ES" dirty="0"/>
              <a:t>Usted Tiene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Nosotros/as tenemos </a:t>
            </a:r>
          </a:p>
          <a:p>
            <a:r>
              <a:rPr lang="es-ES" dirty="0"/>
              <a:t>Vosotros/as  tenéis </a:t>
            </a:r>
          </a:p>
          <a:p>
            <a:r>
              <a:rPr lang="es-ES" dirty="0"/>
              <a:t>Ellos tienen </a:t>
            </a:r>
          </a:p>
          <a:p>
            <a:r>
              <a:rPr lang="es-ES" dirty="0"/>
              <a:t>Ellas tienen</a:t>
            </a:r>
          </a:p>
          <a:p>
            <a:r>
              <a:rPr lang="es-ES" dirty="0"/>
              <a:t>Ustedes tienen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6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Uses of tener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possession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dirty="0"/>
              <a:t>Ex- I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house</a:t>
            </a:r>
            <a:r>
              <a:rPr lang="es-ES" dirty="0"/>
              <a:t> - yo tengo una casa </a:t>
            </a:r>
          </a:p>
          <a:p>
            <a:pPr marL="0" indent="0">
              <a:buNone/>
            </a:pPr>
            <a:r>
              <a:rPr lang="es-ES" dirty="0"/>
              <a:t>I have two </a:t>
            </a:r>
            <a:r>
              <a:rPr lang="es-ES" dirty="0" err="1"/>
              <a:t>dogs</a:t>
            </a:r>
            <a:r>
              <a:rPr lang="es-ES" dirty="0"/>
              <a:t> ( dos perros)</a:t>
            </a:r>
          </a:p>
          <a:p>
            <a:pPr marL="0" indent="0">
              <a:buNone/>
            </a:pPr>
            <a:r>
              <a:rPr lang="es-ES" dirty="0"/>
              <a:t>I have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cats</a:t>
            </a:r>
            <a:r>
              <a:rPr lang="es-ES" dirty="0"/>
              <a:t> (tres gatos)</a:t>
            </a:r>
          </a:p>
          <a:p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tell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age</a:t>
            </a:r>
            <a:r>
              <a:rPr lang="es-ES" dirty="0"/>
              <a:t>. </a:t>
            </a:r>
            <a:endParaRPr lang="en-US" dirty="0"/>
          </a:p>
          <a:p>
            <a:r>
              <a:rPr lang="es-ES" dirty="0"/>
              <a:t>Ex- I am 20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old</a:t>
            </a:r>
            <a:r>
              <a:rPr lang="es-ES" dirty="0"/>
              <a:t> – yo tengo veinte años</a:t>
            </a:r>
          </a:p>
          <a:p>
            <a:r>
              <a:rPr lang="es-ES" dirty="0"/>
              <a:t>Mi padre tiene cincuenta años. </a:t>
            </a:r>
          </a:p>
        </p:txBody>
      </p:sp>
    </p:spTree>
    <p:extLst>
      <p:ext uri="{BB962C8B-B14F-4D97-AF65-F5344CB8AC3E}">
        <p14:creationId xmlns:p14="http://schemas.microsoft.com/office/powerpoint/2010/main" val="32366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introduction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My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Paco. </a:t>
            </a:r>
          </a:p>
          <a:p>
            <a:r>
              <a:rPr lang="es-ES" dirty="0"/>
              <a:t>I am a </a:t>
            </a:r>
            <a:r>
              <a:rPr lang="es-ES" dirty="0" err="1"/>
              <a:t>boy</a:t>
            </a:r>
            <a:r>
              <a:rPr lang="es-ES" dirty="0"/>
              <a:t>. </a:t>
            </a:r>
          </a:p>
          <a:p>
            <a:r>
              <a:rPr lang="es-ES" dirty="0"/>
              <a:t>I am 20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old</a:t>
            </a:r>
            <a:r>
              <a:rPr lang="es-ES" dirty="0"/>
              <a:t>.</a:t>
            </a:r>
          </a:p>
          <a:p>
            <a:r>
              <a:rPr lang="es-ES" dirty="0"/>
              <a:t>I am a </a:t>
            </a:r>
            <a:r>
              <a:rPr lang="es-ES" dirty="0" err="1"/>
              <a:t>student</a:t>
            </a:r>
            <a:r>
              <a:rPr lang="es-ES" dirty="0"/>
              <a:t>. </a:t>
            </a:r>
          </a:p>
          <a:p>
            <a:r>
              <a:rPr lang="es-ES" dirty="0"/>
              <a:t>I have one </a:t>
            </a:r>
            <a:r>
              <a:rPr lang="es-ES" dirty="0" err="1"/>
              <a:t>sister</a:t>
            </a:r>
            <a:r>
              <a:rPr lang="es-ES" dirty="0"/>
              <a:t> (hermana). </a:t>
            </a:r>
            <a:r>
              <a:rPr lang="es-ES" dirty="0" err="1"/>
              <a:t>She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student</a:t>
            </a:r>
            <a:r>
              <a:rPr lang="es-ES" dirty="0"/>
              <a:t>. </a:t>
            </a:r>
          </a:p>
          <a:p>
            <a:r>
              <a:rPr lang="es-ES" dirty="0"/>
              <a:t>I have two </a:t>
            </a:r>
            <a:r>
              <a:rPr lang="es-ES" dirty="0" err="1"/>
              <a:t>brothers</a:t>
            </a:r>
            <a:r>
              <a:rPr lang="es-ES" dirty="0"/>
              <a:t> (hermano).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also</a:t>
            </a:r>
            <a:r>
              <a:rPr lang="es-ES" dirty="0"/>
              <a:t>(también) </a:t>
            </a:r>
            <a:r>
              <a:rPr lang="es-ES" dirty="0" err="1"/>
              <a:t>students</a:t>
            </a:r>
            <a:r>
              <a:rPr lang="es-ES" dirty="0"/>
              <a:t>. </a:t>
            </a:r>
          </a:p>
          <a:p>
            <a:r>
              <a:rPr lang="es-ES" dirty="0"/>
              <a:t>I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dog</a:t>
            </a:r>
            <a:r>
              <a:rPr lang="es-ES" dirty="0"/>
              <a:t> (perro) and a </a:t>
            </a:r>
            <a:r>
              <a:rPr lang="es-ES" dirty="0" err="1"/>
              <a:t>cat</a:t>
            </a:r>
            <a:r>
              <a:rPr lang="es-ES" dirty="0"/>
              <a:t> (gato). </a:t>
            </a:r>
          </a:p>
          <a:p>
            <a:r>
              <a:rPr lang="es-ES" dirty="0"/>
              <a:t>I am </a:t>
            </a:r>
            <a:r>
              <a:rPr lang="es-ES" dirty="0" err="1"/>
              <a:t>tall</a:t>
            </a:r>
            <a:r>
              <a:rPr lang="es-ES" dirty="0"/>
              <a:t> and </a:t>
            </a:r>
            <a:r>
              <a:rPr lang="es-ES" dirty="0" err="1"/>
              <a:t>handsome</a:t>
            </a:r>
            <a:r>
              <a:rPr lang="es-ES" dirty="0"/>
              <a:t>.   </a:t>
            </a:r>
          </a:p>
          <a:p>
            <a:r>
              <a:rPr lang="es-ES" dirty="0"/>
              <a:t>I am </a:t>
            </a:r>
            <a:r>
              <a:rPr lang="es-ES" dirty="0" err="1"/>
              <a:t>from</a:t>
            </a:r>
            <a:r>
              <a:rPr lang="es-ES" dirty="0"/>
              <a:t> (de) Mumbai.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6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8600</TotalTime>
  <Words>168</Words>
  <Application>Microsoft Macintosh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Tener - </vt:lpstr>
      <vt:lpstr>Tener – To have </vt:lpstr>
      <vt:lpstr>Uses of tener </vt:lpstr>
      <vt:lpstr>An 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Tener -</dc:title>
  <dc:creator>shilpi gupta</dc:creator>
  <cp:lastModifiedBy>PRASHANTH S</cp:lastModifiedBy>
  <cp:revision>16</cp:revision>
  <dcterms:created xsi:type="dcterms:W3CDTF">2006-08-16T00:00:00Z</dcterms:created>
  <dcterms:modified xsi:type="dcterms:W3CDTF">2022-04-24T06:15:30Z</dcterms:modified>
</cp:coreProperties>
</file>