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Black"/>
      <p:bold r:id="rId39"/>
      <p:boldItalic r:id="rId40"/>
    </p:embeddedFont>
    <p:embeddedFont>
      <p:font typeface="Roboto"/>
      <p:regular r:id="rId41"/>
      <p:bold r:id="rId42"/>
      <p:italic r:id="rId43"/>
      <p:boldItalic r:id="rId44"/>
    </p:embeddedFont>
    <p:embeddedFont>
      <p:font typeface="Roboto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4">
          <p15:clr>
            <a:srgbClr val="9AA0A6"/>
          </p15:clr>
        </p15:guide>
        <p15:guide id="2" pos="206">
          <p15:clr>
            <a:srgbClr val="9AA0A6"/>
          </p15:clr>
        </p15:guide>
        <p15:guide id="3" pos="5553">
          <p15:clr>
            <a:srgbClr val="9AA0A6"/>
          </p15:clr>
        </p15:guide>
        <p15:guide id="4" orient="horz" pos="4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815DC9-98A0-4D92-97C9-1901CE87067C}">
  <a:tblStyle styleId="{E3815DC9-98A0-4D92-97C9-1901CE87067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724" orient="horz"/>
        <p:guide pos="206"/>
        <p:guide pos="5553"/>
        <p:guide pos="49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Italic.fntdata"/><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RobotoLight-bold.fntdata"/><Relationship Id="rId23" Type="http://schemas.openxmlformats.org/officeDocument/2006/relationships/slide" Target="slides/slide17.xml"/><Relationship Id="rId45"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Light-boldItalic.fntdata"/><Relationship Id="rId25" Type="http://schemas.openxmlformats.org/officeDocument/2006/relationships/slide" Target="slides/slide19.xml"/><Relationship Id="rId47" Type="http://schemas.openxmlformats.org/officeDocument/2006/relationships/font" Target="fonts/RobotoLigh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lack-bold.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Introduction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7" name="Google Shape;102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6" name="Google Shape;103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
  <p:cSld name="Question">
    <p:spTree>
      <p:nvGrpSpPr>
        <p:cNvPr id="10"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b="59556" l="41240" r="-23987" t="9527"/>
          <a:stretch/>
        </p:blipFill>
        <p:spPr>
          <a:xfrm>
            <a:off x="0" y="4306153"/>
            <a:ext cx="4457700" cy="837348"/>
          </a:xfrm>
          <a:prstGeom prst="rect">
            <a:avLst/>
          </a:prstGeom>
          <a:noFill/>
          <a:ln>
            <a:noFill/>
          </a:ln>
        </p:spPr>
      </p:pic>
      <p:graphicFrame>
        <p:nvGraphicFramePr>
          <p:cNvPr id="12" name="Google Shape;12;p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t/>
                      </a:r>
                      <a:endParaRPr sz="2000" u="none" cap="none" strike="noStrike"/>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3" name="Google Shape;13;p3"/>
          <p:cNvPicPr preferRelativeResize="0"/>
          <p:nvPr/>
        </p:nvPicPr>
        <p:blipFill rotWithShape="1">
          <a:blip r:embed="rId3">
            <a:alphaModFix/>
          </a:blip>
          <a:srcRect b="0" l="0" r="0" t="0"/>
          <a:stretch/>
        </p:blipFill>
        <p:spPr>
          <a:xfrm>
            <a:off x="7692540" y="182880"/>
            <a:ext cx="1131420" cy="512064"/>
          </a:xfrm>
          <a:prstGeom prst="rect">
            <a:avLst/>
          </a:prstGeom>
          <a:noFill/>
          <a:ln>
            <a:noFill/>
          </a:ln>
        </p:spPr>
      </p:pic>
      <p:sp>
        <p:nvSpPr>
          <p:cNvPr id="14" name="Google Shape;14;p3"/>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2:00</a:t>
            </a:r>
            <a:endParaRPr/>
          </a:p>
        </p:txBody>
      </p:sp>
      <p:sp>
        <p:nvSpPr>
          <p:cNvPr id="16" name="Google Shape;1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1:59</a:t>
            </a:r>
            <a:endParaRPr/>
          </a:p>
        </p:txBody>
      </p:sp>
      <p:sp>
        <p:nvSpPr>
          <p:cNvPr id="17" name="Google Shape;1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1:58</a:t>
            </a:r>
            <a:endParaRPr/>
          </a:p>
        </p:txBody>
      </p:sp>
      <p:sp>
        <p:nvSpPr>
          <p:cNvPr id="18" name="Google Shape;1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1:57</a:t>
            </a:r>
            <a:endParaRPr/>
          </a:p>
        </p:txBody>
      </p:sp>
      <p:sp>
        <p:nvSpPr>
          <p:cNvPr id="19" name="Google Shape;1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1:56</a:t>
            </a:r>
            <a:endParaRPr/>
          </a:p>
        </p:txBody>
      </p:sp>
      <p:sp>
        <p:nvSpPr>
          <p:cNvPr id="20" name="Google Shape;2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1:55</a:t>
            </a:r>
            <a:endParaRPr/>
          </a:p>
        </p:txBody>
      </p:sp>
      <p:sp>
        <p:nvSpPr>
          <p:cNvPr id="21" name="Google Shape;2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1:54</a:t>
            </a:r>
            <a:endParaRPr/>
          </a:p>
        </p:txBody>
      </p:sp>
      <p:sp>
        <p:nvSpPr>
          <p:cNvPr id="22" name="Google Shape;2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1:53</a:t>
            </a:r>
            <a:endParaRPr/>
          </a:p>
        </p:txBody>
      </p:sp>
      <p:sp>
        <p:nvSpPr>
          <p:cNvPr id="23" name="Google Shape;2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1:52</a:t>
            </a:r>
            <a:endParaRPr/>
          </a:p>
        </p:txBody>
      </p:sp>
      <p:sp>
        <p:nvSpPr>
          <p:cNvPr id="24" name="Google Shape;2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1:51</a:t>
            </a:r>
            <a:endParaRPr/>
          </a:p>
        </p:txBody>
      </p:sp>
      <p:sp>
        <p:nvSpPr>
          <p:cNvPr id="25" name="Google Shape;2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1:50</a:t>
            </a:r>
            <a:endParaRPr/>
          </a:p>
        </p:txBody>
      </p:sp>
      <p:sp>
        <p:nvSpPr>
          <p:cNvPr id="26" name="Google Shape;2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1:49</a:t>
            </a:r>
            <a:endParaRPr/>
          </a:p>
        </p:txBody>
      </p:sp>
      <p:sp>
        <p:nvSpPr>
          <p:cNvPr id="27" name="Google Shape;2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1:48</a:t>
            </a:r>
            <a:endParaRPr/>
          </a:p>
        </p:txBody>
      </p:sp>
      <p:sp>
        <p:nvSpPr>
          <p:cNvPr id="28" name="Google Shape;2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1:47</a:t>
            </a:r>
            <a:endParaRPr/>
          </a:p>
        </p:txBody>
      </p:sp>
      <p:sp>
        <p:nvSpPr>
          <p:cNvPr id="29" name="Google Shape;2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1:46</a:t>
            </a:r>
            <a:endParaRPr/>
          </a:p>
        </p:txBody>
      </p:sp>
      <p:sp>
        <p:nvSpPr>
          <p:cNvPr id="30" name="Google Shape;3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1:45</a:t>
            </a:r>
            <a:endParaRPr/>
          </a:p>
        </p:txBody>
      </p:sp>
      <p:sp>
        <p:nvSpPr>
          <p:cNvPr id="31" name="Google Shape;3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1:44</a:t>
            </a:r>
            <a:endParaRPr/>
          </a:p>
        </p:txBody>
      </p:sp>
      <p:sp>
        <p:nvSpPr>
          <p:cNvPr id="32" name="Google Shape;3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1:43</a:t>
            </a:r>
            <a:endParaRPr/>
          </a:p>
        </p:txBody>
      </p:sp>
      <p:sp>
        <p:nvSpPr>
          <p:cNvPr id="33" name="Google Shape;3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1:42</a:t>
            </a:r>
            <a:endParaRPr/>
          </a:p>
        </p:txBody>
      </p:sp>
      <p:sp>
        <p:nvSpPr>
          <p:cNvPr id="34" name="Google Shape;3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1:41</a:t>
            </a:r>
            <a:endParaRPr/>
          </a:p>
        </p:txBody>
      </p:sp>
      <p:sp>
        <p:nvSpPr>
          <p:cNvPr id="35" name="Google Shape;3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1:40</a:t>
            </a:r>
            <a:endParaRPr/>
          </a:p>
        </p:txBody>
      </p:sp>
      <p:sp>
        <p:nvSpPr>
          <p:cNvPr id="36" name="Google Shape;3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1:39</a:t>
            </a:r>
            <a:endParaRPr/>
          </a:p>
        </p:txBody>
      </p:sp>
      <p:sp>
        <p:nvSpPr>
          <p:cNvPr id="37" name="Google Shape;3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1:38</a:t>
            </a:r>
            <a:endParaRPr/>
          </a:p>
        </p:txBody>
      </p:sp>
      <p:sp>
        <p:nvSpPr>
          <p:cNvPr id="38" name="Google Shape;3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1:37</a:t>
            </a:r>
            <a:endParaRPr/>
          </a:p>
        </p:txBody>
      </p:sp>
      <p:sp>
        <p:nvSpPr>
          <p:cNvPr id="39" name="Google Shape;3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1:36</a:t>
            </a:r>
            <a:endParaRPr/>
          </a:p>
        </p:txBody>
      </p:sp>
      <p:sp>
        <p:nvSpPr>
          <p:cNvPr id="40" name="Google Shape;4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1:35</a:t>
            </a:r>
            <a:endParaRPr/>
          </a:p>
        </p:txBody>
      </p:sp>
      <p:sp>
        <p:nvSpPr>
          <p:cNvPr id="41" name="Google Shape;4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1:34</a:t>
            </a:r>
            <a:endParaRPr/>
          </a:p>
        </p:txBody>
      </p:sp>
      <p:sp>
        <p:nvSpPr>
          <p:cNvPr id="42" name="Google Shape;4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1:33</a:t>
            </a:r>
            <a:endParaRPr/>
          </a:p>
        </p:txBody>
      </p:sp>
      <p:sp>
        <p:nvSpPr>
          <p:cNvPr id="43" name="Google Shape;4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1:32</a:t>
            </a:r>
            <a:endParaRPr/>
          </a:p>
        </p:txBody>
      </p:sp>
      <p:sp>
        <p:nvSpPr>
          <p:cNvPr id="44" name="Google Shape;4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1:31</a:t>
            </a:r>
            <a:endParaRPr/>
          </a:p>
        </p:txBody>
      </p:sp>
      <p:sp>
        <p:nvSpPr>
          <p:cNvPr id="45" name="Google Shape;4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1:30</a:t>
            </a:r>
            <a:endParaRPr/>
          </a:p>
        </p:txBody>
      </p:sp>
      <p:sp>
        <p:nvSpPr>
          <p:cNvPr id="46" name="Google Shape;4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1:29</a:t>
            </a:r>
            <a:endParaRPr/>
          </a:p>
        </p:txBody>
      </p:sp>
      <p:sp>
        <p:nvSpPr>
          <p:cNvPr id="47" name="Google Shape;4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1:28</a:t>
            </a:r>
            <a:endParaRPr/>
          </a:p>
        </p:txBody>
      </p:sp>
      <p:sp>
        <p:nvSpPr>
          <p:cNvPr id="48" name="Google Shape;4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1:27</a:t>
            </a:r>
            <a:endParaRPr/>
          </a:p>
        </p:txBody>
      </p:sp>
      <p:sp>
        <p:nvSpPr>
          <p:cNvPr id="49" name="Google Shape;4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1:26</a:t>
            </a:r>
            <a:endParaRPr/>
          </a:p>
        </p:txBody>
      </p:sp>
      <p:sp>
        <p:nvSpPr>
          <p:cNvPr id="50" name="Google Shape;5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1:25</a:t>
            </a:r>
            <a:endParaRPr/>
          </a:p>
        </p:txBody>
      </p:sp>
      <p:sp>
        <p:nvSpPr>
          <p:cNvPr id="51" name="Google Shape;5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1:24</a:t>
            </a:r>
            <a:endParaRPr/>
          </a:p>
        </p:txBody>
      </p:sp>
      <p:sp>
        <p:nvSpPr>
          <p:cNvPr id="52" name="Google Shape;5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1:23</a:t>
            </a:r>
            <a:endParaRPr/>
          </a:p>
        </p:txBody>
      </p:sp>
      <p:sp>
        <p:nvSpPr>
          <p:cNvPr id="53" name="Google Shape;5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1:22</a:t>
            </a:r>
            <a:endParaRPr/>
          </a:p>
        </p:txBody>
      </p:sp>
      <p:sp>
        <p:nvSpPr>
          <p:cNvPr id="54" name="Google Shape;5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1:21</a:t>
            </a:r>
            <a:endParaRPr/>
          </a:p>
        </p:txBody>
      </p:sp>
      <p:sp>
        <p:nvSpPr>
          <p:cNvPr id="55" name="Google Shape;5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1:20</a:t>
            </a:r>
            <a:endParaRPr/>
          </a:p>
        </p:txBody>
      </p:sp>
      <p:sp>
        <p:nvSpPr>
          <p:cNvPr id="56" name="Google Shape;5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1:19</a:t>
            </a:r>
            <a:endParaRPr/>
          </a:p>
        </p:txBody>
      </p:sp>
      <p:sp>
        <p:nvSpPr>
          <p:cNvPr id="57" name="Google Shape;5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1:18</a:t>
            </a:r>
            <a:endParaRPr/>
          </a:p>
        </p:txBody>
      </p:sp>
      <p:sp>
        <p:nvSpPr>
          <p:cNvPr id="58" name="Google Shape;5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1:17</a:t>
            </a:r>
            <a:endParaRPr/>
          </a:p>
        </p:txBody>
      </p:sp>
      <p:sp>
        <p:nvSpPr>
          <p:cNvPr id="59" name="Google Shape;5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1:16</a:t>
            </a:r>
            <a:endParaRPr/>
          </a:p>
        </p:txBody>
      </p:sp>
      <p:sp>
        <p:nvSpPr>
          <p:cNvPr id="60" name="Google Shape;6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1:15</a:t>
            </a:r>
            <a:endParaRPr/>
          </a:p>
        </p:txBody>
      </p:sp>
      <p:sp>
        <p:nvSpPr>
          <p:cNvPr id="61" name="Google Shape;6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1:14</a:t>
            </a:r>
            <a:endParaRPr/>
          </a:p>
        </p:txBody>
      </p:sp>
      <p:sp>
        <p:nvSpPr>
          <p:cNvPr id="62" name="Google Shape;6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1:13</a:t>
            </a:r>
            <a:endParaRPr/>
          </a:p>
        </p:txBody>
      </p:sp>
      <p:sp>
        <p:nvSpPr>
          <p:cNvPr id="63" name="Google Shape;6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1:12</a:t>
            </a:r>
            <a:endParaRPr/>
          </a:p>
        </p:txBody>
      </p:sp>
      <p:sp>
        <p:nvSpPr>
          <p:cNvPr id="64" name="Google Shape;6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1:11</a:t>
            </a:r>
            <a:endParaRPr/>
          </a:p>
        </p:txBody>
      </p:sp>
      <p:sp>
        <p:nvSpPr>
          <p:cNvPr id="65" name="Google Shape;6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1:10</a:t>
            </a:r>
            <a:endParaRPr/>
          </a:p>
        </p:txBody>
      </p:sp>
      <p:sp>
        <p:nvSpPr>
          <p:cNvPr id="66" name="Google Shape;6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1:09</a:t>
            </a:r>
            <a:endParaRPr/>
          </a:p>
        </p:txBody>
      </p:sp>
      <p:sp>
        <p:nvSpPr>
          <p:cNvPr id="67" name="Google Shape;6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1:08</a:t>
            </a:r>
            <a:endParaRPr/>
          </a:p>
        </p:txBody>
      </p:sp>
      <p:sp>
        <p:nvSpPr>
          <p:cNvPr id="68" name="Google Shape;6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1:07</a:t>
            </a:r>
            <a:endParaRPr/>
          </a:p>
        </p:txBody>
      </p:sp>
      <p:sp>
        <p:nvSpPr>
          <p:cNvPr id="69" name="Google Shape;6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1:06</a:t>
            </a:r>
            <a:endParaRPr/>
          </a:p>
        </p:txBody>
      </p:sp>
      <p:sp>
        <p:nvSpPr>
          <p:cNvPr id="70" name="Google Shape;7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1:05</a:t>
            </a:r>
            <a:endParaRPr/>
          </a:p>
        </p:txBody>
      </p:sp>
      <p:sp>
        <p:nvSpPr>
          <p:cNvPr id="71" name="Google Shape;7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1:04</a:t>
            </a:r>
            <a:endParaRPr/>
          </a:p>
        </p:txBody>
      </p:sp>
      <p:sp>
        <p:nvSpPr>
          <p:cNvPr id="72" name="Google Shape;7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1:03</a:t>
            </a:r>
            <a:endParaRPr/>
          </a:p>
        </p:txBody>
      </p:sp>
      <p:sp>
        <p:nvSpPr>
          <p:cNvPr id="73" name="Google Shape;7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1:02</a:t>
            </a:r>
            <a:endParaRPr/>
          </a:p>
        </p:txBody>
      </p:sp>
      <p:sp>
        <p:nvSpPr>
          <p:cNvPr id="74" name="Google Shape;7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1:01</a:t>
            </a:r>
            <a:endParaRPr/>
          </a:p>
        </p:txBody>
      </p:sp>
      <p:sp>
        <p:nvSpPr>
          <p:cNvPr id="75" name="Google Shape;7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1:00</a:t>
            </a:r>
            <a:endParaRPr/>
          </a:p>
        </p:txBody>
      </p:sp>
      <p:sp>
        <p:nvSpPr>
          <p:cNvPr id="76" name="Google Shape;7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0:59</a:t>
            </a:r>
            <a:endParaRPr/>
          </a:p>
        </p:txBody>
      </p:sp>
      <p:sp>
        <p:nvSpPr>
          <p:cNvPr id="77" name="Google Shape;7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0:58</a:t>
            </a:r>
            <a:endParaRPr/>
          </a:p>
        </p:txBody>
      </p:sp>
      <p:sp>
        <p:nvSpPr>
          <p:cNvPr id="78" name="Google Shape;7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0:57</a:t>
            </a:r>
            <a:endParaRPr/>
          </a:p>
        </p:txBody>
      </p:sp>
      <p:sp>
        <p:nvSpPr>
          <p:cNvPr id="79" name="Google Shape;7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0:56</a:t>
            </a:r>
            <a:endParaRPr/>
          </a:p>
        </p:txBody>
      </p:sp>
      <p:sp>
        <p:nvSpPr>
          <p:cNvPr id="80" name="Google Shape;8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0:55</a:t>
            </a:r>
            <a:endParaRPr/>
          </a:p>
        </p:txBody>
      </p:sp>
      <p:sp>
        <p:nvSpPr>
          <p:cNvPr id="81" name="Google Shape;8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0:54</a:t>
            </a:r>
            <a:endParaRPr/>
          </a:p>
        </p:txBody>
      </p:sp>
      <p:sp>
        <p:nvSpPr>
          <p:cNvPr id="82" name="Google Shape;8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0:53</a:t>
            </a:r>
            <a:endParaRPr/>
          </a:p>
        </p:txBody>
      </p:sp>
      <p:sp>
        <p:nvSpPr>
          <p:cNvPr id="83" name="Google Shape;8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0:52</a:t>
            </a:r>
            <a:endParaRPr/>
          </a:p>
        </p:txBody>
      </p:sp>
      <p:sp>
        <p:nvSpPr>
          <p:cNvPr id="84" name="Google Shape;8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0:51</a:t>
            </a:r>
            <a:endParaRPr/>
          </a:p>
        </p:txBody>
      </p:sp>
      <p:sp>
        <p:nvSpPr>
          <p:cNvPr id="85" name="Google Shape;8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0:50</a:t>
            </a:r>
            <a:endParaRPr/>
          </a:p>
        </p:txBody>
      </p:sp>
      <p:sp>
        <p:nvSpPr>
          <p:cNvPr id="86" name="Google Shape;8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0:49</a:t>
            </a:r>
            <a:endParaRPr/>
          </a:p>
        </p:txBody>
      </p:sp>
      <p:sp>
        <p:nvSpPr>
          <p:cNvPr id="87" name="Google Shape;8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0:48</a:t>
            </a:r>
            <a:endParaRPr/>
          </a:p>
        </p:txBody>
      </p:sp>
      <p:sp>
        <p:nvSpPr>
          <p:cNvPr id="88" name="Google Shape;8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0:47</a:t>
            </a:r>
            <a:endParaRPr/>
          </a:p>
        </p:txBody>
      </p:sp>
      <p:sp>
        <p:nvSpPr>
          <p:cNvPr id="89" name="Google Shape;8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0:46</a:t>
            </a:r>
            <a:endParaRPr/>
          </a:p>
        </p:txBody>
      </p:sp>
      <p:sp>
        <p:nvSpPr>
          <p:cNvPr id="90" name="Google Shape;9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0:45</a:t>
            </a:r>
            <a:endParaRPr/>
          </a:p>
        </p:txBody>
      </p:sp>
      <p:sp>
        <p:nvSpPr>
          <p:cNvPr id="91" name="Google Shape;9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0:44</a:t>
            </a:r>
            <a:endParaRPr/>
          </a:p>
        </p:txBody>
      </p:sp>
      <p:sp>
        <p:nvSpPr>
          <p:cNvPr id="92" name="Google Shape;9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0:43</a:t>
            </a:r>
            <a:endParaRPr/>
          </a:p>
        </p:txBody>
      </p:sp>
      <p:sp>
        <p:nvSpPr>
          <p:cNvPr id="93" name="Google Shape;9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0:42</a:t>
            </a:r>
            <a:endParaRPr/>
          </a:p>
        </p:txBody>
      </p:sp>
      <p:sp>
        <p:nvSpPr>
          <p:cNvPr id="94" name="Google Shape;9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0:41</a:t>
            </a:r>
            <a:endParaRPr/>
          </a:p>
        </p:txBody>
      </p:sp>
      <p:sp>
        <p:nvSpPr>
          <p:cNvPr id="95" name="Google Shape;9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0:40</a:t>
            </a:r>
            <a:endParaRPr/>
          </a:p>
        </p:txBody>
      </p:sp>
      <p:sp>
        <p:nvSpPr>
          <p:cNvPr id="96" name="Google Shape;9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0:39</a:t>
            </a:r>
            <a:endParaRPr/>
          </a:p>
        </p:txBody>
      </p:sp>
      <p:sp>
        <p:nvSpPr>
          <p:cNvPr id="97" name="Google Shape;9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0:38</a:t>
            </a:r>
            <a:endParaRPr/>
          </a:p>
        </p:txBody>
      </p:sp>
      <p:sp>
        <p:nvSpPr>
          <p:cNvPr id="98" name="Google Shape;9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0:37</a:t>
            </a:r>
            <a:endParaRPr/>
          </a:p>
        </p:txBody>
      </p:sp>
      <p:sp>
        <p:nvSpPr>
          <p:cNvPr id="99" name="Google Shape;9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0:36</a:t>
            </a:r>
            <a:endParaRPr/>
          </a:p>
        </p:txBody>
      </p:sp>
      <p:sp>
        <p:nvSpPr>
          <p:cNvPr id="100" name="Google Shape;10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0:35</a:t>
            </a:r>
            <a:endParaRPr/>
          </a:p>
        </p:txBody>
      </p:sp>
      <p:sp>
        <p:nvSpPr>
          <p:cNvPr id="101" name="Google Shape;10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0:34</a:t>
            </a:r>
            <a:endParaRPr/>
          </a:p>
        </p:txBody>
      </p:sp>
      <p:sp>
        <p:nvSpPr>
          <p:cNvPr id="102" name="Google Shape;10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0:33</a:t>
            </a:r>
            <a:endParaRPr/>
          </a:p>
        </p:txBody>
      </p:sp>
      <p:sp>
        <p:nvSpPr>
          <p:cNvPr id="103" name="Google Shape;10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0:32</a:t>
            </a:r>
            <a:endParaRPr/>
          </a:p>
        </p:txBody>
      </p:sp>
      <p:sp>
        <p:nvSpPr>
          <p:cNvPr id="104" name="Google Shape;10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0:31</a:t>
            </a:r>
            <a:endParaRPr/>
          </a:p>
        </p:txBody>
      </p:sp>
      <p:sp>
        <p:nvSpPr>
          <p:cNvPr id="105" name="Google Shape;10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0:30</a:t>
            </a:r>
            <a:endParaRPr/>
          </a:p>
        </p:txBody>
      </p:sp>
      <p:sp>
        <p:nvSpPr>
          <p:cNvPr id="106" name="Google Shape;10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0:29</a:t>
            </a:r>
            <a:endParaRPr/>
          </a:p>
        </p:txBody>
      </p:sp>
      <p:sp>
        <p:nvSpPr>
          <p:cNvPr id="107" name="Google Shape;10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0:28</a:t>
            </a:r>
            <a:endParaRPr/>
          </a:p>
        </p:txBody>
      </p:sp>
      <p:sp>
        <p:nvSpPr>
          <p:cNvPr id="108" name="Google Shape;10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0:27</a:t>
            </a:r>
            <a:endParaRPr/>
          </a:p>
        </p:txBody>
      </p:sp>
      <p:sp>
        <p:nvSpPr>
          <p:cNvPr id="109" name="Google Shape;10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0:26</a:t>
            </a:r>
            <a:endParaRPr/>
          </a:p>
        </p:txBody>
      </p:sp>
      <p:sp>
        <p:nvSpPr>
          <p:cNvPr id="110" name="Google Shape;11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0:25</a:t>
            </a:r>
            <a:endParaRPr/>
          </a:p>
        </p:txBody>
      </p:sp>
      <p:sp>
        <p:nvSpPr>
          <p:cNvPr id="111" name="Google Shape;11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0:24</a:t>
            </a:r>
            <a:endParaRPr/>
          </a:p>
        </p:txBody>
      </p:sp>
      <p:sp>
        <p:nvSpPr>
          <p:cNvPr id="112" name="Google Shape;11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0:23</a:t>
            </a:r>
            <a:endParaRPr/>
          </a:p>
        </p:txBody>
      </p:sp>
      <p:sp>
        <p:nvSpPr>
          <p:cNvPr id="113" name="Google Shape;11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0:22</a:t>
            </a:r>
            <a:endParaRPr/>
          </a:p>
        </p:txBody>
      </p:sp>
      <p:sp>
        <p:nvSpPr>
          <p:cNvPr id="114" name="Google Shape;11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0:21</a:t>
            </a:r>
            <a:endParaRPr/>
          </a:p>
        </p:txBody>
      </p:sp>
      <p:sp>
        <p:nvSpPr>
          <p:cNvPr id="115" name="Google Shape;11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0:20</a:t>
            </a:r>
            <a:endParaRPr/>
          </a:p>
        </p:txBody>
      </p:sp>
      <p:sp>
        <p:nvSpPr>
          <p:cNvPr id="116" name="Google Shape;11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0:19</a:t>
            </a:r>
            <a:endParaRPr/>
          </a:p>
        </p:txBody>
      </p:sp>
      <p:sp>
        <p:nvSpPr>
          <p:cNvPr id="117" name="Google Shape;11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0:18</a:t>
            </a:r>
            <a:endParaRPr/>
          </a:p>
        </p:txBody>
      </p:sp>
      <p:sp>
        <p:nvSpPr>
          <p:cNvPr id="118" name="Google Shape;11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0:17</a:t>
            </a:r>
            <a:endParaRPr/>
          </a:p>
        </p:txBody>
      </p:sp>
      <p:sp>
        <p:nvSpPr>
          <p:cNvPr id="119" name="Google Shape;11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0:16</a:t>
            </a:r>
            <a:endParaRPr/>
          </a:p>
        </p:txBody>
      </p:sp>
      <p:sp>
        <p:nvSpPr>
          <p:cNvPr id="120" name="Google Shape;12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0:15</a:t>
            </a:r>
            <a:endParaRPr/>
          </a:p>
        </p:txBody>
      </p:sp>
      <p:sp>
        <p:nvSpPr>
          <p:cNvPr id="121" name="Google Shape;12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0:14</a:t>
            </a:r>
            <a:endParaRPr/>
          </a:p>
        </p:txBody>
      </p:sp>
      <p:sp>
        <p:nvSpPr>
          <p:cNvPr id="122" name="Google Shape;12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0:13</a:t>
            </a:r>
            <a:endParaRPr/>
          </a:p>
        </p:txBody>
      </p:sp>
      <p:sp>
        <p:nvSpPr>
          <p:cNvPr id="123" name="Google Shape;12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0:12</a:t>
            </a:r>
            <a:endParaRPr/>
          </a:p>
        </p:txBody>
      </p:sp>
      <p:sp>
        <p:nvSpPr>
          <p:cNvPr id="124" name="Google Shape;12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0:11</a:t>
            </a:r>
            <a:endParaRPr/>
          </a:p>
        </p:txBody>
      </p:sp>
      <p:sp>
        <p:nvSpPr>
          <p:cNvPr id="125" name="Google Shape;12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0:10</a:t>
            </a:r>
            <a:endParaRPr/>
          </a:p>
        </p:txBody>
      </p:sp>
      <p:sp>
        <p:nvSpPr>
          <p:cNvPr id="126" name="Google Shape;12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0:09</a:t>
            </a:r>
            <a:endParaRPr/>
          </a:p>
        </p:txBody>
      </p:sp>
      <p:sp>
        <p:nvSpPr>
          <p:cNvPr id="127" name="Google Shape;127;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0:08</a:t>
            </a:r>
            <a:endParaRPr/>
          </a:p>
        </p:txBody>
      </p:sp>
      <p:sp>
        <p:nvSpPr>
          <p:cNvPr id="128" name="Google Shape;128;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0:07</a:t>
            </a:r>
            <a:endParaRPr/>
          </a:p>
        </p:txBody>
      </p:sp>
      <p:sp>
        <p:nvSpPr>
          <p:cNvPr id="129" name="Google Shape;129;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0:06</a:t>
            </a:r>
            <a:endParaRPr/>
          </a:p>
        </p:txBody>
      </p:sp>
      <p:sp>
        <p:nvSpPr>
          <p:cNvPr id="130" name="Google Shape;130;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0:05</a:t>
            </a:r>
            <a:endParaRPr/>
          </a:p>
        </p:txBody>
      </p:sp>
      <p:sp>
        <p:nvSpPr>
          <p:cNvPr id="131" name="Google Shape;131;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0:04</a:t>
            </a:r>
            <a:endParaRPr/>
          </a:p>
        </p:txBody>
      </p:sp>
      <p:sp>
        <p:nvSpPr>
          <p:cNvPr id="132" name="Google Shape;132;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0:03</a:t>
            </a:r>
            <a:endParaRPr/>
          </a:p>
        </p:txBody>
      </p:sp>
      <p:sp>
        <p:nvSpPr>
          <p:cNvPr id="133" name="Google Shape;133;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0:02</a:t>
            </a:r>
            <a:endParaRPr/>
          </a:p>
        </p:txBody>
      </p:sp>
      <p:sp>
        <p:nvSpPr>
          <p:cNvPr id="134" name="Google Shape;134;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0:01</a:t>
            </a:r>
            <a:endParaRPr/>
          </a:p>
        </p:txBody>
      </p:sp>
      <p:sp>
        <p:nvSpPr>
          <p:cNvPr id="135" name="Google Shape;135;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End</a:t>
            </a:r>
            <a:endParaRPr/>
          </a:p>
        </p:txBody>
      </p:sp>
      <p:sp>
        <p:nvSpPr>
          <p:cNvPr id="136" name="Google Shape;136;p3"/>
          <p:cNvSpPr/>
          <p:nvPr/>
        </p:nvSpPr>
        <p:spPr>
          <a:xfrm>
            <a:off x="8229600" y="4665312"/>
            <a:ext cx="914400" cy="475488"/>
          </a:xfrm>
          <a:prstGeom prst="rect">
            <a:avLst/>
          </a:prstGeom>
          <a:solidFill>
            <a:srgbClr val="5F1E7A"/>
          </a:solidFill>
          <a:ln>
            <a:noFill/>
          </a:ln>
        </p:spPr>
        <p:txBody>
          <a:bodyPr anchorCtr="0" anchor="ctr" bIns="45700" lIns="91425" spcFirstLastPara="1" rIns="182875" wrap="square" tIns="45700">
            <a:noAutofit/>
          </a:bodyPr>
          <a:lstStyle/>
          <a:p>
            <a:pPr indent="0" lvl="0" marL="0" marR="0" rtl="0" algn="r">
              <a:lnSpc>
                <a:spcPct val="100000"/>
              </a:lnSpc>
              <a:spcBef>
                <a:spcPts val="0"/>
              </a:spcBef>
              <a:spcAft>
                <a:spcPts val="0"/>
              </a:spcAft>
              <a:buNone/>
            </a:pPr>
            <a:r>
              <a:rPr b="0" i="0" lang="en-GB" sz="2000" u="none" cap="none" strike="noStrike">
                <a:solidFill>
                  <a:schemeClr val="lt1"/>
                </a:solidFill>
                <a:latin typeface="Roboto"/>
                <a:ea typeface="Roboto"/>
                <a:cs typeface="Roboto"/>
                <a:sym typeface="Roboto"/>
              </a:rPr>
              <a:t>2:00</a:t>
            </a:r>
            <a:endParaRPr/>
          </a:p>
        </p:txBody>
      </p:sp>
      <p:sp>
        <p:nvSpPr>
          <p:cNvPr id="137" name="Google Shape;137;p3"/>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01</a:t>
            </a:r>
            <a:endParaRPr b="0" i="0" sz="2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13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1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1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18"/>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1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20"/>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21"/>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22"/>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23"/>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2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25"/>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26"/>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27"/>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28"/>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29"/>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30"/>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31"/>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32"/>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33"/>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34"/>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35"/>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36"/>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37"/>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38"/>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39"/>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40"/>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41"/>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42"/>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43"/>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44"/>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45"/>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46"/>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47"/>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48"/>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49"/>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50"/>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51"/>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52"/>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53"/>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54"/>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55"/>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56"/>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57"/>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58"/>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59"/>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60"/>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61"/>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62"/>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63"/>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64"/>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65"/>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66"/>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67"/>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68"/>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69"/>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70"/>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71"/>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72"/>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73"/>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74"/>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75"/>
                                        </p:tgtEl>
                                        <p:attrNameLst>
                                          <p:attrName>style.visibility</p:attrName>
                                        </p:attrNameLst>
                                      </p:cBhvr>
                                      <p:to>
                                        <p:strVal val="visible"/>
                                      </p:to>
                                    </p:set>
                                  </p:childTnLst>
                                </p:cTn>
                              </p:par>
                            </p:childTnLst>
                          </p:cTn>
                        </p:par>
                        <p:par>
                          <p:cTn fill="hold">
                            <p:stCondLst>
                              <p:cond delay="60"/>
                            </p:stCondLst>
                            <p:childTnLst>
                              <p:par>
                                <p:cTn fill="hold" nodeType="afterEffect" presetClass="entr" presetID="1" presetSubtype="0">
                                  <p:stCondLst>
                                    <p:cond delay="1000"/>
                                  </p:stCondLst>
                                  <p:childTnLst>
                                    <p:set>
                                      <p:cBhvr>
                                        <p:cTn dur="1" fill="hold">
                                          <p:stCondLst>
                                            <p:cond delay="0"/>
                                          </p:stCondLst>
                                        </p:cTn>
                                        <p:tgtEl>
                                          <p:spTgt spid="76"/>
                                        </p:tgtEl>
                                        <p:attrNameLst>
                                          <p:attrName>style.visibility</p:attrName>
                                        </p:attrNameLst>
                                      </p:cBhvr>
                                      <p:to>
                                        <p:strVal val="visible"/>
                                      </p:to>
                                    </p:set>
                                  </p:childTnLst>
                                </p:cTn>
                              </p:par>
                            </p:childTnLst>
                          </p:cTn>
                        </p:par>
                        <p:par>
                          <p:cTn fill="hold">
                            <p:stCondLst>
                              <p:cond delay="61"/>
                            </p:stCondLst>
                            <p:childTnLst>
                              <p:par>
                                <p:cTn fill="hold" nodeType="afterEffect" presetClass="entr" presetID="1" presetSubtype="0">
                                  <p:stCondLst>
                                    <p:cond delay="1000"/>
                                  </p:stCondLst>
                                  <p:childTnLst>
                                    <p:set>
                                      <p:cBhvr>
                                        <p:cTn dur="1" fill="hold">
                                          <p:stCondLst>
                                            <p:cond delay="0"/>
                                          </p:stCondLst>
                                        </p:cTn>
                                        <p:tgtEl>
                                          <p:spTgt spid="77"/>
                                        </p:tgtEl>
                                        <p:attrNameLst>
                                          <p:attrName>style.visibility</p:attrName>
                                        </p:attrNameLst>
                                      </p:cBhvr>
                                      <p:to>
                                        <p:strVal val="visible"/>
                                      </p:to>
                                    </p:set>
                                  </p:childTnLst>
                                </p:cTn>
                              </p:par>
                            </p:childTnLst>
                          </p:cTn>
                        </p:par>
                        <p:par>
                          <p:cTn fill="hold">
                            <p:stCondLst>
                              <p:cond delay="62"/>
                            </p:stCondLst>
                            <p:childTnLst>
                              <p:par>
                                <p:cTn fill="hold" nodeType="afterEffect" presetClass="entr" presetID="1" presetSubtype="0">
                                  <p:stCondLst>
                                    <p:cond delay="1000"/>
                                  </p:stCondLst>
                                  <p:childTnLst>
                                    <p:set>
                                      <p:cBhvr>
                                        <p:cTn dur="1" fill="hold">
                                          <p:stCondLst>
                                            <p:cond delay="0"/>
                                          </p:stCondLst>
                                        </p:cTn>
                                        <p:tgtEl>
                                          <p:spTgt spid="78"/>
                                        </p:tgtEl>
                                        <p:attrNameLst>
                                          <p:attrName>style.visibility</p:attrName>
                                        </p:attrNameLst>
                                      </p:cBhvr>
                                      <p:to>
                                        <p:strVal val="visible"/>
                                      </p:to>
                                    </p:set>
                                  </p:childTnLst>
                                </p:cTn>
                              </p:par>
                            </p:childTnLst>
                          </p:cTn>
                        </p:par>
                        <p:par>
                          <p:cTn fill="hold">
                            <p:stCondLst>
                              <p:cond delay="63"/>
                            </p:stCondLst>
                            <p:childTnLst>
                              <p:par>
                                <p:cTn fill="hold" nodeType="afterEffect" presetClass="entr" presetID="1" presetSubtype="0">
                                  <p:stCondLst>
                                    <p:cond delay="1000"/>
                                  </p:stCondLst>
                                  <p:childTnLst>
                                    <p:set>
                                      <p:cBhvr>
                                        <p:cTn dur="1" fill="hold">
                                          <p:stCondLst>
                                            <p:cond delay="0"/>
                                          </p:stCondLst>
                                        </p:cTn>
                                        <p:tgtEl>
                                          <p:spTgt spid="79"/>
                                        </p:tgtEl>
                                        <p:attrNameLst>
                                          <p:attrName>style.visibility</p:attrName>
                                        </p:attrNameLst>
                                      </p:cBhvr>
                                      <p:to>
                                        <p:strVal val="visible"/>
                                      </p:to>
                                    </p:set>
                                  </p:childTnLst>
                                </p:cTn>
                              </p:par>
                            </p:childTnLst>
                          </p:cTn>
                        </p:par>
                        <p:par>
                          <p:cTn fill="hold">
                            <p:stCondLst>
                              <p:cond delay="64"/>
                            </p:stCondLst>
                            <p:childTnLst>
                              <p:par>
                                <p:cTn fill="hold" nodeType="afterEffect" presetClass="entr" presetID="1" presetSubtype="0">
                                  <p:stCondLst>
                                    <p:cond delay="1000"/>
                                  </p:stCondLst>
                                  <p:childTnLst>
                                    <p:set>
                                      <p:cBhvr>
                                        <p:cTn dur="1" fill="hold">
                                          <p:stCondLst>
                                            <p:cond delay="0"/>
                                          </p:stCondLst>
                                        </p:cTn>
                                        <p:tgtEl>
                                          <p:spTgt spid="80"/>
                                        </p:tgtEl>
                                        <p:attrNameLst>
                                          <p:attrName>style.visibility</p:attrName>
                                        </p:attrNameLst>
                                      </p:cBhvr>
                                      <p:to>
                                        <p:strVal val="visible"/>
                                      </p:to>
                                    </p:set>
                                  </p:childTnLst>
                                </p:cTn>
                              </p:par>
                            </p:childTnLst>
                          </p:cTn>
                        </p:par>
                        <p:par>
                          <p:cTn fill="hold">
                            <p:stCondLst>
                              <p:cond delay="65"/>
                            </p:stCondLst>
                            <p:childTnLst>
                              <p:par>
                                <p:cTn fill="hold" nodeType="afterEffect" presetClass="entr" presetID="1" presetSubtype="0">
                                  <p:stCondLst>
                                    <p:cond delay="1000"/>
                                  </p:stCondLst>
                                  <p:childTnLst>
                                    <p:set>
                                      <p:cBhvr>
                                        <p:cTn dur="1" fill="hold">
                                          <p:stCondLst>
                                            <p:cond delay="0"/>
                                          </p:stCondLst>
                                        </p:cTn>
                                        <p:tgtEl>
                                          <p:spTgt spid="81"/>
                                        </p:tgtEl>
                                        <p:attrNameLst>
                                          <p:attrName>style.visibility</p:attrName>
                                        </p:attrNameLst>
                                      </p:cBhvr>
                                      <p:to>
                                        <p:strVal val="visible"/>
                                      </p:to>
                                    </p:set>
                                  </p:childTnLst>
                                </p:cTn>
                              </p:par>
                            </p:childTnLst>
                          </p:cTn>
                        </p:par>
                        <p:par>
                          <p:cTn fill="hold">
                            <p:stCondLst>
                              <p:cond delay="66"/>
                            </p:stCondLst>
                            <p:childTnLst>
                              <p:par>
                                <p:cTn fill="hold" nodeType="afterEffect" presetClass="entr" presetID="1" presetSubtype="0">
                                  <p:stCondLst>
                                    <p:cond delay="1000"/>
                                  </p:stCondLst>
                                  <p:childTnLst>
                                    <p:set>
                                      <p:cBhvr>
                                        <p:cTn dur="1" fill="hold">
                                          <p:stCondLst>
                                            <p:cond delay="0"/>
                                          </p:stCondLst>
                                        </p:cTn>
                                        <p:tgtEl>
                                          <p:spTgt spid="82"/>
                                        </p:tgtEl>
                                        <p:attrNameLst>
                                          <p:attrName>style.visibility</p:attrName>
                                        </p:attrNameLst>
                                      </p:cBhvr>
                                      <p:to>
                                        <p:strVal val="visible"/>
                                      </p:to>
                                    </p:set>
                                  </p:childTnLst>
                                </p:cTn>
                              </p:par>
                            </p:childTnLst>
                          </p:cTn>
                        </p:par>
                        <p:par>
                          <p:cTn fill="hold">
                            <p:stCondLst>
                              <p:cond delay="67"/>
                            </p:stCondLst>
                            <p:childTnLst>
                              <p:par>
                                <p:cTn fill="hold" nodeType="afterEffect" presetClass="entr" presetID="1" presetSubtype="0">
                                  <p:stCondLst>
                                    <p:cond delay="1000"/>
                                  </p:stCondLst>
                                  <p:childTnLst>
                                    <p:set>
                                      <p:cBhvr>
                                        <p:cTn dur="1" fill="hold">
                                          <p:stCondLst>
                                            <p:cond delay="0"/>
                                          </p:stCondLst>
                                        </p:cTn>
                                        <p:tgtEl>
                                          <p:spTgt spid="83"/>
                                        </p:tgtEl>
                                        <p:attrNameLst>
                                          <p:attrName>style.visibility</p:attrName>
                                        </p:attrNameLst>
                                      </p:cBhvr>
                                      <p:to>
                                        <p:strVal val="visible"/>
                                      </p:to>
                                    </p:set>
                                  </p:childTnLst>
                                </p:cTn>
                              </p:par>
                            </p:childTnLst>
                          </p:cTn>
                        </p:par>
                        <p:par>
                          <p:cTn fill="hold">
                            <p:stCondLst>
                              <p:cond delay="68"/>
                            </p:stCondLst>
                            <p:childTnLst>
                              <p:par>
                                <p:cTn fill="hold" nodeType="afterEffect" presetClass="entr" presetID="1" presetSubtype="0">
                                  <p:stCondLst>
                                    <p:cond delay="1000"/>
                                  </p:stCondLst>
                                  <p:childTnLst>
                                    <p:set>
                                      <p:cBhvr>
                                        <p:cTn dur="1" fill="hold">
                                          <p:stCondLst>
                                            <p:cond delay="0"/>
                                          </p:stCondLst>
                                        </p:cTn>
                                        <p:tgtEl>
                                          <p:spTgt spid="84"/>
                                        </p:tgtEl>
                                        <p:attrNameLst>
                                          <p:attrName>style.visibility</p:attrName>
                                        </p:attrNameLst>
                                      </p:cBhvr>
                                      <p:to>
                                        <p:strVal val="visible"/>
                                      </p:to>
                                    </p:set>
                                  </p:childTnLst>
                                </p:cTn>
                              </p:par>
                            </p:childTnLst>
                          </p:cTn>
                        </p:par>
                        <p:par>
                          <p:cTn fill="hold">
                            <p:stCondLst>
                              <p:cond delay="69"/>
                            </p:stCondLst>
                            <p:childTnLst>
                              <p:par>
                                <p:cTn fill="hold" nodeType="afterEffect" presetClass="entr" presetID="1" presetSubtype="0">
                                  <p:stCondLst>
                                    <p:cond delay="1000"/>
                                  </p:stCondLst>
                                  <p:childTnLst>
                                    <p:set>
                                      <p:cBhvr>
                                        <p:cTn dur="1" fill="hold">
                                          <p:stCondLst>
                                            <p:cond delay="0"/>
                                          </p:stCondLst>
                                        </p:cTn>
                                        <p:tgtEl>
                                          <p:spTgt spid="85"/>
                                        </p:tgtEl>
                                        <p:attrNameLst>
                                          <p:attrName>style.visibility</p:attrName>
                                        </p:attrNameLst>
                                      </p:cBhvr>
                                      <p:to>
                                        <p:strVal val="visible"/>
                                      </p:to>
                                    </p:set>
                                  </p:childTnLst>
                                </p:cTn>
                              </p:par>
                            </p:childTnLst>
                          </p:cTn>
                        </p:par>
                        <p:par>
                          <p:cTn fill="hold">
                            <p:stCondLst>
                              <p:cond delay="70"/>
                            </p:stCondLst>
                            <p:childTnLst>
                              <p:par>
                                <p:cTn fill="hold" nodeType="afterEffect" presetClass="entr" presetID="1" presetSubtype="0">
                                  <p:stCondLst>
                                    <p:cond delay="1000"/>
                                  </p:stCondLst>
                                  <p:childTnLst>
                                    <p:set>
                                      <p:cBhvr>
                                        <p:cTn dur="1" fill="hold">
                                          <p:stCondLst>
                                            <p:cond delay="0"/>
                                          </p:stCondLst>
                                        </p:cTn>
                                        <p:tgtEl>
                                          <p:spTgt spid="86"/>
                                        </p:tgtEl>
                                        <p:attrNameLst>
                                          <p:attrName>style.visibility</p:attrName>
                                        </p:attrNameLst>
                                      </p:cBhvr>
                                      <p:to>
                                        <p:strVal val="visible"/>
                                      </p:to>
                                    </p:set>
                                  </p:childTnLst>
                                </p:cTn>
                              </p:par>
                            </p:childTnLst>
                          </p:cTn>
                        </p:par>
                        <p:par>
                          <p:cTn fill="hold">
                            <p:stCondLst>
                              <p:cond delay="71"/>
                            </p:stCondLst>
                            <p:childTnLst>
                              <p:par>
                                <p:cTn fill="hold" nodeType="afterEffect" presetClass="entr" presetID="1" presetSubtype="0">
                                  <p:stCondLst>
                                    <p:cond delay="1000"/>
                                  </p:stCondLst>
                                  <p:childTnLst>
                                    <p:set>
                                      <p:cBhvr>
                                        <p:cTn dur="1" fill="hold">
                                          <p:stCondLst>
                                            <p:cond delay="0"/>
                                          </p:stCondLst>
                                        </p:cTn>
                                        <p:tgtEl>
                                          <p:spTgt spid="87"/>
                                        </p:tgtEl>
                                        <p:attrNameLst>
                                          <p:attrName>style.visibility</p:attrName>
                                        </p:attrNameLst>
                                      </p:cBhvr>
                                      <p:to>
                                        <p:strVal val="visible"/>
                                      </p:to>
                                    </p:set>
                                  </p:childTnLst>
                                </p:cTn>
                              </p:par>
                            </p:childTnLst>
                          </p:cTn>
                        </p:par>
                        <p:par>
                          <p:cTn fill="hold">
                            <p:stCondLst>
                              <p:cond delay="72"/>
                            </p:stCondLst>
                            <p:childTnLst>
                              <p:par>
                                <p:cTn fill="hold" nodeType="afterEffect" presetClass="entr" presetID="1" presetSubtype="0">
                                  <p:stCondLst>
                                    <p:cond delay="1000"/>
                                  </p:stCondLst>
                                  <p:childTnLst>
                                    <p:set>
                                      <p:cBhvr>
                                        <p:cTn dur="1" fill="hold">
                                          <p:stCondLst>
                                            <p:cond delay="0"/>
                                          </p:stCondLst>
                                        </p:cTn>
                                        <p:tgtEl>
                                          <p:spTgt spid="88"/>
                                        </p:tgtEl>
                                        <p:attrNameLst>
                                          <p:attrName>style.visibility</p:attrName>
                                        </p:attrNameLst>
                                      </p:cBhvr>
                                      <p:to>
                                        <p:strVal val="visible"/>
                                      </p:to>
                                    </p:set>
                                  </p:childTnLst>
                                </p:cTn>
                              </p:par>
                            </p:childTnLst>
                          </p:cTn>
                        </p:par>
                        <p:par>
                          <p:cTn fill="hold">
                            <p:stCondLst>
                              <p:cond delay="73"/>
                            </p:stCondLst>
                            <p:childTnLst>
                              <p:par>
                                <p:cTn fill="hold" nodeType="afterEffect" presetClass="entr" presetID="1" presetSubtype="0">
                                  <p:stCondLst>
                                    <p:cond delay="1000"/>
                                  </p:stCondLst>
                                  <p:childTnLst>
                                    <p:set>
                                      <p:cBhvr>
                                        <p:cTn dur="1" fill="hold">
                                          <p:stCondLst>
                                            <p:cond delay="0"/>
                                          </p:stCondLst>
                                        </p:cTn>
                                        <p:tgtEl>
                                          <p:spTgt spid="89"/>
                                        </p:tgtEl>
                                        <p:attrNameLst>
                                          <p:attrName>style.visibility</p:attrName>
                                        </p:attrNameLst>
                                      </p:cBhvr>
                                      <p:to>
                                        <p:strVal val="visible"/>
                                      </p:to>
                                    </p:set>
                                  </p:childTnLst>
                                </p:cTn>
                              </p:par>
                            </p:childTnLst>
                          </p:cTn>
                        </p:par>
                        <p:par>
                          <p:cTn fill="hold">
                            <p:stCondLst>
                              <p:cond delay="74"/>
                            </p:stCondLst>
                            <p:childTnLst>
                              <p:par>
                                <p:cTn fill="hold" nodeType="afterEffect" presetClass="entr" presetID="1" presetSubtype="0">
                                  <p:stCondLst>
                                    <p:cond delay="1000"/>
                                  </p:stCondLst>
                                  <p:childTnLst>
                                    <p:set>
                                      <p:cBhvr>
                                        <p:cTn dur="1" fill="hold">
                                          <p:stCondLst>
                                            <p:cond delay="0"/>
                                          </p:stCondLst>
                                        </p:cTn>
                                        <p:tgtEl>
                                          <p:spTgt spid="90"/>
                                        </p:tgtEl>
                                        <p:attrNameLst>
                                          <p:attrName>style.visibility</p:attrName>
                                        </p:attrNameLst>
                                      </p:cBhvr>
                                      <p:to>
                                        <p:strVal val="visible"/>
                                      </p:to>
                                    </p:set>
                                  </p:childTnLst>
                                </p:cTn>
                              </p:par>
                            </p:childTnLst>
                          </p:cTn>
                        </p:par>
                        <p:par>
                          <p:cTn fill="hold">
                            <p:stCondLst>
                              <p:cond delay="75"/>
                            </p:stCondLst>
                            <p:childTnLst>
                              <p:par>
                                <p:cTn fill="hold" nodeType="afterEffect" presetClass="entr" presetID="1" presetSubtype="0">
                                  <p:stCondLst>
                                    <p:cond delay="1000"/>
                                  </p:stCondLst>
                                  <p:childTnLst>
                                    <p:set>
                                      <p:cBhvr>
                                        <p:cTn dur="1" fill="hold">
                                          <p:stCondLst>
                                            <p:cond delay="0"/>
                                          </p:stCondLst>
                                        </p:cTn>
                                        <p:tgtEl>
                                          <p:spTgt spid="91"/>
                                        </p:tgtEl>
                                        <p:attrNameLst>
                                          <p:attrName>style.visibility</p:attrName>
                                        </p:attrNameLst>
                                      </p:cBhvr>
                                      <p:to>
                                        <p:strVal val="visible"/>
                                      </p:to>
                                    </p:set>
                                  </p:childTnLst>
                                </p:cTn>
                              </p:par>
                            </p:childTnLst>
                          </p:cTn>
                        </p:par>
                        <p:par>
                          <p:cTn fill="hold">
                            <p:stCondLst>
                              <p:cond delay="76"/>
                            </p:stCondLst>
                            <p:childTnLst>
                              <p:par>
                                <p:cTn fill="hold" nodeType="afterEffect" presetClass="entr" presetID="1" presetSubtype="0">
                                  <p:stCondLst>
                                    <p:cond delay="1000"/>
                                  </p:stCondLst>
                                  <p:childTnLst>
                                    <p:set>
                                      <p:cBhvr>
                                        <p:cTn dur="1" fill="hold">
                                          <p:stCondLst>
                                            <p:cond delay="0"/>
                                          </p:stCondLst>
                                        </p:cTn>
                                        <p:tgtEl>
                                          <p:spTgt spid="92"/>
                                        </p:tgtEl>
                                        <p:attrNameLst>
                                          <p:attrName>style.visibility</p:attrName>
                                        </p:attrNameLst>
                                      </p:cBhvr>
                                      <p:to>
                                        <p:strVal val="visible"/>
                                      </p:to>
                                    </p:set>
                                  </p:childTnLst>
                                </p:cTn>
                              </p:par>
                            </p:childTnLst>
                          </p:cTn>
                        </p:par>
                        <p:par>
                          <p:cTn fill="hold">
                            <p:stCondLst>
                              <p:cond delay="77"/>
                            </p:stCondLst>
                            <p:childTnLst>
                              <p:par>
                                <p:cTn fill="hold" nodeType="afterEffect" presetClass="entr" presetID="1" presetSubtype="0">
                                  <p:stCondLst>
                                    <p:cond delay="1000"/>
                                  </p:stCondLst>
                                  <p:childTnLst>
                                    <p:set>
                                      <p:cBhvr>
                                        <p:cTn dur="1" fill="hold">
                                          <p:stCondLst>
                                            <p:cond delay="0"/>
                                          </p:stCondLst>
                                        </p:cTn>
                                        <p:tgtEl>
                                          <p:spTgt spid="93"/>
                                        </p:tgtEl>
                                        <p:attrNameLst>
                                          <p:attrName>style.visibility</p:attrName>
                                        </p:attrNameLst>
                                      </p:cBhvr>
                                      <p:to>
                                        <p:strVal val="visible"/>
                                      </p:to>
                                    </p:set>
                                  </p:childTnLst>
                                </p:cTn>
                              </p:par>
                            </p:childTnLst>
                          </p:cTn>
                        </p:par>
                        <p:par>
                          <p:cTn fill="hold">
                            <p:stCondLst>
                              <p:cond delay="78"/>
                            </p:stCondLst>
                            <p:childTnLst>
                              <p:par>
                                <p:cTn fill="hold" nodeType="afterEffect" presetClass="entr" presetID="1" presetSubtype="0">
                                  <p:stCondLst>
                                    <p:cond delay="1000"/>
                                  </p:stCondLst>
                                  <p:childTnLst>
                                    <p:set>
                                      <p:cBhvr>
                                        <p:cTn dur="1" fill="hold">
                                          <p:stCondLst>
                                            <p:cond delay="0"/>
                                          </p:stCondLst>
                                        </p:cTn>
                                        <p:tgtEl>
                                          <p:spTgt spid="94"/>
                                        </p:tgtEl>
                                        <p:attrNameLst>
                                          <p:attrName>style.visibility</p:attrName>
                                        </p:attrNameLst>
                                      </p:cBhvr>
                                      <p:to>
                                        <p:strVal val="visible"/>
                                      </p:to>
                                    </p:set>
                                  </p:childTnLst>
                                </p:cTn>
                              </p:par>
                            </p:childTnLst>
                          </p:cTn>
                        </p:par>
                        <p:par>
                          <p:cTn fill="hold">
                            <p:stCondLst>
                              <p:cond delay="79"/>
                            </p:stCondLst>
                            <p:childTnLst>
                              <p:par>
                                <p:cTn fill="hold" nodeType="afterEffect" presetClass="entr" presetID="1" presetSubtype="0">
                                  <p:stCondLst>
                                    <p:cond delay="1000"/>
                                  </p:stCondLst>
                                  <p:childTnLst>
                                    <p:set>
                                      <p:cBhvr>
                                        <p:cTn dur="1" fill="hold">
                                          <p:stCondLst>
                                            <p:cond delay="0"/>
                                          </p:stCondLst>
                                        </p:cTn>
                                        <p:tgtEl>
                                          <p:spTgt spid="95"/>
                                        </p:tgtEl>
                                        <p:attrNameLst>
                                          <p:attrName>style.visibility</p:attrName>
                                        </p:attrNameLst>
                                      </p:cBhvr>
                                      <p:to>
                                        <p:strVal val="visible"/>
                                      </p:to>
                                    </p:set>
                                  </p:childTnLst>
                                </p:cTn>
                              </p:par>
                            </p:childTnLst>
                          </p:cTn>
                        </p:par>
                        <p:par>
                          <p:cTn fill="hold">
                            <p:stCondLst>
                              <p:cond delay="80"/>
                            </p:stCondLst>
                            <p:childTnLst>
                              <p:par>
                                <p:cTn fill="hold" nodeType="afterEffect" presetClass="entr" presetID="1" presetSubtype="0">
                                  <p:stCondLst>
                                    <p:cond delay="1000"/>
                                  </p:stCondLst>
                                  <p:childTnLst>
                                    <p:set>
                                      <p:cBhvr>
                                        <p:cTn dur="1" fill="hold">
                                          <p:stCondLst>
                                            <p:cond delay="0"/>
                                          </p:stCondLst>
                                        </p:cTn>
                                        <p:tgtEl>
                                          <p:spTgt spid="96"/>
                                        </p:tgtEl>
                                        <p:attrNameLst>
                                          <p:attrName>style.visibility</p:attrName>
                                        </p:attrNameLst>
                                      </p:cBhvr>
                                      <p:to>
                                        <p:strVal val="visible"/>
                                      </p:to>
                                    </p:set>
                                  </p:childTnLst>
                                </p:cTn>
                              </p:par>
                            </p:childTnLst>
                          </p:cTn>
                        </p:par>
                        <p:par>
                          <p:cTn fill="hold">
                            <p:stCondLst>
                              <p:cond delay="81"/>
                            </p:stCondLst>
                            <p:childTnLst>
                              <p:par>
                                <p:cTn fill="hold" nodeType="afterEffect" presetClass="entr" presetID="1" presetSubtype="0">
                                  <p:stCondLst>
                                    <p:cond delay="1000"/>
                                  </p:stCondLst>
                                  <p:childTnLst>
                                    <p:set>
                                      <p:cBhvr>
                                        <p:cTn dur="1" fill="hold">
                                          <p:stCondLst>
                                            <p:cond delay="0"/>
                                          </p:stCondLst>
                                        </p:cTn>
                                        <p:tgtEl>
                                          <p:spTgt spid="97"/>
                                        </p:tgtEl>
                                        <p:attrNameLst>
                                          <p:attrName>style.visibility</p:attrName>
                                        </p:attrNameLst>
                                      </p:cBhvr>
                                      <p:to>
                                        <p:strVal val="visible"/>
                                      </p:to>
                                    </p:set>
                                  </p:childTnLst>
                                </p:cTn>
                              </p:par>
                            </p:childTnLst>
                          </p:cTn>
                        </p:par>
                        <p:par>
                          <p:cTn fill="hold">
                            <p:stCondLst>
                              <p:cond delay="82"/>
                            </p:stCondLst>
                            <p:childTnLst>
                              <p:par>
                                <p:cTn fill="hold" nodeType="afterEffect" presetClass="entr" presetID="1" presetSubtype="0">
                                  <p:stCondLst>
                                    <p:cond delay="1000"/>
                                  </p:stCondLst>
                                  <p:childTnLst>
                                    <p:set>
                                      <p:cBhvr>
                                        <p:cTn dur="1" fill="hold">
                                          <p:stCondLst>
                                            <p:cond delay="0"/>
                                          </p:stCondLst>
                                        </p:cTn>
                                        <p:tgtEl>
                                          <p:spTgt spid="98"/>
                                        </p:tgtEl>
                                        <p:attrNameLst>
                                          <p:attrName>style.visibility</p:attrName>
                                        </p:attrNameLst>
                                      </p:cBhvr>
                                      <p:to>
                                        <p:strVal val="visible"/>
                                      </p:to>
                                    </p:set>
                                  </p:childTnLst>
                                </p:cTn>
                              </p:par>
                            </p:childTnLst>
                          </p:cTn>
                        </p:par>
                        <p:par>
                          <p:cTn fill="hold">
                            <p:stCondLst>
                              <p:cond delay="83"/>
                            </p:stCondLst>
                            <p:childTnLst>
                              <p:par>
                                <p:cTn fill="hold" nodeType="afterEffect" presetClass="entr" presetID="1" presetSubtype="0">
                                  <p:stCondLst>
                                    <p:cond delay="1000"/>
                                  </p:stCondLst>
                                  <p:childTnLst>
                                    <p:set>
                                      <p:cBhvr>
                                        <p:cTn dur="1" fill="hold">
                                          <p:stCondLst>
                                            <p:cond delay="0"/>
                                          </p:stCondLst>
                                        </p:cTn>
                                        <p:tgtEl>
                                          <p:spTgt spid="99"/>
                                        </p:tgtEl>
                                        <p:attrNameLst>
                                          <p:attrName>style.visibility</p:attrName>
                                        </p:attrNameLst>
                                      </p:cBhvr>
                                      <p:to>
                                        <p:strVal val="visible"/>
                                      </p:to>
                                    </p:set>
                                  </p:childTnLst>
                                </p:cTn>
                              </p:par>
                            </p:childTnLst>
                          </p:cTn>
                        </p:par>
                        <p:par>
                          <p:cTn fill="hold">
                            <p:stCondLst>
                              <p:cond delay="84"/>
                            </p:stCondLst>
                            <p:childTnLst>
                              <p:par>
                                <p:cTn fill="hold" nodeType="afterEffect" presetClass="entr" presetID="1" presetSubtype="0">
                                  <p:stCondLst>
                                    <p:cond delay="1000"/>
                                  </p:stCondLst>
                                  <p:childTnLst>
                                    <p:set>
                                      <p:cBhvr>
                                        <p:cTn dur="1" fill="hold">
                                          <p:stCondLst>
                                            <p:cond delay="0"/>
                                          </p:stCondLst>
                                        </p:cTn>
                                        <p:tgtEl>
                                          <p:spTgt spid="100"/>
                                        </p:tgtEl>
                                        <p:attrNameLst>
                                          <p:attrName>style.visibility</p:attrName>
                                        </p:attrNameLst>
                                      </p:cBhvr>
                                      <p:to>
                                        <p:strVal val="visible"/>
                                      </p:to>
                                    </p:set>
                                  </p:childTnLst>
                                </p:cTn>
                              </p:par>
                            </p:childTnLst>
                          </p:cTn>
                        </p:par>
                        <p:par>
                          <p:cTn fill="hold">
                            <p:stCondLst>
                              <p:cond delay="85"/>
                            </p:stCondLst>
                            <p:childTnLst>
                              <p:par>
                                <p:cTn fill="hold" nodeType="afterEffect" presetClass="entr" presetID="1" presetSubtype="0">
                                  <p:stCondLst>
                                    <p:cond delay="1000"/>
                                  </p:stCondLst>
                                  <p:childTnLst>
                                    <p:set>
                                      <p:cBhvr>
                                        <p:cTn dur="1" fill="hold">
                                          <p:stCondLst>
                                            <p:cond delay="0"/>
                                          </p:stCondLst>
                                        </p:cTn>
                                        <p:tgtEl>
                                          <p:spTgt spid="101"/>
                                        </p:tgtEl>
                                        <p:attrNameLst>
                                          <p:attrName>style.visibility</p:attrName>
                                        </p:attrNameLst>
                                      </p:cBhvr>
                                      <p:to>
                                        <p:strVal val="visible"/>
                                      </p:to>
                                    </p:set>
                                  </p:childTnLst>
                                </p:cTn>
                              </p:par>
                            </p:childTnLst>
                          </p:cTn>
                        </p:par>
                        <p:par>
                          <p:cTn fill="hold">
                            <p:stCondLst>
                              <p:cond delay="86"/>
                            </p:stCondLst>
                            <p:childTnLst>
                              <p:par>
                                <p:cTn fill="hold" nodeType="afterEffect" presetClass="entr" presetID="1" presetSubtype="0">
                                  <p:stCondLst>
                                    <p:cond delay="1000"/>
                                  </p:stCondLst>
                                  <p:childTnLst>
                                    <p:set>
                                      <p:cBhvr>
                                        <p:cTn dur="1" fill="hold">
                                          <p:stCondLst>
                                            <p:cond delay="0"/>
                                          </p:stCondLst>
                                        </p:cTn>
                                        <p:tgtEl>
                                          <p:spTgt spid="102"/>
                                        </p:tgtEl>
                                        <p:attrNameLst>
                                          <p:attrName>style.visibility</p:attrName>
                                        </p:attrNameLst>
                                      </p:cBhvr>
                                      <p:to>
                                        <p:strVal val="visible"/>
                                      </p:to>
                                    </p:set>
                                  </p:childTnLst>
                                </p:cTn>
                              </p:par>
                            </p:childTnLst>
                          </p:cTn>
                        </p:par>
                        <p:par>
                          <p:cTn fill="hold">
                            <p:stCondLst>
                              <p:cond delay="87"/>
                            </p:stCondLst>
                            <p:childTnLst>
                              <p:par>
                                <p:cTn fill="hold" nodeType="afterEffect" presetClass="entr" presetID="1" presetSubtype="0">
                                  <p:stCondLst>
                                    <p:cond delay="1000"/>
                                  </p:stCondLst>
                                  <p:childTnLst>
                                    <p:set>
                                      <p:cBhvr>
                                        <p:cTn dur="1" fill="hold">
                                          <p:stCondLst>
                                            <p:cond delay="0"/>
                                          </p:stCondLst>
                                        </p:cTn>
                                        <p:tgtEl>
                                          <p:spTgt spid="103"/>
                                        </p:tgtEl>
                                        <p:attrNameLst>
                                          <p:attrName>style.visibility</p:attrName>
                                        </p:attrNameLst>
                                      </p:cBhvr>
                                      <p:to>
                                        <p:strVal val="visible"/>
                                      </p:to>
                                    </p:set>
                                  </p:childTnLst>
                                </p:cTn>
                              </p:par>
                            </p:childTnLst>
                          </p:cTn>
                        </p:par>
                        <p:par>
                          <p:cTn fill="hold">
                            <p:stCondLst>
                              <p:cond delay="88"/>
                            </p:stCondLst>
                            <p:childTnLst>
                              <p:par>
                                <p:cTn fill="hold" nodeType="afterEffect" presetClass="entr" presetID="1" presetSubtype="0">
                                  <p:stCondLst>
                                    <p:cond delay="1000"/>
                                  </p:stCondLst>
                                  <p:childTnLst>
                                    <p:set>
                                      <p:cBhvr>
                                        <p:cTn dur="1" fill="hold">
                                          <p:stCondLst>
                                            <p:cond delay="0"/>
                                          </p:stCondLst>
                                        </p:cTn>
                                        <p:tgtEl>
                                          <p:spTgt spid="104"/>
                                        </p:tgtEl>
                                        <p:attrNameLst>
                                          <p:attrName>style.visibility</p:attrName>
                                        </p:attrNameLst>
                                      </p:cBhvr>
                                      <p:to>
                                        <p:strVal val="visible"/>
                                      </p:to>
                                    </p:set>
                                  </p:childTnLst>
                                </p:cTn>
                              </p:par>
                            </p:childTnLst>
                          </p:cTn>
                        </p:par>
                        <p:par>
                          <p:cTn fill="hold">
                            <p:stCondLst>
                              <p:cond delay="89"/>
                            </p:stCondLst>
                            <p:childTnLst>
                              <p:par>
                                <p:cTn fill="hold" nodeType="afterEffect" presetClass="entr" presetID="1" presetSubtype="0">
                                  <p:stCondLst>
                                    <p:cond delay="1000"/>
                                  </p:stCondLst>
                                  <p:childTnLst>
                                    <p:set>
                                      <p:cBhvr>
                                        <p:cTn dur="1" fill="hold">
                                          <p:stCondLst>
                                            <p:cond delay="0"/>
                                          </p:stCondLst>
                                        </p:cTn>
                                        <p:tgtEl>
                                          <p:spTgt spid="105"/>
                                        </p:tgtEl>
                                        <p:attrNameLst>
                                          <p:attrName>style.visibility</p:attrName>
                                        </p:attrNameLst>
                                      </p:cBhvr>
                                      <p:to>
                                        <p:strVal val="visible"/>
                                      </p:to>
                                    </p:set>
                                  </p:childTnLst>
                                </p:cTn>
                              </p:par>
                            </p:childTnLst>
                          </p:cTn>
                        </p:par>
                        <p:par>
                          <p:cTn fill="hold">
                            <p:stCondLst>
                              <p:cond delay="90"/>
                            </p:stCondLst>
                            <p:childTnLst>
                              <p:par>
                                <p:cTn fill="hold" nodeType="afterEffect" presetClass="entr" presetID="1" presetSubtype="0">
                                  <p:stCondLst>
                                    <p:cond delay="1000"/>
                                  </p:stCondLst>
                                  <p:childTnLst>
                                    <p:set>
                                      <p:cBhvr>
                                        <p:cTn dur="1" fill="hold">
                                          <p:stCondLst>
                                            <p:cond delay="0"/>
                                          </p:stCondLst>
                                        </p:cTn>
                                        <p:tgtEl>
                                          <p:spTgt spid="106"/>
                                        </p:tgtEl>
                                        <p:attrNameLst>
                                          <p:attrName>style.visibility</p:attrName>
                                        </p:attrNameLst>
                                      </p:cBhvr>
                                      <p:to>
                                        <p:strVal val="visible"/>
                                      </p:to>
                                    </p:set>
                                  </p:childTnLst>
                                </p:cTn>
                              </p:par>
                            </p:childTnLst>
                          </p:cTn>
                        </p:par>
                        <p:par>
                          <p:cTn fill="hold">
                            <p:stCondLst>
                              <p:cond delay="91"/>
                            </p:stCondLst>
                            <p:childTnLst>
                              <p:par>
                                <p:cTn fill="hold" nodeType="afterEffect" presetClass="entr" presetID="1" presetSubtype="0">
                                  <p:stCondLst>
                                    <p:cond delay="1000"/>
                                  </p:stCondLst>
                                  <p:childTnLst>
                                    <p:set>
                                      <p:cBhvr>
                                        <p:cTn dur="1" fill="hold">
                                          <p:stCondLst>
                                            <p:cond delay="0"/>
                                          </p:stCondLst>
                                        </p:cTn>
                                        <p:tgtEl>
                                          <p:spTgt spid="107"/>
                                        </p:tgtEl>
                                        <p:attrNameLst>
                                          <p:attrName>style.visibility</p:attrName>
                                        </p:attrNameLst>
                                      </p:cBhvr>
                                      <p:to>
                                        <p:strVal val="visible"/>
                                      </p:to>
                                    </p:set>
                                  </p:childTnLst>
                                </p:cTn>
                              </p:par>
                            </p:childTnLst>
                          </p:cTn>
                        </p:par>
                        <p:par>
                          <p:cTn fill="hold">
                            <p:stCondLst>
                              <p:cond delay="92"/>
                            </p:stCondLst>
                            <p:childTnLst>
                              <p:par>
                                <p:cTn fill="hold" nodeType="afterEffect" presetClass="entr" presetID="1" presetSubtype="0">
                                  <p:stCondLst>
                                    <p:cond delay="1000"/>
                                  </p:stCondLst>
                                  <p:childTnLst>
                                    <p:set>
                                      <p:cBhvr>
                                        <p:cTn dur="1" fill="hold">
                                          <p:stCondLst>
                                            <p:cond delay="0"/>
                                          </p:stCondLst>
                                        </p:cTn>
                                        <p:tgtEl>
                                          <p:spTgt spid="108"/>
                                        </p:tgtEl>
                                        <p:attrNameLst>
                                          <p:attrName>style.visibility</p:attrName>
                                        </p:attrNameLst>
                                      </p:cBhvr>
                                      <p:to>
                                        <p:strVal val="visible"/>
                                      </p:to>
                                    </p:set>
                                  </p:childTnLst>
                                </p:cTn>
                              </p:par>
                            </p:childTnLst>
                          </p:cTn>
                        </p:par>
                        <p:par>
                          <p:cTn fill="hold">
                            <p:stCondLst>
                              <p:cond delay="93"/>
                            </p:stCondLst>
                            <p:childTnLst>
                              <p:par>
                                <p:cTn fill="hold" nodeType="afterEffect" presetClass="entr" presetID="1" presetSubtype="0">
                                  <p:stCondLst>
                                    <p:cond delay="1000"/>
                                  </p:stCondLst>
                                  <p:childTnLst>
                                    <p:set>
                                      <p:cBhvr>
                                        <p:cTn dur="1" fill="hold">
                                          <p:stCondLst>
                                            <p:cond delay="0"/>
                                          </p:stCondLst>
                                        </p:cTn>
                                        <p:tgtEl>
                                          <p:spTgt spid="109"/>
                                        </p:tgtEl>
                                        <p:attrNameLst>
                                          <p:attrName>style.visibility</p:attrName>
                                        </p:attrNameLst>
                                      </p:cBhvr>
                                      <p:to>
                                        <p:strVal val="visible"/>
                                      </p:to>
                                    </p:set>
                                  </p:childTnLst>
                                </p:cTn>
                              </p:par>
                            </p:childTnLst>
                          </p:cTn>
                        </p:par>
                        <p:par>
                          <p:cTn fill="hold">
                            <p:stCondLst>
                              <p:cond delay="94"/>
                            </p:stCondLst>
                            <p:childTnLst>
                              <p:par>
                                <p:cTn fill="hold" nodeType="afterEffect" presetClass="entr" presetID="1" presetSubtype="0">
                                  <p:stCondLst>
                                    <p:cond delay="1000"/>
                                  </p:stCondLst>
                                  <p:childTnLst>
                                    <p:set>
                                      <p:cBhvr>
                                        <p:cTn dur="1" fill="hold">
                                          <p:stCondLst>
                                            <p:cond delay="0"/>
                                          </p:stCondLst>
                                        </p:cTn>
                                        <p:tgtEl>
                                          <p:spTgt spid="110"/>
                                        </p:tgtEl>
                                        <p:attrNameLst>
                                          <p:attrName>style.visibility</p:attrName>
                                        </p:attrNameLst>
                                      </p:cBhvr>
                                      <p:to>
                                        <p:strVal val="visible"/>
                                      </p:to>
                                    </p:set>
                                  </p:childTnLst>
                                </p:cTn>
                              </p:par>
                            </p:childTnLst>
                          </p:cTn>
                        </p:par>
                        <p:par>
                          <p:cTn fill="hold">
                            <p:stCondLst>
                              <p:cond delay="95"/>
                            </p:stCondLst>
                            <p:childTnLst>
                              <p:par>
                                <p:cTn fill="hold" nodeType="afterEffect" presetClass="entr" presetID="1" presetSubtype="0">
                                  <p:stCondLst>
                                    <p:cond delay="1000"/>
                                  </p:stCondLst>
                                  <p:childTnLst>
                                    <p:set>
                                      <p:cBhvr>
                                        <p:cTn dur="1" fill="hold">
                                          <p:stCondLst>
                                            <p:cond delay="0"/>
                                          </p:stCondLst>
                                        </p:cTn>
                                        <p:tgtEl>
                                          <p:spTgt spid="111"/>
                                        </p:tgtEl>
                                        <p:attrNameLst>
                                          <p:attrName>style.visibility</p:attrName>
                                        </p:attrNameLst>
                                      </p:cBhvr>
                                      <p:to>
                                        <p:strVal val="visible"/>
                                      </p:to>
                                    </p:set>
                                  </p:childTnLst>
                                </p:cTn>
                              </p:par>
                            </p:childTnLst>
                          </p:cTn>
                        </p:par>
                        <p:par>
                          <p:cTn fill="hold">
                            <p:stCondLst>
                              <p:cond delay="96"/>
                            </p:stCondLst>
                            <p:childTnLst>
                              <p:par>
                                <p:cTn fill="hold" nodeType="afterEffect" presetClass="entr" presetID="1" presetSubtype="0">
                                  <p:stCondLst>
                                    <p:cond delay="1000"/>
                                  </p:stCondLst>
                                  <p:childTnLst>
                                    <p:set>
                                      <p:cBhvr>
                                        <p:cTn dur="1" fill="hold">
                                          <p:stCondLst>
                                            <p:cond delay="0"/>
                                          </p:stCondLst>
                                        </p:cTn>
                                        <p:tgtEl>
                                          <p:spTgt spid="112"/>
                                        </p:tgtEl>
                                        <p:attrNameLst>
                                          <p:attrName>style.visibility</p:attrName>
                                        </p:attrNameLst>
                                      </p:cBhvr>
                                      <p:to>
                                        <p:strVal val="visible"/>
                                      </p:to>
                                    </p:set>
                                  </p:childTnLst>
                                </p:cTn>
                              </p:par>
                            </p:childTnLst>
                          </p:cTn>
                        </p:par>
                        <p:par>
                          <p:cTn fill="hold">
                            <p:stCondLst>
                              <p:cond delay="97"/>
                            </p:stCondLst>
                            <p:childTnLst>
                              <p:par>
                                <p:cTn fill="hold" nodeType="afterEffect" presetClass="entr" presetID="1" presetSubtype="0">
                                  <p:stCondLst>
                                    <p:cond delay="1000"/>
                                  </p:stCondLst>
                                  <p:childTnLst>
                                    <p:set>
                                      <p:cBhvr>
                                        <p:cTn dur="1" fill="hold">
                                          <p:stCondLst>
                                            <p:cond delay="0"/>
                                          </p:stCondLst>
                                        </p:cTn>
                                        <p:tgtEl>
                                          <p:spTgt spid="113"/>
                                        </p:tgtEl>
                                        <p:attrNameLst>
                                          <p:attrName>style.visibility</p:attrName>
                                        </p:attrNameLst>
                                      </p:cBhvr>
                                      <p:to>
                                        <p:strVal val="visible"/>
                                      </p:to>
                                    </p:set>
                                  </p:childTnLst>
                                </p:cTn>
                              </p:par>
                            </p:childTnLst>
                          </p:cTn>
                        </p:par>
                        <p:par>
                          <p:cTn fill="hold">
                            <p:stCondLst>
                              <p:cond delay="98"/>
                            </p:stCondLst>
                            <p:childTnLst>
                              <p:par>
                                <p:cTn fill="hold" nodeType="afterEffect" presetClass="entr" presetID="1" presetSubtype="0">
                                  <p:stCondLst>
                                    <p:cond delay="1000"/>
                                  </p:stCondLst>
                                  <p:childTnLst>
                                    <p:set>
                                      <p:cBhvr>
                                        <p:cTn dur="1" fill="hold">
                                          <p:stCondLst>
                                            <p:cond delay="0"/>
                                          </p:stCondLst>
                                        </p:cTn>
                                        <p:tgtEl>
                                          <p:spTgt spid="114"/>
                                        </p:tgtEl>
                                        <p:attrNameLst>
                                          <p:attrName>style.visibility</p:attrName>
                                        </p:attrNameLst>
                                      </p:cBhvr>
                                      <p:to>
                                        <p:strVal val="visible"/>
                                      </p:to>
                                    </p:set>
                                  </p:childTnLst>
                                </p:cTn>
                              </p:par>
                            </p:childTnLst>
                          </p:cTn>
                        </p:par>
                        <p:par>
                          <p:cTn fill="hold">
                            <p:stCondLst>
                              <p:cond delay="99"/>
                            </p:stCondLst>
                            <p:childTnLst>
                              <p:par>
                                <p:cTn fill="hold" nodeType="afterEffect" presetClass="entr" presetID="1" presetSubtype="0">
                                  <p:stCondLst>
                                    <p:cond delay="1000"/>
                                  </p:stCondLst>
                                  <p:childTnLst>
                                    <p:set>
                                      <p:cBhvr>
                                        <p:cTn dur="1" fill="hold">
                                          <p:stCondLst>
                                            <p:cond delay="0"/>
                                          </p:stCondLst>
                                        </p:cTn>
                                        <p:tgtEl>
                                          <p:spTgt spid="115"/>
                                        </p:tgtEl>
                                        <p:attrNameLst>
                                          <p:attrName>style.visibility</p:attrName>
                                        </p:attrNameLst>
                                      </p:cBhvr>
                                      <p:to>
                                        <p:strVal val="visible"/>
                                      </p:to>
                                    </p:set>
                                  </p:childTnLst>
                                </p:cTn>
                              </p:par>
                            </p:childTnLst>
                          </p:cTn>
                        </p:par>
                        <p:par>
                          <p:cTn fill="hold">
                            <p:stCondLst>
                              <p:cond delay="100"/>
                            </p:stCondLst>
                            <p:childTnLst>
                              <p:par>
                                <p:cTn fill="hold" nodeType="afterEffect" presetClass="entr" presetID="1" presetSubtype="0">
                                  <p:stCondLst>
                                    <p:cond delay="1000"/>
                                  </p:stCondLst>
                                  <p:childTnLst>
                                    <p:set>
                                      <p:cBhvr>
                                        <p:cTn dur="1" fill="hold">
                                          <p:stCondLst>
                                            <p:cond delay="0"/>
                                          </p:stCondLst>
                                        </p:cTn>
                                        <p:tgtEl>
                                          <p:spTgt spid="116"/>
                                        </p:tgtEl>
                                        <p:attrNameLst>
                                          <p:attrName>style.visibility</p:attrName>
                                        </p:attrNameLst>
                                      </p:cBhvr>
                                      <p:to>
                                        <p:strVal val="visible"/>
                                      </p:to>
                                    </p:set>
                                  </p:childTnLst>
                                </p:cTn>
                              </p:par>
                            </p:childTnLst>
                          </p:cTn>
                        </p:par>
                        <p:par>
                          <p:cTn fill="hold">
                            <p:stCondLst>
                              <p:cond delay="101"/>
                            </p:stCondLst>
                            <p:childTnLst>
                              <p:par>
                                <p:cTn fill="hold" nodeType="afterEffect" presetClass="entr" presetID="1" presetSubtype="0">
                                  <p:stCondLst>
                                    <p:cond delay="1000"/>
                                  </p:stCondLst>
                                  <p:childTnLst>
                                    <p:set>
                                      <p:cBhvr>
                                        <p:cTn dur="1" fill="hold">
                                          <p:stCondLst>
                                            <p:cond delay="0"/>
                                          </p:stCondLst>
                                        </p:cTn>
                                        <p:tgtEl>
                                          <p:spTgt spid="117"/>
                                        </p:tgtEl>
                                        <p:attrNameLst>
                                          <p:attrName>style.visibility</p:attrName>
                                        </p:attrNameLst>
                                      </p:cBhvr>
                                      <p:to>
                                        <p:strVal val="visible"/>
                                      </p:to>
                                    </p:set>
                                  </p:childTnLst>
                                </p:cTn>
                              </p:par>
                            </p:childTnLst>
                          </p:cTn>
                        </p:par>
                        <p:par>
                          <p:cTn fill="hold">
                            <p:stCondLst>
                              <p:cond delay="102"/>
                            </p:stCondLst>
                            <p:childTnLst>
                              <p:par>
                                <p:cTn fill="hold" nodeType="afterEffect" presetClass="entr" presetID="1" presetSubtype="0">
                                  <p:stCondLst>
                                    <p:cond delay="1000"/>
                                  </p:stCondLst>
                                  <p:childTnLst>
                                    <p:set>
                                      <p:cBhvr>
                                        <p:cTn dur="1" fill="hold">
                                          <p:stCondLst>
                                            <p:cond delay="0"/>
                                          </p:stCondLst>
                                        </p:cTn>
                                        <p:tgtEl>
                                          <p:spTgt spid="118"/>
                                        </p:tgtEl>
                                        <p:attrNameLst>
                                          <p:attrName>style.visibility</p:attrName>
                                        </p:attrNameLst>
                                      </p:cBhvr>
                                      <p:to>
                                        <p:strVal val="visible"/>
                                      </p:to>
                                    </p:set>
                                  </p:childTnLst>
                                </p:cTn>
                              </p:par>
                            </p:childTnLst>
                          </p:cTn>
                        </p:par>
                        <p:par>
                          <p:cTn fill="hold">
                            <p:stCondLst>
                              <p:cond delay="103"/>
                            </p:stCondLst>
                            <p:childTnLst>
                              <p:par>
                                <p:cTn fill="hold" nodeType="afterEffect" presetClass="entr" presetID="1" presetSubtype="0">
                                  <p:stCondLst>
                                    <p:cond delay="1000"/>
                                  </p:stCondLst>
                                  <p:childTnLst>
                                    <p:set>
                                      <p:cBhvr>
                                        <p:cTn dur="1" fill="hold">
                                          <p:stCondLst>
                                            <p:cond delay="0"/>
                                          </p:stCondLst>
                                        </p:cTn>
                                        <p:tgtEl>
                                          <p:spTgt spid="119"/>
                                        </p:tgtEl>
                                        <p:attrNameLst>
                                          <p:attrName>style.visibility</p:attrName>
                                        </p:attrNameLst>
                                      </p:cBhvr>
                                      <p:to>
                                        <p:strVal val="visible"/>
                                      </p:to>
                                    </p:set>
                                  </p:childTnLst>
                                </p:cTn>
                              </p:par>
                            </p:childTnLst>
                          </p:cTn>
                        </p:par>
                        <p:par>
                          <p:cTn fill="hold">
                            <p:stCondLst>
                              <p:cond delay="104"/>
                            </p:stCondLst>
                            <p:childTnLst>
                              <p:par>
                                <p:cTn fill="hold" nodeType="afterEffect" presetClass="entr" presetID="1" presetSubtype="0">
                                  <p:stCondLst>
                                    <p:cond delay="1000"/>
                                  </p:stCondLst>
                                  <p:childTnLst>
                                    <p:set>
                                      <p:cBhvr>
                                        <p:cTn dur="1" fill="hold">
                                          <p:stCondLst>
                                            <p:cond delay="0"/>
                                          </p:stCondLst>
                                        </p:cTn>
                                        <p:tgtEl>
                                          <p:spTgt spid="120"/>
                                        </p:tgtEl>
                                        <p:attrNameLst>
                                          <p:attrName>style.visibility</p:attrName>
                                        </p:attrNameLst>
                                      </p:cBhvr>
                                      <p:to>
                                        <p:strVal val="visible"/>
                                      </p:to>
                                    </p:set>
                                  </p:childTnLst>
                                </p:cTn>
                              </p:par>
                            </p:childTnLst>
                          </p:cTn>
                        </p:par>
                        <p:par>
                          <p:cTn fill="hold">
                            <p:stCondLst>
                              <p:cond delay="105"/>
                            </p:stCondLst>
                            <p:childTnLst>
                              <p:par>
                                <p:cTn fill="hold" nodeType="afterEffect" presetClass="entr" presetID="1" presetSubtype="0">
                                  <p:stCondLst>
                                    <p:cond delay="1000"/>
                                  </p:stCondLst>
                                  <p:childTnLst>
                                    <p:set>
                                      <p:cBhvr>
                                        <p:cTn dur="1" fill="hold">
                                          <p:stCondLst>
                                            <p:cond delay="0"/>
                                          </p:stCondLst>
                                        </p:cTn>
                                        <p:tgtEl>
                                          <p:spTgt spid="121"/>
                                        </p:tgtEl>
                                        <p:attrNameLst>
                                          <p:attrName>style.visibility</p:attrName>
                                        </p:attrNameLst>
                                      </p:cBhvr>
                                      <p:to>
                                        <p:strVal val="visible"/>
                                      </p:to>
                                    </p:set>
                                  </p:childTnLst>
                                </p:cTn>
                              </p:par>
                            </p:childTnLst>
                          </p:cTn>
                        </p:par>
                        <p:par>
                          <p:cTn fill="hold">
                            <p:stCondLst>
                              <p:cond delay="106"/>
                            </p:stCondLst>
                            <p:childTnLst>
                              <p:par>
                                <p:cTn fill="hold" nodeType="afterEffect" presetClass="entr" presetID="1" presetSubtype="0">
                                  <p:stCondLst>
                                    <p:cond delay="1000"/>
                                  </p:stCondLst>
                                  <p:childTnLst>
                                    <p:set>
                                      <p:cBhvr>
                                        <p:cTn dur="1" fill="hold">
                                          <p:stCondLst>
                                            <p:cond delay="0"/>
                                          </p:stCondLst>
                                        </p:cTn>
                                        <p:tgtEl>
                                          <p:spTgt spid="122"/>
                                        </p:tgtEl>
                                        <p:attrNameLst>
                                          <p:attrName>style.visibility</p:attrName>
                                        </p:attrNameLst>
                                      </p:cBhvr>
                                      <p:to>
                                        <p:strVal val="visible"/>
                                      </p:to>
                                    </p:set>
                                  </p:childTnLst>
                                </p:cTn>
                              </p:par>
                            </p:childTnLst>
                          </p:cTn>
                        </p:par>
                        <p:par>
                          <p:cTn fill="hold">
                            <p:stCondLst>
                              <p:cond delay="107"/>
                            </p:stCondLst>
                            <p:childTnLst>
                              <p:par>
                                <p:cTn fill="hold" nodeType="afterEffect" presetClass="entr" presetID="1" presetSubtype="0">
                                  <p:stCondLst>
                                    <p:cond delay="1000"/>
                                  </p:stCondLst>
                                  <p:childTnLst>
                                    <p:set>
                                      <p:cBhvr>
                                        <p:cTn dur="1" fill="hold">
                                          <p:stCondLst>
                                            <p:cond delay="0"/>
                                          </p:stCondLst>
                                        </p:cTn>
                                        <p:tgtEl>
                                          <p:spTgt spid="123"/>
                                        </p:tgtEl>
                                        <p:attrNameLst>
                                          <p:attrName>style.visibility</p:attrName>
                                        </p:attrNameLst>
                                      </p:cBhvr>
                                      <p:to>
                                        <p:strVal val="visible"/>
                                      </p:to>
                                    </p:set>
                                  </p:childTnLst>
                                </p:cTn>
                              </p:par>
                            </p:childTnLst>
                          </p:cTn>
                        </p:par>
                        <p:par>
                          <p:cTn fill="hold">
                            <p:stCondLst>
                              <p:cond delay="108"/>
                            </p:stCondLst>
                            <p:childTnLst>
                              <p:par>
                                <p:cTn fill="hold" nodeType="afterEffect" presetClass="entr" presetID="1" presetSubtype="0">
                                  <p:stCondLst>
                                    <p:cond delay="1000"/>
                                  </p:stCondLst>
                                  <p:childTnLst>
                                    <p:set>
                                      <p:cBhvr>
                                        <p:cTn dur="1" fill="hold">
                                          <p:stCondLst>
                                            <p:cond delay="0"/>
                                          </p:stCondLst>
                                        </p:cTn>
                                        <p:tgtEl>
                                          <p:spTgt spid="124"/>
                                        </p:tgtEl>
                                        <p:attrNameLst>
                                          <p:attrName>style.visibility</p:attrName>
                                        </p:attrNameLst>
                                      </p:cBhvr>
                                      <p:to>
                                        <p:strVal val="visible"/>
                                      </p:to>
                                    </p:set>
                                  </p:childTnLst>
                                </p:cTn>
                              </p:par>
                            </p:childTnLst>
                          </p:cTn>
                        </p:par>
                        <p:par>
                          <p:cTn fill="hold">
                            <p:stCondLst>
                              <p:cond delay="109"/>
                            </p:stCondLst>
                            <p:childTnLst>
                              <p:par>
                                <p:cTn fill="hold" nodeType="afterEffect" presetClass="entr" presetID="1" presetSubtype="0">
                                  <p:stCondLst>
                                    <p:cond delay="1000"/>
                                  </p:stCondLst>
                                  <p:childTnLst>
                                    <p:set>
                                      <p:cBhvr>
                                        <p:cTn dur="1" fill="hold">
                                          <p:stCondLst>
                                            <p:cond delay="0"/>
                                          </p:stCondLst>
                                        </p:cTn>
                                        <p:tgtEl>
                                          <p:spTgt spid="125"/>
                                        </p:tgtEl>
                                        <p:attrNameLst>
                                          <p:attrName>style.visibility</p:attrName>
                                        </p:attrNameLst>
                                      </p:cBhvr>
                                      <p:to>
                                        <p:strVal val="visible"/>
                                      </p:to>
                                    </p:set>
                                  </p:childTnLst>
                                </p:cTn>
                              </p:par>
                            </p:childTnLst>
                          </p:cTn>
                        </p:par>
                        <p:par>
                          <p:cTn fill="hold">
                            <p:stCondLst>
                              <p:cond delay="110"/>
                            </p:stCondLst>
                            <p:childTnLst>
                              <p:par>
                                <p:cTn fill="hold" nodeType="afterEffect" presetClass="entr" presetID="1" presetSubtype="0">
                                  <p:stCondLst>
                                    <p:cond delay="1000"/>
                                  </p:stCondLst>
                                  <p:childTnLst>
                                    <p:set>
                                      <p:cBhvr>
                                        <p:cTn dur="1" fill="hold">
                                          <p:stCondLst>
                                            <p:cond delay="0"/>
                                          </p:stCondLst>
                                        </p:cTn>
                                        <p:tgtEl>
                                          <p:spTgt spid="126"/>
                                        </p:tgtEl>
                                        <p:attrNameLst>
                                          <p:attrName>style.visibility</p:attrName>
                                        </p:attrNameLst>
                                      </p:cBhvr>
                                      <p:to>
                                        <p:strVal val="visible"/>
                                      </p:to>
                                    </p:set>
                                  </p:childTnLst>
                                </p:cTn>
                              </p:par>
                            </p:childTnLst>
                          </p:cTn>
                        </p:par>
                        <p:par>
                          <p:cTn fill="hold">
                            <p:stCondLst>
                              <p:cond delay="111"/>
                            </p:stCondLst>
                            <p:childTnLst>
                              <p:par>
                                <p:cTn fill="hold" nodeType="afterEffect" presetClass="entr" presetID="1" presetSubtype="0">
                                  <p:stCondLst>
                                    <p:cond delay="1000"/>
                                  </p:stCondLst>
                                  <p:childTnLst>
                                    <p:set>
                                      <p:cBhvr>
                                        <p:cTn dur="1" fill="hold">
                                          <p:stCondLst>
                                            <p:cond delay="0"/>
                                          </p:stCondLst>
                                        </p:cTn>
                                        <p:tgtEl>
                                          <p:spTgt spid="127"/>
                                        </p:tgtEl>
                                        <p:attrNameLst>
                                          <p:attrName>style.visibility</p:attrName>
                                        </p:attrNameLst>
                                      </p:cBhvr>
                                      <p:to>
                                        <p:strVal val="visible"/>
                                      </p:to>
                                    </p:set>
                                  </p:childTnLst>
                                </p:cTn>
                              </p:par>
                            </p:childTnLst>
                          </p:cTn>
                        </p:par>
                        <p:par>
                          <p:cTn fill="hold">
                            <p:stCondLst>
                              <p:cond delay="112"/>
                            </p:stCondLst>
                            <p:childTnLst>
                              <p:par>
                                <p:cTn fill="hold" nodeType="afterEffect" presetClass="entr" presetID="1" presetSubtype="0">
                                  <p:stCondLst>
                                    <p:cond delay="1000"/>
                                  </p:stCondLst>
                                  <p:childTnLst>
                                    <p:set>
                                      <p:cBhvr>
                                        <p:cTn dur="1" fill="hold">
                                          <p:stCondLst>
                                            <p:cond delay="0"/>
                                          </p:stCondLst>
                                        </p:cTn>
                                        <p:tgtEl>
                                          <p:spTgt spid="128"/>
                                        </p:tgtEl>
                                        <p:attrNameLst>
                                          <p:attrName>style.visibility</p:attrName>
                                        </p:attrNameLst>
                                      </p:cBhvr>
                                      <p:to>
                                        <p:strVal val="visible"/>
                                      </p:to>
                                    </p:set>
                                  </p:childTnLst>
                                </p:cTn>
                              </p:par>
                            </p:childTnLst>
                          </p:cTn>
                        </p:par>
                        <p:par>
                          <p:cTn fill="hold">
                            <p:stCondLst>
                              <p:cond delay="113"/>
                            </p:stCondLst>
                            <p:childTnLst>
                              <p:par>
                                <p:cTn fill="hold" nodeType="afterEffect" presetClass="entr" presetID="1" presetSubtype="0">
                                  <p:stCondLst>
                                    <p:cond delay="1000"/>
                                  </p:stCondLst>
                                  <p:childTnLst>
                                    <p:set>
                                      <p:cBhvr>
                                        <p:cTn dur="1" fill="hold">
                                          <p:stCondLst>
                                            <p:cond delay="0"/>
                                          </p:stCondLst>
                                        </p:cTn>
                                        <p:tgtEl>
                                          <p:spTgt spid="129"/>
                                        </p:tgtEl>
                                        <p:attrNameLst>
                                          <p:attrName>style.visibility</p:attrName>
                                        </p:attrNameLst>
                                      </p:cBhvr>
                                      <p:to>
                                        <p:strVal val="visible"/>
                                      </p:to>
                                    </p:set>
                                  </p:childTnLst>
                                </p:cTn>
                              </p:par>
                            </p:childTnLst>
                          </p:cTn>
                        </p:par>
                        <p:par>
                          <p:cTn fill="hold">
                            <p:stCondLst>
                              <p:cond delay="114"/>
                            </p:stCondLst>
                            <p:childTnLst>
                              <p:par>
                                <p:cTn fill="hold" nodeType="afterEffect" presetClass="entr" presetID="1" presetSubtype="0">
                                  <p:stCondLst>
                                    <p:cond delay="1000"/>
                                  </p:stCondLst>
                                  <p:childTnLst>
                                    <p:set>
                                      <p:cBhvr>
                                        <p:cTn dur="1" fill="hold">
                                          <p:stCondLst>
                                            <p:cond delay="0"/>
                                          </p:stCondLst>
                                        </p:cTn>
                                        <p:tgtEl>
                                          <p:spTgt spid="130"/>
                                        </p:tgtEl>
                                        <p:attrNameLst>
                                          <p:attrName>style.visibility</p:attrName>
                                        </p:attrNameLst>
                                      </p:cBhvr>
                                      <p:to>
                                        <p:strVal val="visible"/>
                                      </p:to>
                                    </p:set>
                                  </p:childTnLst>
                                </p:cTn>
                              </p:par>
                            </p:childTnLst>
                          </p:cTn>
                        </p:par>
                        <p:par>
                          <p:cTn fill="hold">
                            <p:stCondLst>
                              <p:cond delay="115"/>
                            </p:stCondLst>
                            <p:childTnLst>
                              <p:par>
                                <p:cTn fill="hold" nodeType="afterEffect" presetClass="entr" presetID="1" presetSubtype="0">
                                  <p:stCondLst>
                                    <p:cond delay="1000"/>
                                  </p:stCondLst>
                                  <p:childTnLst>
                                    <p:set>
                                      <p:cBhvr>
                                        <p:cTn dur="1" fill="hold">
                                          <p:stCondLst>
                                            <p:cond delay="0"/>
                                          </p:stCondLst>
                                        </p:cTn>
                                        <p:tgtEl>
                                          <p:spTgt spid="131"/>
                                        </p:tgtEl>
                                        <p:attrNameLst>
                                          <p:attrName>style.visibility</p:attrName>
                                        </p:attrNameLst>
                                      </p:cBhvr>
                                      <p:to>
                                        <p:strVal val="visible"/>
                                      </p:to>
                                    </p:set>
                                  </p:childTnLst>
                                </p:cTn>
                              </p:par>
                            </p:childTnLst>
                          </p:cTn>
                        </p:par>
                        <p:par>
                          <p:cTn fill="hold">
                            <p:stCondLst>
                              <p:cond delay="116"/>
                            </p:stCondLst>
                            <p:childTnLst>
                              <p:par>
                                <p:cTn fill="hold" nodeType="afterEffect" presetClass="entr" presetID="1" presetSubtype="0">
                                  <p:stCondLst>
                                    <p:cond delay="1000"/>
                                  </p:stCondLst>
                                  <p:childTnLst>
                                    <p:set>
                                      <p:cBhvr>
                                        <p:cTn dur="1" fill="hold">
                                          <p:stCondLst>
                                            <p:cond delay="0"/>
                                          </p:stCondLst>
                                        </p:cTn>
                                        <p:tgtEl>
                                          <p:spTgt spid="132"/>
                                        </p:tgtEl>
                                        <p:attrNameLst>
                                          <p:attrName>style.visibility</p:attrName>
                                        </p:attrNameLst>
                                      </p:cBhvr>
                                      <p:to>
                                        <p:strVal val="visible"/>
                                      </p:to>
                                    </p:set>
                                  </p:childTnLst>
                                </p:cTn>
                              </p:par>
                            </p:childTnLst>
                          </p:cTn>
                        </p:par>
                        <p:par>
                          <p:cTn fill="hold">
                            <p:stCondLst>
                              <p:cond delay="117"/>
                            </p:stCondLst>
                            <p:childTnLst>
                              <p:par>
                                <p:cTn fill="hold" nodeType="afterEffect" presetClass="entr" presetID="1" presetSubtype="0">
                                  <p:stCondLst>
                                    <p:cond delay="1000"/>
                                  </p:stCondLst>
                                  <p:childTnLst>
                                    <p:set>
                                      <p:cBhvr>
                                        <p:cTn dur="1" fill="hold">
                                          <p:stCondLst>
                                            <p:cond delay="0"/>
                                          </p:stCondLst>
                                        </p:cTn>
                                        <p:tgtEl>
                                          <p:spTgt spid="133"/>
                                        </p:tgtEl>
                                        <p:attrNameLst>
                                          <p:attrName>style.visibility</p:attrName>
                                        </p:attrNameLst>
                                      </p:cBhvr>
                                      <p:to>
                                        <p:strVal val="visible"/>
                                      </p:to>
                                    </p:set>
                                  </p:childTnLst>
                                </p:cTn>
                              </p:par>
                            </p:childTnLst>
                          </p:cTn>
                        </p:par>
                        <p:par>
                          <p:cTn fill="hold">
                            <p:stCondLst>
                              <p:cond delay="118"/>
                            </p:stCondLst>
                            <p:childTnLst>
                              <p:par>
                                <p:cTn fill="hold" nodeType="afterEffect" presetClass="entr" presetID="1" presetSubtype="0">
                                  <p:stCondLst>
                                    <p:cond delay="1000"/>
                                  </p:stCondLst>
                                  <p:childTnLst>
                                    <p:set>
                                      <p:cBhvr>
                                        <p:cTn dur="1" fill="hold">
                                          <p:stCondLst>
                                            <p:cond delay="0"/>
                                          </p:stCondLst>
                                        </p:cTn>
                                        <p:tgtEl>
                                          <p:spTgt spid="134"/>
                                        </p:tgtEl>
                                        <p:attrNameLst>
                                          <p:attrName>style.visibility</p:attrName>
                                        </p:attrNameLst>
                                      </p:cBhvr>
                                      <p:to>
                                        <p:strVal val="visible"/>
                                      </p:to>
                                    </p:set>
                                  </p:childTnLst>
                                </p:cTn>
                              </p:par>
                            </p:childTnLst>
                          </p:cTn>
                        </p:par>
                        <p:par>
                          <p:cTn fill="hold">
                            <p:stCondLst>
                              <p:cond delay="119"/>
                            </p:stCondLst>
                            <p:childTnLst>
                              <p:par>
                                <p:cTn fill="hold" nodeType="afterEffect" presetClass="entr" presetID="1" presetSubtype="0">
                                  <p:stCondLst>
                                    <p:cond delay="100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4"/>
          <p:cNvPicPr preferRelativeResize="0"/>
          <p:nvPr/>
        </p:nvPicPr>
        <p:blipFill rotWithShape="1">
          <a:blip r:embed="rId3">
            <a:alphaModFix/>
          </a:blip>
          <a:srcRect b="0" l="0" r="0" t="0"/>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id="406" name="Google Shape;406;p13"/>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407" name="Google Shape;407;p13"/>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408" name="Google Shape;408;p13"/>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409" name="Google Shape;409;p1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8522200"/>
              </a:tblGrid>
              <a:tr h="2194550">
                <a:tc>
                  <a:txBody>
                    <a:bodyPr/>
                    <a:lstStyle/>
                    <a:p>
                      <a:pPr indent="0" lvl="0" marL="0" marR="0" rtl="0" algn="just">
                        <a:lnSpc>
                          <a:spcPct val="100000"/>
                        </a:lnSpc>
                        <a:spcBef>
                          <a:spcPts val="0"/>
                        </a:spcBef>
                        <a:spcAft>
                          <a:spcPts val="0"/>
                        </a:spcAft>
                        <a:buClr>
                          <a:srgbClr val="000000"/>
                        </a:buClr>
                        <a:buSzPts val="2000"/>
                        <a:buFont typeface="Arial"/>
                        <a:buNone/>
                      </a:pPr>
                      <a:r>
                        <a:rPr lang="en-GB" sz="2000" u="none" cap="none" strike="noStrike"/>
                        <a:t>In how many ways the word CATHOLICS are arranged such that all that all the vowels should be in odd positions?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35025">
                <a:tc>
                  <a:txBody>
                    <a:bodyPr/>
                    <a:lstStyle/>
                    <a:p>
                      <a:pPr indent="0" lvl="0" marL="0" marR="0" rtl="0" algn="ctr">
                        <a:lnSpc>
                          <a:spcPct val="100000"/>
                        </a:lnSpc>
                        <a:spcBef>
                          <a:spcPts val="0"/>
                        </a:spcBef>
                        <a:spcAft>
                          <a:spcPts val="0"/>
                        </a:spcAft>
                        <a:buNone/>
                      </a:pPr>
                      <a:r>
                        <a:rPr baseline="30000" lang="en-GB" sz="2000" u="none" cap="none" strike="noStrike"/>
                        <a:t>5</a:t>
                      </a:r>
                      <a:r>
                        <a:rPr lang="en-GB" sz="2000" u="none" cap="none" strike="noStrike"/>
                        <a:t>C</a:t>
                      </a:r>
                      <a:r>
                        <a:rPr baseline="-25000" lang="en-GB" sz="2000" u="none" cap="none" strike="noStrike"/>
                        <a:t>3</a:t>
                      </a:r>
                      <a:r>
                        <a:rPr lang="en-GB" sz="2000" u="none" cap="none" strike="noStrike"/>
                        <a:t> x 3! x 6!/2!</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10" name="Google Shape;410;p13"/>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03</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pic>
        <p:nvPicPr>
          <p:cNvPr id="415" name="Google Shape;415;p14"/>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416" name="Google Shape;416;p14"/>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417" name="Google Shape;417;p14"/>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418" name="Google Shape;418;p14"/>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03</a:t>
            </a:r>
            <a:endParaRPr b="0" i="0" sz="2000" u="none" cap="none" strike="noStrike">
              <a:solidFill>
                <a:schemeClr val="lt1"/>
              </a:solidFill>
              <a:latin typeface="Arial"/>
              <a:ea typeface="Arial"/>
              <a:cs typeface="Arial"/>
              <a:sym typeface="Arial"/>
            </a:endParaRPr>
          </a:p>
        </p:txBody>
      </p:sp>
      <p:sp>
        <p:nvSpPr>
          <p:cNvPr id="419" name="Google Shape;419;p14"/>
          <p:cNvSpPr txBox="1"/>
          <p:nvPr/>
        </p:nvSpPr>
        <p:spPr>
          <a:xfrm>
            <a:off x="327025" y="781050"/>
            <a:ext cx="8488363" cy="34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Among the letters in the word CATHOLICS, there are 3 vowels.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To find the arrangements, let’s create 9 placeholders: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_ _ _ _ _ _ _ _ _</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o e o e o e o e o</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Now, we have 5 placeholders in odd positions.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Since we need only 3, the number of ways in which we can select the placeholders for our vowels is   </a:t>
            </a:r>
            <a:r>
              <a:rPr b="0" baseline="30000" i="0" lang="en-GB" sz="2000" u="none" cap="none" strike="noStrike">
                <a:solidFill>
                  <a:srgbClr val="000000"/>
                </a:solidFill>
                <a:latin typeface="Arial"/>
                <a:ea typeface="Arial"/>
                <a:cs typeface="Arial"/>
                <a:sym typeface="Arial"/>
              </a:rPr>
              <a:t>5</a:t>
            </a:r>
            <a:r>
              <a:rPr b="0" i="0" lang="en-GB" sz="2000" u="none" cap="none" strike="noStrike">
                <a:solidFill>
                  <a:srgbClr val="000000"/>
                </a:solidFill>
                <a:latin typeface="Arial"/>
                <a:ea typeface="Arial"/>
                <a:cs typeface="Arial"/>
                <a:sym typeface="Arial"/>
              </a:rPr>
              <a:t>C</a:t>
            </a:r>
            <a:r>
              <a:rPr b="0" baseline="-25000" i="0" lang="en-GB" sz="2000" u="none" cap="none" strike="noStrike">
                <a:solidFill>
                  <a:srgbClr val="000000"/>
                </a:solidFill>
                <a:latin typeface="Arial"/>
                <a:ea typeface="Arial"/>
                <a:cs typeface="Arial"/>
                <a:sym typeface="Arial"/>
              </a:rPr>
              <a:t>3</a:t>
            </a:r>
            <a:r>
              <a:rPr b="0" i="0" lang="en-GB" sz="2000" u="none" cap="none" strike="noStrike">
                <a:solidFill>
                  <a:srgbClr val="000000"/>
                </a:solidFill>
                <a:latin typeface="Arial"/>
                <a:ea typeface="Arial"/>
                <a:cs typeface="Arial"/>
                <a:sym typeface="Arial"/>
              </a:rPr>
              <a:t> = 10.</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For each of the 10 selections, there are 3! ways of arranging the vowels. </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Next, we have 6 consonants in which two are of the same type. These consonants can go to the remaining 6 places. This can be done in:</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6!/2! = 360 ways. Thus, the final answer is </a:t>
            </a:r>
            <a:r>
              <a:rPr b="0" baseline="30000" i="0" lang="en-GB" sz="2000" u="none" cap="none" strike="noStrike">
                <a:solidFill>
                  <a:srgbClr val="000000"/>
                </a:solidFill>
                <a:latin typeface="Arial"/>
                <a:ea typeface="Arial"/>
                <a:cs typeface="Arial"/>
                <a:sym typeface="Arial"/>
              </a:rPr>
              <a:t>5</a:t>
            </a:r>
            <a:r>
              <a:rPr b="0" i="0" lang="en-GB" sz="2000" u="none" cap="none" strike="noStrike">
                <a:solidFill>
                  <a:srgbClr val="000000"/>
                </a:solidFill>
                <a:latin typeface="Arial"/>
                <a:ea typeface="Arial"/>
                <a:cs typeface="Arial"/>
                <a:sym typeface="Arial"/>
              </a:rPr>
              <a:t>C</a:t>
            </a:r>
            <a:r>
              <a:rPr b="0" baseline="-25000" i="0" lang="en-GB" sz="2000" u="none" cap="none" strike="noStrike">
                <a:solidFill>
                  <a:srgbClr val="000000"/>
                </a:solidFill>
                <a:latin typeface="Arial"/>
                <a:ea typeface="Arial"/>
                <a:cs typeface="Arial"/>
                <a:sym typeface="Arial"/>
              </a:rPr>
              <a:t>3</a:t>
            </a:r>
            <a:r>
              <a:rPr b="0" i="0" lang="en-GB" sz="2000" u="none" cap="none" strike="noStrike">
                <a:solidFill>
                  <a:srgbClr val="000000"/>
                </a:solidFill>
                <a:latin typeface="Arial"/>
                <a:ea typeface="Arial"/>
                <a:cs typeface="Arial"/>
                <a:sym typeface="Arial"/>
              </a:rPr>
              <a:t> x 3! x 6!/2!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Google Shape;424;p15"/>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425" name="Google Shape;425;p15"/>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six gem stones be set on a necklace that has a diamond shaped pendant at the center.</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5!</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5!/2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6" name="Google Shape;426;p15"/>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427" name="Google Shape;427;p15"/>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04</a:t>
            </a:r>
            <a:endParaRPr b="0" i="0" sz="2000" u="none" cap="none" strike="noStrike">
              <a:solidFill>
                <a:schemeClr val="lt1"/>
              </a:solidFill>
              <a:latin typeface="Arial"/>
              <a:ea typeface="Arial"/>
              <a:cs typeface="Arial"/>
              <a:sym typeface="Arial"/>
            </a:endParaRPr>
          </a:p>
        </p:txBody>
      </p:sp>
      <p:sp>
        <p:nvSpPr>
          <p:cNvPr id="429" name="Google Shape;42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430" name="Google Shape;43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431" name="Google Shape;43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432" name="Google Shape;43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433" name="Google Shape;43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434" name="Google Shape;43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435" name="Google Shape;43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436" name="Google Shape;43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437" name="Google Shape;43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438" name="Google Shape;43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439" name="Google Shape;43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440" name="Google Shape;44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441" name="Google Shape;44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442" name="Google Shape;44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443" name="Google Shape;44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444" name="Google Shape;44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445" name="Google Shape;44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446" name="Google Shape;44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447" name="Google Shape;44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448" name="Google Shape;44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449" name="Google Shape;44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450" name="Google Shape;45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451" name="Google Shape;45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452" name="Google Shape;45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453" name="Google Shape;45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454" name="Google Shape;45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455" name="Google Shape;45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456" name="Google Shape;45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457" name="Google Shape;45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458" name="Google Shape;45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459" name="Google Shape;45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460" name="Google Shape;46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461" name="Google Shape;46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462" name="Google Shape;46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463" name="Google Shape;46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464" name="Google Shape;46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465" name="Google Shape;46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466" name="Google Shape;46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467" name="Google Shape;46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468" name="Google Shape;46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469" name="Google Shape;46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470" name="Google Shape;47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471" name="Google Shape;47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472" name="Google Shape;47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473" name="Google Shape;47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474" name="Google Shape;47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475" name="Google Shape;47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476" name="Google Shape;47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477" name="Google Shape;47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478" name="Google Shape;47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479" name="Google Shape;47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480" name="Google Shape;48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481" name="Google Shape;481;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482" name="Google Shape;482;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483" name="Google Shape;483;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484" name="Google Shape;484;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485" name="Google Shape;485;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486" name="Google Shape;486;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487" name="Google Shape;487;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488" name="Google Shape;488;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489" name="Google Shape;489;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490" name="Google Shape;490;p15"/>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43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431"/>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43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433"/>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434"/>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435"/>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436"/>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437"/>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438"/>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439"/>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440"/>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441"/>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442"/>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443"/>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444"/>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445"/>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446"/>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447"/>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448"/>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449"/>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450"/>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451"/>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452"/>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453"/>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454"/>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455"/>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456"/>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457"/>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458"/>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459"/>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460"/>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461"/>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462"/>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463"/>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464"/>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465"/>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466"/>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467"/>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468"/>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469"/>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470"/>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471"/>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472"/>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473"/>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474"/>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475"/>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476"/>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477"/>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478"/>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479"/>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480"/>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481"/>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482"/>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483"/>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484"/>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485"/>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486"/>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487"/>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488"/>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pic>
        <p:nvPicPr>
          <p:cNvPr id="495" name="Google Shape;495;p16"/>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496" name="Google Shape;496;p16"/>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497" name="Google Shape;497;p16"/>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498" name="Google Shape;498;p16"/>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six gem stones be set on a necklace that has a diamond shaped pendant at the center.</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5!</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5!/2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99" name="Google Shape;499;p16"/>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04</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pic>
        <p:nvPicPr>
          <p:cNvPr id="504" name="Google Shape;504;p17"/>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505" name="Google Shape;505;p17"/>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506" name="Google Shape;506;p17"/>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507" name="Google Shape;507;p17"/>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04</a:t>
            </a:r>
            <a:endParaRPr b="0" i="0" sz="2000" u="none" cap="none" strike="noStrike">
              <a:solidFill>
                <a:schemeClr val="lt1"/>
              </a:solidFill>
              <a:latin typeface="Arial"/>
              <a:ea typeface="Arial"/>
              <a:cs typeface="Arial"/>
              <a:sym typeface="Arial"/>
            </a:endParaRPr>
          </a:p>
        </p:txBody>
      </p:sp>
      <p:sp>
        <p:nvSpPr>
          <p:cNvPr id="508" name="Google Shape;508;p17"/>
          <p:cNvSpPr txBox="1"/>
          <p:nvPr/>
        </p:nvSpPr>
        <p:spPr>
          <a:xfrm>
            <a:off x="327025" y="781050"/>
            <a:ext cx="8488363"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Normally, for problems based on circular arrangements require you to use the formula (n – 1)!</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However, in this problem, the number of circular arrangements is n!</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This is because there is a reference point, the pendant, on the necklace. Also, there is no distinction between clockwise and anti-clockwise arrangement because the necklace can be flipped and worn.</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Thus, the total number of arrangements is n!/2 = 6!/2.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pic>
        <p:nvPicPr>
          <p:cNvPr id="513" name="Google Shape;513;p18"/>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514" name="Google Shape;514;p18"/>
          <p:cNvGraphicFramePr/>
          <p:nvPr/>
        </p:nvGraphicFramePr>
        <p:xfrm>
          <a:off x="320040" y="795242"/>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1826300">
                <a:tc gridSpan="4">
                  <a:txBody>
                    <a:bodyPr/>
                    <a:lstStyle/>
                    <a:p>
                      <a:pPr indent="0" lvl="0" marL="0" marR="0" rtl="0" algn="just">
                        <a:lnSpc>
                          <a:spcPct val="100000"/>
                        </a:lnSpc>
                        <a:spcBef>
                          <a:spcPts val="0"/>
                        </a:spcBef>
                        <a:spcAft>
                          <a:spcPts val="0"/>
                        </a:spcAft>
                        <a:buNone/>
                      </a:pPr>
                      <a:r>
                        <a:rPr lang="en-GB" sz="2000" u="none" cap="none" strike="noStrike"/>
                        <a:t>In how many ways can the letters in the word LETTERS be arranged such that two Ts are together?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80835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26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515" name="Google Shape;515;p18"/>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516" name="Google Shape;516;p18"/>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8"/>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05</a:t>
            </a:r>
            <a:endParaRPr b="0" i="0" sz="2000" u="none" cap="none" strike="noStrike">
              <a:solidFill>
                <a:schemeClr val="lt1"/>
              </a:solidFill>
              <a:latin typeface="Arial"/>
              <a:ea typeface="Arial"/>
              <a:cs typeface="Arial"/>
              <a:sym typeface="Arial"/>
            </a:endParaRPr>
          </a:p>
        </p:txBody>
      </p:sp>
      <p:sp>
        <p:nvSpPr>
          <p:cNvPr id="518" name="Google Shape;51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519" name="Google Shape;51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520" name="Google Shape;52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521" name="Google Shape;52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522" name="Google Shape;52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523" name="Google Shape;52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524" name="Google Shape;52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525" name="Google Shape;52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526" name="Google Shape;52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527" name="Google Shape;52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528" name="Google Shape;52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529" name="Google Shape;52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530" name="Google Shape;53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531" name="Google Shape;53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532" name="Google Shape;53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533" name="Google Shape;53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534" name="Google Shape;53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535" name="Google Shape;53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536" name="Google Shape;53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537" name="Google Shape;53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538" name="Google Shape;53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539" name="Google Shape;53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540" name="Google Shape;54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541" name="Google Shape;54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542" name="Google Shape;54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543" name="Google Shape;54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544" name="Google Shape;54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545" name="Google Shape;54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546" name="Google Shape;54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547" name="Google Shape;54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548" name="Google Shape;54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549" name="Google Shape;54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550" name="Google Shape;55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551" name="Google Shape;55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552" name="Google Shape;55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553" name="Google Shape;55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554" name="Google Shape;55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555" name="Google Shape;55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556" name="Google Shape;55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557" name="Google Shape;55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558" name="Google Shape;55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559" name="Google Shape;55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560" name="Google Shape;56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561" name="Google Shape;56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562" name="Google Shape;56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563" name="Google Shape;56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564" name="Google Shape;56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565" name="Google Shape;56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566" name="Google Shape;56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567" name="Google Shape;56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568" name="Google Shape;56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569" name="Google Shape;56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570" name="Google Shape;570;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571" name="Google Shape;571;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572" name="Google Shape;572;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573" name="Google Shape;573;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574" name="Google Shape;574;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575" name="Google Shape;575;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576" name="Google Shape;576;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577" name="Google Shape;577;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578" name="Google Shape;578;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579" name="Google Shape;579;p18"/>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57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51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52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52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522"/>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52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524"/>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52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52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527"/>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528"/>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529"/>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530"/>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531"/>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532"/>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533"/>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534"/>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535"/>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536"/>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537"/>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538"/>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539"/>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540"/>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541"/>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542"/>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543"/>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544"/>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545"/>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546"/>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547"/>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548"/>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549"/>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550"/>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551"/>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552"/>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553"/>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554"/>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555"/>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556"/>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557"/>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558"/>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559"/>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560"/>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561"/>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562"/>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563"/>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564"/>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565"/>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566"/>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567"/>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568"/>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569"/>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570"/>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571"/>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572"/>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573"/>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574"/>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575"/>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576"/>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577"/>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pic>
        <p:nvPicPr>
          <p:cNvPr id="584" name="Google Shape;584;p19"/>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585" name="Google Shape;585;p19"/>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586" name="Google Shape;586;p19"/>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sp>
        <p:nvSpPr>
          <p:cNvPr id="587" name="Google Shape;587;p19"/>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05</a:t>
            </a:r>
            <a:endParaRPr b="0" i="0" sz="2000" u="none" cap="none" strike="noStrike">
              <a:solidFill>
                <a:schemeClr val="lt1"/>
              </a:solidFill>
              <a:latin typeface="Arial"/>
              <a:ea typeface="Arial"/>
              <a:cs typeface="Arial"/>
              <a:sym typeface="Arial"/>
            </a:endParaRPr>
          </a:p>
        </p:txBody>
      </p:sp>
      <p:graphicFrame>
        <p:nvGraphicFramePr>
          <p:cNvPr id="588" name="Google Shape;588;p19"/>
          <p:cNvGraphicFramePr/>
          <p:nvPr/>
        </p:nvGraphicFramePr>
        <p:xfrm>
          <a:off x="320040" y="795242"/>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1826300">
                <a:tc gridSpan="4">
                  <a:txBody>
                    <a:bodyPr/>
                    <a:lstStyle/>
                    <a:p>
                      <a:pPr indent="0" lvl="0" marL="0" marR="0" rtl="0" algn="just">
                        <a:lnSpc>
                          <a:spcPct val="100000"/>
                        </a:lnSpc>
                        <a:spcBef>
                          <a:spcPts val="0"/>
                        </a:spcBef>
                        <a:spcAft>
                          <a:spcPts val="0"/>
                        </a:spcAft>
                        <a:buNone/>
                      </a:pPr>
                      <a:r>
                        <a:rPr lang="en-GB" sz="2000" u="none" cap="none" strike="noStrike"/>
                        <a:t>In how many ways can the letters in the word LETTERS be arranged such that two Ts are together?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80835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226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pic>
        <p:nvPicPr>
          <p:cNvPr id="593" name="Google Shape;593;p20"/>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594" name="Google Shape;594;p20"/>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595" name="Google Shape;595;p20"/>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596" name="Google Shape;596;p20"/>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05</a:t>
            </a:r>
            <a:endParaRPr b="0" i="0" sz="2000" u="none" cap="none" strike="noStrike">
              <a:solidFill>
                <a:schemeClr val="lt1"/>
              </a:solidFill>
              <a:latin typeface="Arial"/>
              <a:ea typeface="Arial"/>
              <a:cs typeface="Arial"/>
              <a:sym typeface="Arial"/>
            </a:endParaRPr>
          </a:p>
        </p:txBody>
      </p:sp>
      <p:sp>
        <p:nvSpPr>
          <p:cNvPr id="597" name="Google Shape;597;p20"/>
          <p:cNvSpPr txBox="1"/>
          <p:nvPr/>
        </p:nvSpPr>
        <p:spPr>
          <a:xfrm>
            <a:off x="327025" y="781050"/>
            <a:ext cx="8488363"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To solve this problem, let’s group the two Ts in to a single letter, say x.</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Then, we have LEXERS.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letters in this word can be arranged in 6!/2! ways.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Now, within the group, since the two letters are the same, there’s no more arrangements possible.</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Therefore, the number of arrangements of the letters in the word LETTERS in which the two Ts are together is 6!/2!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pic>
        <p:nvPicPr>
          <p:cNvPr id="602" name="Google Shape;602;p21"/>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603" name="Google Shape;603;p21"/>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7 different people can sit in 4 buses if any people can sit any bus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7^4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4^7</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7</a:t>
                      </a:r>
                      <a:r>
                        <a:rPr b="0" i="0" lang="en-GB" sz="2000" u="none" cap="none" strike="noStrike">
                          <a:solidFill>
                            <a:schemeClr val="dk1"/>
                          </a:solidFill>
                          <a:latin typeface="Arial"/>
                          <a:ea typeface="Arial"/>
                          <a:cs typeface="Arial"/>
                          <a:sym typeface="Arial"/>
                        </a:rPr>
                        <a:t>C</a:t>
                      </a:r>
                      <a:r>
                        <a:rPr b="0" baseline="-2500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7</a:t>
                      </a:r>
                      <a:r>
                        <a:rPr b="0" i="0" lang="en-GB" sz="2000" u="none" cap="none" strike="noStrike">
                          <a:solidFill>
                            <a:schemeClr val="dk1"/>
                          </a:solidFill>
                          <a:latin typeface="Arial"/>
                          <a:ea typeface="Arial"/>
                          <a:cs typeface="Arial"/>
                          <a:sym typeface="Arial"/>
                        </a:rPr>
                        <a:t>P</a:t>
                      </a:r>
                      <a:r>
                        <a:rPr b="0" baseline="-2500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604" name="Google Shape;604;p21"/>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605" name="Google Shape;605;p21"/>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1"/>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06</a:t>
            </a:r>
            <a:endParaRPr b="0" i="0" sz="2000" u="none" cap="none" strike="noStrike">
              <a:solidFill>
                <a:schemeClr val="lt1"/>
              </a:solidFill>
              <a:latin typeface="Arial"/>
              <a:ea typeface="Arial"/>
              <a:cs typeface="Arial"/>
              <a:sym typeface="Arial"/>
            </a:endParaRPr>
          </a:p>
        </p:txBody>
      </p:sp>
      <p:sp>
        <p:nvSpPr>
          <p:cNvPr id="607" name="Google Shape;60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608" name="Google Shape;60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609" name="Google Shape;60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610" name="Google Shape;61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611" name="Google Shape;61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612" name="Google Shape;61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613" name="Google Shape;61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614" name="Google Shape;61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615" name="Google Shape;61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616" name="Google Shape;61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617" name="Google Shape;61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618" name="Google Shape;61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619" name="Google Shape;61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620" name="Google Shape;62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621" name="Google Shape;62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622" name="Google Shape;62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623" name="Google Shape;62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624" name="Google Shape;62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625" name="Google Shape;62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626" name="Google Shape;62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627" name="Google Shape;62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628" name="Google Shape;62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629" name="Google Shape;62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630" name="Google Shape;63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631" name="Google Shape;63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632" name="Google Shape;63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633" name="Google Shape;63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634" name="Google Shape;63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635" name="Google Shape;63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636" name="Google Shape;63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637" name="Google Shape;63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638" name="Google Shape;63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639" name="Google Shape;63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640" name="Google Shape;64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641" name="Google Shape;64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642" name="Google Shape;64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643" name="Google Shape;64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644" name="Google Shape;64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645" name="Google Shape;64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646" name="Google Shape;64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647" name="Google Shape;64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648" name="Google Shape;64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649" name="Google Shape;64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650" name="Google Shape;65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651" name="Google Shape;65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652" name="Google Shape;65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653" name="Google Shape;65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654" name="Google Shape;65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655" name="Google Shape;65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656" name="Google Shape;65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657" name="Google Shape;65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658" name="Google Shape;65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659" name="Google Shape;659;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660" name="Google Shape;660;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661" name="Google Shape;661;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662" name="Google Shape;662;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663" name="Google Shape;663;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664" name="Google Shape;664;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665" name="Google Shape;665;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666" name="Google Shape;666;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667" name="Google Shape;667;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668" name="Google Shape;668;p21"/>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6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6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6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61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61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612"/>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613"/>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614"/>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615"/>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616"/>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617"/>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618"/>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619"/>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620"/>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621"/>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622"/>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623"/>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624"/>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625"/>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626"/>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627"/>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628"/>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629"/>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630"/>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631"/>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632"/>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633"/>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634"/>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635"/>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636"/>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637"/>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638"/>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639"/>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640"/>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641"/>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642"/>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643"/>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644"/>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645"/>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646"/>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647"/>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648"/>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649"/>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650"/>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651"/>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652"/>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653"/>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654"/>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655"/>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656"/>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657"/>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658"/>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659"/>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660"/>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661"/>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662"/>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663"/>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664"/>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665"/>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666"/>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6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22"/>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674" name="Google Shape;674;p22"/>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675" name="Google Shape;675;p22"/>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676" name="Google Shape;676;p22"/>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7 different people can sit in 4 buses if any people can sit any bus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7^4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4^7</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7</a:t>
                      </a:r>
                      <a:r>
                        <a:rPr b="0" i="0" lang="en-GB" sz="2000" u="none" cap="none" strike="noStrike">
                          <a:solidFill>
                            <a:schemeClr val="dk1"/>
                          </a:solidFill>
                          <a:latin typeface="Arial"/>
                          <a:ea typeface="Arial"/>
                          <a:cs typeface="Arial"/>
                          <a:sym typeface="Arial"/>
                        </a:rPr>
                        <a:t>C</a:t>
                      </a:r>
                      <a:r>
                        <a:rPr b="0" baseline="-2500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7</a:t>
                      </a:r>
                      <a:r>
                        <a:rPr b="0" i="0" lang="en-GB" sz="2000" u="none" cap="none" strike="noStrike">
                          <a:solidFill>
                            <a:schemeClr val="dk1"/>
                          </a:solidFill>
                          <a:latin typeface="Arial"/>
                          <a:ea typeface="Arial"/>
                          <a:cs typeface="Arial"/>
                          <a:sym typeface="Arial"/>
                        </a:rPr>
                        <a:t>P</a:t>
                      </a:r>
                      <a:r>
                        <a:rPr b="0" baseline="-2500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77" name="Google Shape;677;p22"/>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06</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5"/>
          <p:cNvPicPr preferRelativeResize="0"/>
          <p:nvPr/>
        </p:nvPicPr>
        <p:blipFill rotWithShape="1">
          <a:blip r:embed="rId3">
            <a:alphaModFix/>
          </a:blip>
          <a:srcRect b="51129" l="41240" r="-23987" t="9528"/>
          <a:stretch/>
        </p:blipFill>
        <p:spPr>
          <a:xfrm>
            <a:off x="0" y="4075175"/>
            <a:ext cx="4457700" cy="1065625"/>
          </a:xfrm>
          <a:prstGeom prst="rect">
            <a:avLst/>
          </a:prstGeom>
          <a:noFill/>
          <a:ln>
            <a:noFill/>
          </a:ln>
        </p:spPr>
      </p:pic>
      <p:pic>
        <p:nvPicPr>
          <p:cNvPr id="148" name="Google Shape;148;p5"/>
          <p:cNvPicPr preferRelativeResize="0"/>
          <p:nvPr/>
        </p:nvPicPr>
        <p:blipFill rotWithShape="1">
          <a:blip r:embed="rId4">
            <a:alphaModFix/>
          </a:blip>
          <a:srcRect b="0" l="0" r="0" t="0"/>
          <a:stretch/>
        </p:blipFill>
        <p:spPr>
          <a:xfrm>
            <a:off x="7120800" y="233550"/>
            <a:ext cx="1694264" cy="766799"/>
          </a:xfrm>
          <a:prstGeom prst="rect">
            <a:avLst/>
          </a:prstGeom>
          <a:noFill/>
          <a:ln>
            <a:noFill/>
          </a:ln>
        </p:spPr>
      </p:pic>
      <p:sp>
        <p:nvSpPr>
          <p:cNvPr id="149" name="Google Shape;149;p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CST</a:t>
            </a:r>
            <a:endParaRPr b="0" i="0" sz="2000" u="none" cap="none" strike="noStrike">
              <a:solidFill>
                <a:schemeClr val="lt1"/>
              </a:solidFill>
              <a:latin typeface="Roboto"/>
              <a:ea typeface="Roboto"/>
              <a:cs typeface="Roboto"/>
              <a:sym typeface="Roboto"/>
            </a:endParaRPr>
          </a:p>
        </p:txBody>
      </p:sp>
      <p:sp>
        <p:nvSpPr>
          <p:cNvPr id="151" name="Google Shape;151;p5"/>
          <p:cNvSpPr txBox="1"/>
          <p:nvPr/>
        </p:nvSpPr>
        <p:spPr>
          <a:xfrm>
            <a:off x="328200" y="2652450"/>
            <a:ext cx="8487600" cy="1320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rPr b="1" i="0" lang="en-GB" sz="3300" u="none" cap="none" strike="noStrike">
                <a:solidFill>
                  <a:srgbClr val="5F1E7A"/>
                </a:solidFill>
                <a:latin typeface="Roboto"/>
                <a:ea typeface="Roboto"/>
                <a:cs typeface="Roboto"/>
                <a:sym typeface="Roboto"/>
              </a:rPr>
              <a:t>Permutation &amp; Combination</a:t>
            </a:r>
            <a:endParaRPr b="1" i="0" sz="3300" u="none" cap="none" strike="noStrike">
              <a:solidFill>
                <a:srgbClr val="5F1E7A"/>
              </a:solidFill>
              <a:latin typeface="Roboto"/>
              <a:ea typeface="Roboto"/>
              <a:cs typeface="Roboto"/>
              <a:sym typeface="Roboto"/>
            </a:endParaRPr>
          </a:p>
          <a:p>
            <a:pPr indent="0" lvl="0" marL="0" marR="0" rtl="0" algn="ctr">
              <a:lnSpc>
                <a:spcPct val="100000"/>
              </a:lnSpc>
              <a:spcBef>
                <a:spcPts val="800"/>
              </a:spcBef>
              <a:spcAft>
                <a:spcPts val="0"/>
              </a:spcAft>
              <a:buClr>
                <a:srgbClr val="000000"/>
              </a:buClr>
              <a:buSzPts val="2000"/>
              <a:buFont typeface="Arial"/>
              <a:buNone/>
            </a:pPr>
            <a:r>
              <a:rPr b="0" i="0" lang="en-GB" sz="2000" u="none" cap="none" strike="noStrike">
                <a:solidFill>
                  <a:srgbClr val="FFA500"/>
                </a:solidFill>
                <a:latin typeface="Roboto Black"/>
                <a:ea typeface="Roboto Black"/>
                <a:cs typeface="Roboto Black"/>
                <a:sym typeface="Roboto Black"/>
              </a:rPr>
              <a:t>Session 2</a:t>
            </a:r>
            <a:endParaRPr b="0" i="0" sz="2000" u="none" cap="none" strike="noStrike">
              <a:solidFill>
                <a:srgbClr val="FFA500"/>
              </a:solidFill>
              <a:latin typeface="Roboto Black"/>
              <a:ea typeface="Roboto Black"/>
              <a:cs typeface="Roboto Black"/>
              <a:sym typeface="Roboto Black"/>
            </a:endParaRPr>
          </a:p>
          <a:p>
            <a:pPr indent="0" lvl="0" marL="0" marR="0" rtl="0" algn="ctr">
              <a:lnSpc>
                <a:spcPct val="100000"/>
              </a:lnSpc>
              <a:spcBef>
                <a:spcPts val="800"/>
              </a:spcBef>
              <a:spcAft>
                <a:spcPts val="800"/>
              </a:spcAft>
              <a:buClr>
                <a:srgbClr val="000000"/>
              </a:buClr>
              <a:buSzPts val="2000"/>
              <a:buFont typeface="Arial"/>
              <a:buNone/>
            </a:pPr>
            <a:r>
              <a:rPr b="0" i="0" lang="en-GB" sz="2000" u="none" cap="none" strike="noStrike">
                <a:solidFill>
                  <a:srgbClr val="000000"/>
                </a:solidFill>
                <a:latin typeface="Roboto Light"/>
                <a:ea typeface="Roboto Light"/>
                <a:cs typeface="Roboto Light"/>
                <a:sym typeface="Roboto Light"/>
              </a:rPr>
              <a:t>Quantitative Aptitude</a:t>
            </a:r>
            <a:endParaRPr b="0" i="0" sz="2000" u="none" cap="none" strike="noStrike">
              <a:solidFill>
                <a:srgbClr val="000000"/>
              </a:solidFill>
              <a:latin typeface="Roboto Light"/>
              <a:ea typeface="Roboto Light"/>
              <a:cs typeface="Roboto Light"/>
              <a:sym typeface="Roboto Light"/>
            </a:endParaRPr>
          </a:p>
        </p:txBody>
      </p:sp>
      <p:pic>
        <p:nvPicPr>
          <p:cNvPr id="152" name="Google Shape;152;p5"/>
          <p:cNvPicPr preferRelativeResize="0"/>
          <p:nvPr/>
        </p:nvPicPr>
        <p:blipFill rotWithShape="1">
          <a:blip r:embed="rId5">
            <a:alphaModFix/>
          </a:blip>
          <a:srcRect b="0" l="0" r="0" t="0"/>
          <a:stretch/>
        </p:blipFill>
        <p:spPr>
          <a:xfrm>
            <a:off x="3870216" y="1170150"/>
            <a:ext cx="1403567" cy="1231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pic>
        <p:nvPicPr>
          <p:cNvPr id="682" name="Google Shape;682;p23"/>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683" name="Google Shape;683;p23"/>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684" name="Google Shape;684;p23"/>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685" name="Google Shape;685;p23"/>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06</a:t>
            </a:r>
            <a:endParaRPr b="0" i="0" sz="2000" u="none" cap="none" strike="noStrike">
              <a:solidFill>
                <a:schemeClr val="lt1"/>
              </a:solidFill>
              <a:latin typeface="Arial"/>
              <a:ea typeface="Arial"/>
              <a:cs typeface="Arial"/>
              <a:sym typeface="Arial"/>
            </a:endParaRPr>
          </a:p>
        </p:txBody>
      </p:sp>
      <p:sp>
        <p:nvSpPr>
          <p:cNvPr id="686" name="Google Shape;686;p23"/>
          <p:cNvSpPr txBox="1"/>
          <p:nvPr/>
        </p:nvSpPr>
        <p:spPr>
          <a:xfrm>
            <a:off x="327025" y="781050"/>
            <a:ext cx="8488363" cy="25545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If we ask all the 7 persons to go and sit in the buses one by one, every person will have 4 choices. He/she can sit in any one of the 4 buses.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So, the number of ways in which one person can sit in which one person can sit in 4 buses = 4.</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same goes for remaining 6 persons.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So, the total number of ways in which 7 persons can sit in 4 buses = 4 (multiplied 7 times) i.e. 4^7.</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So, the answer is 4^7.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pic>
        <p:nvPicPr>
          <p:cNvPr id="691" name="Google Shape;691;p24"/>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692" name="Google Shape;692;p24"/>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do 4 boys and 4 girls be arranged in a row such that no two boys and no two girls sit together?</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 x 4!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5</a:t>
                      </a:r>
                      <a:r>
                        <a:rPr b="0" i="0" lang="en-GB" sz="2000" u="none" cap="none" strike="noStrike">
                          <a:solidFill>
                            <a:schemeClr val="dk1"/>
                          </a:solidFill>
                          <a:latin typeface="Arial"/>
                          <a:ea typeface="Arial"/>
                          <a:cs typeface="Arial"/>
                          <a:sym typeface="Arial"/>
                        </a:rPr>
                        <a:t>C</a:t>
                      </a:r>
                      <a:r>
                        <a:rPr b="0" baseline="-25000" i="0" lang="en-GB" sz="2000" u="none" cap="none" strike="noStrike">
                          <a:solidFill>
                            <a:schemeClr val="dk1"/>
                          </a:solidFill>
                          <a:latin typeface="Arial"/>
                          <a:ea typeface="Arial"/>
                          <a:cs typeface="Arial"/>
                          <a:sym typeface="Arial"/>
                        </a:rPr>
                        <a:t>4</a:t>
                      </a:r>
                      <a:r>
                        <a:rPr b="0" i="0" lang="en-GB" sz="2000" u="none" cap="none" strike="noStrike">
                          <a:solidFill>
                            <a:schemeClr val="dk1"/>
                          </a:solidFill>
                          <a:latin typeface="Arial"/>
                          <a:ea typeface="Arial"/>
                          <a:cs typeface="Arial"/>
                          <a:sym typeface="Arial"/>
                        </a:rPr>
                        <a:t>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693" name="Google Shape;693;p24"/>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694" name="Google Shape;694;p24"/>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07</a:t>
            </a:r>
            <a:endParaRPr b="0" i="0" sz="2000" u="none" cap="none" strike="noStrike">
              <a:solidFill>
                <a:schemeClr val="lt1"/>
              </a:solidFill>
              <a:latin typeface="Arial"/>
              <a:ea typeface="Arial"/>
              <a:cs typeface="Arial"/>
              <a:sym typeface="Arial"/>
            </a:endParaRPr>
          </a:p>
        </p:txBody>
      </p:sp>
      <p:sp>
        <p:nvSpPr>
          <p:cNvPr id="696" name="Google Shape;69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697" name="Google Shape;69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698" name="Google Shape;69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699" name="Google Shape;69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700" name="Google Shape;70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701" name="Google Shape;70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702" name="Google Shape;70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703" name="Google Shape;70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704" name="Google Shape;70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705" name="Google Shape;70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706" name="Google Shape;70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707" name="Google Shape;70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708" name="Google Shape;70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709" name="Google Shape;70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710" name="Google Shape;71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711" name="Google Shape;71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712" name="Google Shape;71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713" name="Google Shape;71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714" name="Google Shape;71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715" name="Google Shape;71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716" name="Google Shape;71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717" name="Google Shape;71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718" name="Google Shape;71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719" name="Google Shape;71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720" name="Google Shape;72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721" name="Google Shape;72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722" name="Google Shape;72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723" name="Google Shape;72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724" name="Google Shape;72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725" name="Google Shape;72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726" name="Google Shape;72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727" name="Google Shape;72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728" name="Google Shape;72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729" name="Google Shape;72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730" name="Google Shape;73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731" name="Google Shape;73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732" name="Google Shape;73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733" name="Google Shape;73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734" name="Google Shape;73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735" name="Google Shape;73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736" name="Google Shape;73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737" name="Google Shape;73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738" name="Google Shape;73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739" name="Google Shape;73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740" name="Google Shape;74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741" name="Google Shape;74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742" name="Google Shape;74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743" name="Google Shape;74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744" name="Google Shape;74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745" name="Google Shape;74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746" name="Google Shape;74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747" name="Google Shape;74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748" name="Google Shape;748;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749" name="Google Shape;749;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750" name="Google Shape;750;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751" name="Google Shape;751;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752" name="Google Shape;752;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753" name="Google Shape;753;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754" name="Google Shape;754;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755" name="Google Shape;755;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756" name="Google Shape;756;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757" name="Google Shape;757;p24"/>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75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69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69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69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70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70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70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703"/>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704"/>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705"/>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706"/>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70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708"/>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709"/>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710"/>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711"/>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712"/>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713"/>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714"/>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715"/>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716"/>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717"/>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718"/>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719"/>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720"/>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721"/>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722"/>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723"/>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724"/>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725"/>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726"/>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727"/>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728"/>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729"/>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730"/>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731"/>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732"/>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733"/>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734"/>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735"/>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736"/>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737"/>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738"/>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739"/>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740"/>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741"/>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742"/>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743"/>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744"/>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745"/>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746"/>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747"/>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748"/>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749"/>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750"/>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751"/>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752"/>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753"/>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754"/>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755"/>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pic>
        <p:nvPicPr>
          <p:cNvPr id="762" name="Google Shape;762;p25"/>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763" name="Google Shape;763;p25"/>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764" name="Google Shape;764;p25"/>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765" name="Google Shape;765;p25"/>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do 4 boys and 4 girls be arranged in a row such that no two boys and no two girls sit together?</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 x 4!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baseline="30000" i="0" lang="en-GB" sz="2000" u="none" cap="none" strike="noStrike">
                          <a:solidFill>
                            <a:schemeClr val="dk1"/>
                          </a:solidFill>
                          <a:latin typeface="Arial"/>
                          <a:ea typeface="Arial"/>
                          <a:cs typeface="Arial"/>
                          <a:sym typeface="Arial"/>
                        </a:rPr>
                        <a:t>5</a:t>
                      </a:r>
                      <a:r>
                        <a:rPr b="0" i="0" lang="en-GB" sz="2000" u="none" cap="none" strike="noStrike">
                          <a:solidFill>
                            <a:schemeClr val="dk1"/>
                          </a:solidFill>
                          <a:latin typeface="Arial"/>
                          <a:ea typeface="Arial"/>
                          <a:cs typeface="Arial"/>
                          <a:sym typeface="Arial"/>
                        </a:rPr>
                        <a:t>C</a:t>
                      </a:r>
                      <a:r>
                        <a:rPr b="0" baseline="-25000" i="0" lang="en-GB" sz="2000" u="none" cap="none" strike="noStrike">
                          <a:solidFill>
                            <a:schemeClr val="dk1"/>
                          </a:solidFill>
                          <a:latin typeface="Arial"/>
                          <a:ea typeface="Arial"/>
                          <a:cs typeface="Arial"/>
                          <a:sym typeface="Arial"/>
                        </a:rPr>
                        <a:t>4</a:t>
                      </a:r>
                      <a:r>
                        <a:rPr b="0" i="0" lang="en-GB" sz="2000" u="none" cap="none" strike="noStrike">
                          <a:solidFill>
                            <a:schemeClr val="dk1"/>
                          </a:solidFill>
                          <a:latin typeface="Arial"/>
                          <a:ea typeface="Arial"/>
                          <a:cs typeface="Arial"/>
                          <a:sym typeface="Arial"/>
                        </a:rPr>
                        <a:t> x 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66" name="Google Shape;766;p25"/>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07</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pic>
        <p:nvPicPr>
          <p:cNvPr id="771" name="Google Shape;771;p26"/>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772" name="Google Shape;772;p26"/>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773" name="Google Shape;773;p26"/>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774" name="Google Shape;774;p26"/>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07</a:t>
            </a:r>
            <a:endParaRPr b="0" i="0" sz="2000" u="none" cap="none" strike="noStrike">
              <a:solidFill>
                <a:schemeClr val="lt1"/>
              </a:solidFill>
              <a:latin typeface="Arial"/>
              <a:ea typeface="Arial"/>
              <a:cs typeface="Arial"/>
              <a:sym typeface="Arial"/>
            </a:endParaRPr>
          </a:p>
        </p:txBody>
      </p:sp>
      <p:sp>
        <p:nvSpPr>
          <p:cNvPr id="775" name="Google Shape;775;p26"/>
          <p:cNvSpPr txBox="1"/>
          <p:nvPr/>
        </p:nvSpPr>
        <p:spPr>
          <a:xfrm>
            <a:off x="327025" y="781050"/>
            <a:ext cx="8488363" cy="37856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There are two cases – (a) The line starts with a boy, and (b) The line starts with a girl.</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CASE A</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B _ B _ B _ B _</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Here, the letter B marks the places that the boys occupy. Between these 4 places, there are 4! arrangements. Now, the girls occupy the remaining 4 places, and there are 4! ways arranging them. Thus, the total number of arrangements is 4! x 4!</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CASE B</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G _ G _ G _ G _</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This is a replication of the first case. Therefore, the total number of arrangements is 4! x 4!. Final answer is 2 x 4! x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pic>
        <p:nvPicPr>
          <p:cNvPr id="780" name="Google Shape;780;p27"/>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781" name="Google Shape;781;p27"/>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the numbers be printed on a cube such that the numbers 1 and 6 are on the opposite faces?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1</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3</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782" name="Google Shape;782;p27"/>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783" name="Google Shape;783;p27"/>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7"/>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08</a:t>
            </a:r>
            <a:endParaRPr b="0" i="0" sz="2000" u="none" cap="none" strike="noStrike">
              <a:solidFill>
                <a:schemeClr val="lt1"/>
              </a:solidFill>
              <a:latin typeface="Arial"/>
              <a:ea typeface="Arial"/>
              <a:cs typeface="Arial"/>
              <a:sym typeface="Arial"/>
            </a:endParaRPr>
          </a:p>
        </p:txBody>
      </p:sp>
      <p:sp>
        <p:nvSpPr>
          <p:cNvPr id="785" name="Google Shape;78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786" name="Google Shape;78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787" name="Google Shape;78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788" name="Google Shape;78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789" name="Google Shape;78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790" name="Google Shape;79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791" name="Google Shape;79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792" name="Google Shape;79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793" name="Google Shape;79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794" name="Google Shape;79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795" name="Google Shape;79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796" name="Google Shape;79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797" name="Google Shape;79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798" name="Google Shape;79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799" name="Google Shape;79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800" name="Google Shape;80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801" name="Google Shape;80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802" name="Google Shape;80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803" name="Google Shape;80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804" name="Google Shape;80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805" name="Google Shape;80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806" name="Google Shape;80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807" name="Google Shape;80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808" name="Google Shape;80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809" name="Google Shape;80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810" name="Google Shape;81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811" name="Google Shape;81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812" name="Google Shape;81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813" name="Google Shape;81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814" name="Google Shape;81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815" name="Google Shape;81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816" name="Google Shape;81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817" name="Google Shape;81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818" name="Google Shape;81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819" name="Google Shape;81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820" name="Google Shape;82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821" name="Google Shape;82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822" name="Google Shape;82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823" name="Google Shape;82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824" name="Google Shape;82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825" name="Google Shape;82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826" name="Google Shape;82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827" name="Google Shape;82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828" name="Google Shape;82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829" name="Google Shape;82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830" name="Google Shape;83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831" name="Google Shape;83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832" name="Google Shape;83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833" name="Google Shape;83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834" name="Google Shape;83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835" name="Google Shape;83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836" name="Google Shape;83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837" name="Google Shape;837;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838" name="Google Shape;838;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839" name="Google Shape;839;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840" name="Google Shape;840;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841" name="Google Shape;841;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842" name="Google Shape;842;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843" name="Google Shape;843;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844" name="Google Shape;844;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845" name="Google Shape;845;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846" name="Google Shape;846;p27"/>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8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78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788"/>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78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790"/>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791"/>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792"/>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793"/>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79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795"/>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796"/>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797"/>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798"/>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799"/>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800"/>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801"/>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802"/>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803"/>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804"/>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805"/>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806"/>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807"/>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808"/>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809"/>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810"/>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811"/>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812"/>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813"/>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814"/>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815"/>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816"/>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817"/>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818"/>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819"/>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820"/>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821"/>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822"/>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823"/>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824"/>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825"/>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826"/>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827"/>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828"/>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829"/>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830"/>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831"/>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832"/>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833"/>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834"/>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835"/>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836"/>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837"/>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838"/>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839"/>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840"/>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841"/>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842"/>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843"/>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844"/>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8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pic>
        <p:nvPicPr>
          <p:cNvPr id="851" name="Google Shape;851;p28"/>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852" name="Google Shape;852;p28"/>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853" name="Google Shape;853;p28"/>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854" name="Google Shape;854;p28"/>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the numbers be printed on a cube such that the numbers 1 and 6 are on the opposite faces?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1</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3</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55" name="Google Shape;855;p28"/>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08</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pic>
        <p:nvPicPr>
          <p:cNvPr id="860" name="Google Shape;860;p29"/>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861" name="Google Shape;861;p29"/>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862" name="Google Shape;862;p29"/>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863" name="Google Shape;863;p29"/>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08</a:t>
            </a:r>
            <a:endParaRPr b="0" i="0" sz="2000" u="none" cap="none" strike="noStrike">
              <a:solidFill>
                <a:schemeClr val="lt1"/>
              </a:solidFill>
              <a:latin typeface="Arial"/>
              <a:ea typeface="Arial"/>
              <a:cs typeface="Arial"/>
              <a:sym typeface="Arial"/>
            </a:endParaRPr>
          </a:p>
        </p:txBody>
      </p:sp>
      <p:sp>
        <p:nvSpPr>
          <p:cNvPr id="864" name="Google Shape;864;p29"/>
          <p:cNvSpPr txBox="1"/>
          <p:nvPr/>
        </p:nvSpPr>
        <p:spPr>
          <a:xfrm>
            <a:off x="327025" y="781050"/>
            <a:ext cx="8488363" cy="1938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 cube has 6 faces, in which there are 3 pairs of opposite faces. We can print the numbers 1 and 6 on any of the pairs. Therefore, it might appear that there are 3 ways. But this is incorrect. </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3 ways appear different; but they are the same – you can obtain the new arrangements by rotating the cube. Thus, there is only 1 way of printing the numbers 1 and 6 on the opposite faces of a cube.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pic>
        <p:nvPicPr>
          <p:cNvPr id="869" name="Google Shape;869;p30"/>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870" name="Google Shape;870;p30"/>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If all the arrangements of the letters in the word MEAT are ordered alphabetically, what is the rank of the word TEAM?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18</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21</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871" name="Google Shape;871;p30"/>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872" name="Google Shape;872;p30"/>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0"/>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09</a:t>
            </a:r>
            <a:endParaRPr b="0" i="0" sz="2000" u="none" cap="none" strike="noStrike">
              <a:solidFill>
                <a:schemeClr val="lt1"/>
              </a:solidFill>
              <a:latin typeface="Arial"/>
              <a:ea typeface="Arial"/>
              <a:cs typeface="Arial"/>
              <a:sym typeface="Arial"/>
            </a:endParaRPr>
          </a:p>
        </p:txBody>
      </p:sp>
      <p:sp>
        <p:nvSpPr>
          <p:cNvPr id="874" name="Google Shape;87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875" name="Google Shape;87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876" name="Google Shape;87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877" name="Google Shape;87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878" name="Google Shape;87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879" name="Google Shape;87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880" name="Google Shape;88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881" name="Google Shape;88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882" name="Google Shape;88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883" name="Google Shape;88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884" name="Google Shape;88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885" name="Google Shape;88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886" name="Google Shape;88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887" name="Google Shape;88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888" name="Google Shape;88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889" name="Google Shape;88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890" name="Google Shape;89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891" name="Google Shape;89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892" name="Google Shape;89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893" name="Google Shape;89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894" name="Google Shape;89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895" name="Google Shape;89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896" name="Google Shape;89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897" name="Google Shape;89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898" name="Google Shape;89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899" name="Google Shape;89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900" name="Google Shape;90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901" name="Google Shape;90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902" name="Google Shape;90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903" name="Google Shape;90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904" name="Google Shape;90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905" name="Google Shape;90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906" name="Google Shape;90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907" name="Google Shape;90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908" name="Google Shape;90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909" name="Google Shape;90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910" name="Google Shape;91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911" name="Google Shape;91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912" name="Google Shape;91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913" name="Google Shape;91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914" name="Google Shape;91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915" name="Google Shape;91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916" name="Google Shape;91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917" name="Google Shape;91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918" name="Google Shape;91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919" name="Google Shape;91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920" name="Google Shape;92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921" name="Google Shape;92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922" name="Google Shape;92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923" name="Google Shape;92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924" name="Google Shape;92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925" name="Google Shape;92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926" name="Google Shape;926;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927" name="Google Shape;927;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928" name="Google Shape;928;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929" name="Google Shape;929;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930" name="Google Shape;930;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931" name="Google Shape;931;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932" name="Google Shape;932;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933" name="Google Shape;933;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934" name="Google Shape;934;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935" name="Google Shape;935;p30"/>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93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87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876"/>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8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87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879"/>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880"/>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881"/>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882"/>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883"/>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884"/>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885"/>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886"/>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887"/>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888"/>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889"/>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890"/>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891"/>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892"/>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893"/>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894"/>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895"/>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896"/>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897"/>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898"/>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899"/>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900"/>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901"/>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902"/>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903"/>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904"/>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905"/>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906"/>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907"/>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908"/>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909"/>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910"/>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911"/>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912"/>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913"/>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914"/>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915"/>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916"/>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917"/>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918"/>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919"/>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920"/>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921"/>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922"/>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923"/>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924"/>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925"/>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926"/>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927"/>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928"/>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929"/>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930"/>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931"/>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932"/>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933"/>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9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pic>
        <p:nvPicPr>
          <p:cNvPr id="940" name="Google Shape;940;p31"/>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941" name="Google Shape;941;p31"/>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942" name="Google Shape;942;p31"/>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943" name="Google Shape;943;p31"/>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If all the arrangements of the letters in the word MEAT are ordered alphabetically, what is the rank of the word TEAM? </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18</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21</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44" name="Google Shape;944;p31"/>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09</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pic>
        <p:nvPicPr>
          <p:cNvPr id="949" name="Google Shape;949;p32"/>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950" name="Google Shape;950;p32"/>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951" name="Google Shape;951;p32"/>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952" name="Google Shape;952;p32"/>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09</a:t>
            </a:r>
            <a:endParaRPr b="0" i="0" sz="2000" u="none" cap="none" strike="noStrike">
              <a:solidFill>
                <a:schemeClr val="lt1"/>
              </a:solidFill>
              <a:latin typeface="Arial"/>
              <a:ea typeface="Arial"/>
              <a:cs typeface="Arial"/>
              <a:sym typeface="Arial"/>
            </a:endParaRPr>
          </a:p>
        </p:txBody>
      </p:sp>
      <p:sp>
        <p:nvSpPr>
          <p:cNvPr id="953" name="Google Shape;953;p32"/>
          <p:cNvSpPr txBox="1"/>
          <p:nvPr/>
        </p:nvSpPr>
        <p:spPr>
          <a:xfrm>
            <a:off x="327025" y="781050"/>
            <a:ext cx="8488363" cy="4401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total number of arrangements of the letters in the word MEAT is 4!</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Among the 24 arrangements, 6 will start with M, 6 with E, 6 with A, and 6 with T.</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If we consider the word TEAM, all the words that start with A, E, and M will come before the words that start with T. Thus, the rank of TEAM is more than 18.</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Now, lets look at the words that start with T.</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Keeping T in the first place, the other letters can be arranged in 3! ways.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Among these 6 arrangements, 2 will start with E, 2 with A, and 2 with M.</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words starting with TA will come before TEAM. So, the rank of team is more than 20.</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From the two remaining letters, we know TEAM comes before TEMA. Thus, the rank is 21.</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6"/>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158" name="Google Shape;158;p6"/>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How many diagonals does a decagon have?</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C</a:t>
                      </a:r>
                      <a:r>
                        <a:rPr baseline="-25000" lang="en-GB" sz="2000" u="none" cap="none" strike="noStrike">
                          <a:solidFill>
                            <a:schemeClr val="dk1"/>
                          </a:solidFill>
                          <a:latin typeface="Roboto"/>
                          <a:ea typeface="Roboto"/>
                          <a:cs typeface="Roboto"/>
                          <a:sym typeface="Roboto"/>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C</a:t>
                      </a:r>
                      <a:r>
                        <a:rPr baseline="-25000" lang="en-GB" sz="2000" u="none" cap="none" strike="noStrike">
                          <a:solidFill>
                            <a:schemeClr val="dk1"/>
                          </a:solidFill>
                          <a:latin typeface="Roboto"/>
                          <a:ea typeface="Roboto"/>
                          <a:cs typeface="Roboto"/>
                          <a:sym typeface="Roboto"/>
                        </a:rPr>
                        <a:t>2</a:t>
                      </a:r>
                      <a:r>
                        <a:rPr lang="en-GB" sz="2000" u="none" cap="none" strike="noStrike">
                          <a:solidFill>
                            <a:schemeClr val="dk1"/>
                          </a:solidFill>
                          <a:latin typeface="Roboto"/>
                          <a:ea typeface="Roboto"/>
                          <a:cs typeface="Roboto"/>
                          <a:sym typeface="Roboto"/>
                        </a:rPr>
                        <a:t> - 10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P</a:t>
                      </a:r>
                      <a:r>
                        <a:rPr baseline="-25000" lang="en-GB" sz="2000" u="none" cap="none" strike="noStrike">
                          <a:solidFill>
                            <a:schemeClr val="dk1"/>
                          </a:solidFill>
                          <a:latin typeface="Roboto"/>
                          <a:ea typeface="Roboto"/>
                          <a:cs typeface="Roboto"/>
                          <a:sym typeface="Roboto"/>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P</a:t>
                      </a:r>
                      <a:r>
                        <a:rPr baseline="-25000" lang="en-GB" sz="2000" u="none" cap="none" strike="noStrike">
                          <a:solidFill>
                            <a:schemeClr val="dk1"/>
                          </a:solidFill>
                          <a:latin typeface="Roboto"/>
                          <a:ea typeface="Roboto"/>
                          <a:cs typeface="Roboto"/>
                          <a:sym typeface="Roboto"/>
                        </a:rPr>
                        <a:t>2</a:t>
                      </a:r>
                      <a:r>
                        <a:rPr lang="en-GB" sz="2000" u="none" cap="none" strike="noStrike">
                          <a:solidFill>
                            <a:schemeClr val="dk1"/>
                          </a:solidFill>
                          <a:latin typeface="Roboto"/>
                          <a:ea typeface="Roboto"/>
                          <a:cs typeface="Roboto"/>
                          <a:sym typeface="Roboto"/>
                        </a:rPr>
                        <a:t> - 10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59" name="Google Shape;159;p6"/>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160" name="Google Shape;160;p6"/>
          <p:cNvSpPr/>
          <p:nvPr/>
        </p:nvSpPr>
        <p:spPr>
          <a:xfrm flipH="1">
            <a:off x="6984000" y="4668300"/>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01</a:t>
            </a:r>
            <a:endParaRPr b="0" i="0" sz="2000" u="none" cap="none" strike="noStrike">
              <a:solidFill>
                <a:schemeClr val="lt1"/>
              </a:solidFill>
              <a:latin typeface="Arial"/>
              <a:ea typeface="Arial"/>
              <a:cs typeface="Arial"/>
              <a:sym typeface="Arial"/>
            </a:endParaRPr>
          </a:p>
        </p:txBody>
      </p:sp>
      <p:sp>
        <p:nvSpPr>
          <p:cNvPr id="162" name="Google Shape;16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163" name="Google Shape;16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164" name="Google Shape;16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165" name="Google Shape;16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166" name="Google Shape;16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167" name="Google Shape;16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168" name="Google Shape;16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169" name="Google Shape;16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170" name="Google Shape;17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171" name="Google Shape;17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172" name="Google Shape;17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173" name="Google Shape;17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174" name="Google Shape;17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175" name="Google Shape;17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176" name="Google Shape;17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177" name="Google Shape;17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178" name="Google Shape;17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179" name="Google Shape;17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180" name="Google Shape;18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181" name="Google Shape;18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182" name="Google Shape;18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183" name="Google Shape;18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184" name="Google Shape;18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185" name="Google Shape;18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186" name="Google Shape;18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187" name="Google Shape;18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188" name="Google Shape;18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189" name="Google Shape;18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190" name="Google Shape;19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191" name="Google Shape;19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192" name="Google Shape;19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193" name="Google Shape;19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194" name="Google Shape;19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195" name="Google Shape;19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196" name="Google Shape;19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197" name="Google Shape;19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198" name="Google Shape;19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199" name="Google Shape;19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200" name="Google Shape;20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201" name="Google Shape;20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202" name="Google Shape;20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203" name="Google Shape;20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204" name="Google Shape;20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205" name="Google Shape;20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206" name="Google Shape;20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207" name="Google Shape;20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208" name="Google Shape;20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209" name="Google Shape;20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210" name="Google Shape;21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211" name="Google Shape;21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212" name="Google Shape;21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213" name="Google Shape;21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214" name="Google Shape;214;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215" name="Google Shape;215;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216" name="Google Shape;216;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217" name="Google Shape;217;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218" name="Google Shape;218;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219" name="Google Shape;219;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220" name="Google Shape;220;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221" name="Google Shape;221;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222" name="Google Shape;222;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223" name="Google Shape;223;p6"/>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2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16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164"/>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16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16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16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16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16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170"/>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171"/>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172"/>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17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17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176"/>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177"/>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178"/>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179"/>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180"/>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181"/>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182"/>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183"/>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184"/>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185"/>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186"/>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187"/>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188"/>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189"/>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190"/>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191"/>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192"/>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193"/>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194"/>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195"/>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196"/>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197"/>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198"/>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199"/>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200"/>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201"/>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202"/>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203"/>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205"/>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206"/>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207"/>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208"/>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209"/>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211"/>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212"/>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214"/>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215"/>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216"/>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217"/>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218"/>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219"/>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220"/>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221"/>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pic>
        <p:nvPicPr>
          <p:cNvPr id="958" name="Google Shape;958;p33"/>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959" name="Google Shape;959;p3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A person pulls one card from a deck of cards after pulling another one. If the first two cards are of the same colour, he stops. If they are of different colours, he pulls two more cards. He continues the process until he stops. If he stopped after pulling 4 cards, what are the possible number of ways in which he pulled out the cards?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8</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960" name="Google Shape;960;p33"/>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961" name="Google Shape;961;p33"/>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3"/>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10</a:t>
            </a:r>
            <a:endParaRPr b="0" i="0" sz="2000" u="none" cap="none" strike="noStrike">
              <a:solidFill>
                <a:schemeClr val="lt1"/>
              </a:solidFill>
              <a:latin typeface="Arial"/>
              <a:ea typeface="Arial"/>
              <a:cs typeface="Arial"/>
              <a:sym typeface="Arial"/>
            </a:endParaRPr>
          </a:p>
        </p:txBody>
      </p:sp>
      <p:sp>
        <p:nvSpPr>
          <p:cNvPr id="963" name="Google Shape;96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964" name="Google Shape;96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965" name="Google Shape;96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966" name="Google Shape;96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967" name="Google Shape;96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968" name="Google Shape;96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969" name="Google Shape;96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970" name="Google Shape;97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971" name="Google Shape;97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972" name="Google Shape;97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973" name="Google Shape;97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974" name="Google Shape;97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975" name="Google Shape;97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976" name="Google Shape;97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977" name="Google Shape;97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978" name="Google Shape;97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979" name="Google Shape;97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980" name="Google Shape;98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981" name="Google Shape;98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982" name="Google Shape;98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983" name="Google Shape;98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984" name="Google Shape;98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985" name="Google Shape;98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986" name="Google Shape;98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987" name="Google Shape;98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988" name="Google Shape;98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989" name="Google Shape;98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990" name="Google Shape;99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991" name="Google Shape;99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992" name="Google Shape;99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993" name="Google Shape;99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994" name="Google Shape;99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995" name="Google Shape;99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996" name="Google Shape;99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997" name="Google Shape;99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998" name="Google Shape;99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999" name="Google Shape;99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1000" name="Google Shape;100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1001" name="Google Shape;100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1002" name="Google Shape;100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1003" name="Google Shape;100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1004" name="Google Shape;100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1005" name="Google Shape;100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1006" name="Google Shape;100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1007" name="Google Shape;100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1008" name="Google Shape;100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1009" name="Google Shape;100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1010" name="Google Shape;101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1011" name="Google Shape;101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1012" name="Google Shape;101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1013" name="Google Shape;101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1014" name="Google Shape;101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1015" name="Google Shape;1015;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1016" name="Google Shape;1016;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1017" name="Google Shape;1017;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1018" name="Google Shape;1018;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1019" name="Google Shape;1019;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1020" name="Google Shape;1020;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1021" name="Google Shape;1021;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1022" name="Google Shape;1022;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1023" name="Google Shape;1023;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1024" name="Google Shape;1024;p33"/>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102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96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965"/>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96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967"/>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968"/>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96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97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971"/>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972"/>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973"/>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97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975"/>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976"/>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977"/>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978"/>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979"/>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980"/>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981"/>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982"/>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983"/>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984"/>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985"/>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986"/>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987"/>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988"/>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989"/>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990"/>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991"/>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992"/>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993"/>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994"/>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995"/>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996"/>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997"/>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998"/>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999"/>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1000"/>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1001"/>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1002"/>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1003"/>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1004"/>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1005"/>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1006"/>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1007"/>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1008"/>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1009"/>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1010"/>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1011"/>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1012"/>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1013"/>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1014"/>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1015"/>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1016"/>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1017"/>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1018"/>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1019"/>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1020"/>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1021"/>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1022"/>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10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pic>
        <p:nvPicPr>
          <p:cNvPr id="1029" name="Google Shape;1029;p34"/>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1030" name="Google Shape;1030;p34"/>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1031" name="Google Shape;1031;p34"/>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1032" name="Google Shape;1032;p34"/>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A person pulls one card from a deck of cards after pulling another one. If the first two cards are of the same colour, he stops. If they are of different colours, he pulls two more cards. He continues the process until he stops. If he stopped after pulling 4 cards, what are the possible number of ways in which he pulled out the cards?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4</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667500">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6</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2000" u="none" cap="none" strike="noStrike">
                          <a:solidFill>
                            <a:schemeClr val="dk1"/>
                          </a:solidFill>
                          <a:latin typeface="Arial"/>
                          <a:ea typeface="Arial"/>
                          <a:cs typeface="Arial"/>
                          <a:sym typeface="Arial"/>
                        </a:rPr>
                        <a:t>8</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33" name="Google Shape;1033;p34"/>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10</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pic>
        <p:nvPicPr>
          <p:cNvPr id="1038" name="Google Shape;1038;p35"/>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1039" name="Google Shape;1039;p35"/>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1040" name="Google Shape;1040;p35"/>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1041" name="Google Shape;1041;p35"/>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10</a:t>
            </a:r>
            <a:endParaRPr b="0" i="0" sz="2000" u="none" cap="none" strike="noStrike">
              <a:solidFill>
                <a:schemeClr val="lt1"/>
              </a:solidFill>
              <a:latin typeface="Arial"/>
              <a:ea typeface="Arial"/>
              <a:cs typeface="Arial"/>
              <a:sym typeface="Arial"/>
            </a:endParaRPr>
          </a:p>
        </p:txBody>
      </p:sp>
      <p:sp>
        <p:nvSpPr>
          <p:cNvPr id="1042" name="Google Shape;1042;p35"/>
          <p:cNvSpPr txBox="1"/>
          <p:nvPr/>
        </p:nvSpPr>
        <p:spPr>
          <a:xfrm>
            <a:off x="327025" y="781050"/>
            <a:ext cx="8488363" cy="1938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Since he did not stop after pulling the first set of two cards, it means the cards were of different colours. Thus, we have two cases – RB or BR.</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After pulling the second set of two cards, he stops. This means that two cards were of the same colour. Thus, we have two cases – RR or BB.</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Thus, the total number of ways in which he could have pulled the cards is 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7"/>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229" name="Google Shape;229;p7"/>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230" name="Google Shape;230;p7"/>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sp>
        <p:nvSpPr>
          <p:cNvPr id="231" name="Google Shape;231;p7"/>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01</a:t>
            </a:r>
            <a:endParaRPr b="0" i="0" sz="2000" u="none" cap="none" strike="noStrike">
              <a:solidFill>
                <a:schemeClr val="lt1"/>
              </a:solidFill>
              <a:latin typeface="Roboto"/>
              <a:ea typeface="Roboto"/>
              <a:cs typeface="Roboto"/>
              <a:sym typeface="Roboto"/>
            </a:endParaRPr>
          </a:p>
        </p:txBody>
      </p:sp>
      <p:graphicFrame>
        <p:nvGraphicFramePr>
          <p:cNvPr id="232" name="Google Shape;232;p7"/>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How many diagonals does a decagon have?</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C</a:t>
                      </a:r>
                      <a:r>
                        <a:rPr baseline="-25000" lang="en-GB" sz="2000" u="none" cap="none" strike="noStrike">
                          <a:solidFill>
                            <a:schemeClr val="dk1"/>
                          </a:solidFill>
                          <a:latin typeface="Roboto"/>
                          <a:ea typeface="Roboto"/>
                          <a:cs typeface="Roboto"/>
                          <a:sym typeface="Roboto"/>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C</a:t>
                      </a:r>
                      <a:r>
                        <a:rPr baseline="-25000" lang="en-GB" sz="2000" u="none" cap="none" strike="noStrike">
                          <a:solidFill>
                            <a:schemeClr val="dk1"/>
                          </a:solidFill>
                          <a:latin typeface="Roboto"/>
                          <a:ea typeface="Roboto"/>
                          <a:cs typeface="Roboto"/>
                          <a:sym typeface="Roboto"/>
                        </a:rPr>
                        <a:t>2</a:t>
                      </a:r>
                      <a:r>
                        <a:rPr lang="en-GB" sz="2000" u="none" cap="none" strike="noStrike">
                          <a:solidFill>
                            <a:schemeClr val="dk1"/>
                          </a:solidFill>
                          <a:latin typeface="Roboto"/>
                          <a:ea typeface="Roboto"/>
                          <a:cs typeface="Roboto"/>
                          <a:sym typeface="Roboto"/>
                        </a:rPr>
                        <a:t> - 10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P</a:t>
                      </a:r>
                      <a:r>
                        <a:rPr baseline="-25000" lang="en-GB" sz="2000" u="none" cap="none" strike="noStrike">
                          <a:solidFill>
                            <a:schemeClr val="dk1"/>
                          </a:solidFill>
                          <a:latin typeface="Roboto"/>
                          <a:ea typeface="Roboto"/>
                          <a:cs typeface="Roboto"/>
                          <a:sym typeface="Roboto"/>
                        </a:rPr>
                        <a:t>2</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Roboto"/>
                          <a:ea typeface="Roboto"/>
                          <a:cs typeface="Roboto"/>
                          <a:sym typeface="Roboto"/>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aseline="30000" lang="en-GB" sz="2000" u="none" cap="none" strike="noStrike">
                          <a:solidFill>
                            <a:schemeClr val="dk1"/>
                          </a:solidFill>
                          <a:latin typeface="Roboto"/>
                          <a:ea typeface="Roboto"/>
                          <a:cs typeface="Roboto"/>
                          <a:sym typeface="Roboto"/>
                        </a:rPr>
                        <a:t>10</a:t>
                      </a:r>
                      <a:r>
                        <a:rPr lang="en-GB" sz="2000" u="none" cap="none" strike="noStrike">
                          <a:solidFill>
                            <a:schemeClr val="dk1"/>
                          </a:solidFill>
                          <a:latin typeface="Roboto"/>
                          <a:ea typeface="Roboto"/>
                          <a:cs typeface="Roboto"/>
                          <a:sym typeface="Roboto"/>
                        </a:rPr>
                        <a:t>P</a:t>
                      </a:r>
                      <a:r>
                        <a:rPr baseline="-25000" lang="en-GB" sz="2000" u="none" cap="none" strike="noStrike">
                          <a:solidFill>
                            <a:schemeClr val="dk1"/>
                          </a:solidFill>
                          <a:latin typeface="Roboto"/>
                          <a:ea typeface="Roboto"/>
                          <a:cs typeface="Roboto"/>
                          <a:sym typeface="Roboto"/>
                        </a:rPr>
                        <a:t>2</a:t>
                      </a:r>
                      <a:r>
                        <a:rPr lang="en-GB" sz="2000" u="none" cap="none" strike="noStrike">
                          <a:solidFill>
                            <a:schemeClr val="dk1"/>
                          </a:solidFill>
                          <a:latin typeface="Roboto"/>
                          <a:ea typeface="Roboto"/>
                          <a:cs typeface="Roboto"/>
                          <a:sym typeface="Roboto"/>
                        </a:rPr>
                        <a:t> - 10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8"/>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238" name="Google Shape;238;p8"/>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239" name="Google Shape;239;p8"/>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240" name="Google Shape;240;p8"/>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01</a:t>
            </a:r>
            <a:endParaRPr b="0" i="0" sz="2000" u="none" cap="none" strike="noStrike">
              <a:solidFill>
                <a:schemeClr val="lt1"/>
              </a:solidFill>
              <a:latin typeface="Roboto"/>
              <a:ea typeface="Roboto"/>
              <a:cs typeface="Roboto"/>
              <a:sym typeface="Roboto"/>
            </a:endParaRPr>
          </a:p>
        </p:txBody>
      </p:sp>
      <p:sp>
        <p:nvSpPr>
          <p:cNvPr id="241" name="Google Shape;241;p8"/>
          <p:cNvSpPr txBox="1"/>
          <p:nvPr/>
        </p:nvSpPr>
        <p:spPr>
          <a:xfrm>
            <a:off x="327025" y="781050"/>
            <a:ext cx="8488363" cy="163121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A decagon has 10 vertices</a:t>
            </a:r>
            <a:endParaRPr/>
          </a:p>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The number of ways to connect these 10 vertices = </a:t>
            </a:r>
            <a:r>
              <a:rPr b="0" baseline="30000" i="0" lang="en-GB" sz="2000" u="none" cap="none" strike="noStrike">
                <a:solidFill>
                  <a:srgbClr val="000000"/>
                </a:solidFill>
                <a:latin typeface="Arial"/>
                <a:ea typeface="Arial"/>
                <a:cs typeface="Arial"/>
                <a:sym typeface="Arial"/>
              </a:rPr>
              <a:t>10</a:t>
            </a:r>
            <a:r>
              <a:rPr b="0" i="0" lang="en-GB" sz="2000" u="none" cap="none" strike="noStrike">
                <a:solidFill>
                  <a:srgbClr val="000000"/>
                </a:solidFill>
                <a:latin typeface="Arial"/>
                <a:ea typeface="Arial"/>
                <a:cs typeface="Arial"/>
                <a:sym typeface="Arial"/>
              </a:rPr>
              <a:t>C</a:t>
            </a:r>
            <a:r>
              <a:rPr b="0" baseline="-25000" i="0" lang="en-GB" sz="2000" u="none" cap="none" strike="noStrike">
                <a:solidFill>
                  <a:srgbClr val="000000"/>
                </a:solidFill>
                <a:latin typeface="Arial"/>
                <a:ea typeface="Arial"/>
                <a:cs typeface="Arial"/>
                <a:sym typeface="Arial"/>
              </a:rPr>
              <a:t>2</a:t>
            </a:r>
            <a:r>
              <a:rPr b="0" i="0" lang="en-GB" sz="2000" u="none" cap="none" strike="noStrike">
                <a:solidFill>
                  <a:srgbClr val="000000"/>
                </a:solidFill>
                <a:latin typeface="Arial"/>
                <a:ea typeface="Arial"/>
                <a:cs typeface="Arial"/>
                <a:sym typeface="Arial"/>
              </a:rPr>
              <a:t> = 45</a:t>
            </a:r>
            <a:endParaRPr/>
          </a:p>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To get the number of diagonals, subtract the number of sides from 45.</a:t>
            </a:r>
            <a:endParaRPr/>
          </a:p>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Thus, number of diagonals = 45 – 10 = 35</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9"/>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247" name="Google Shape;247;p9"/>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you arrange the letters in the word DRAVID such that the letter R comes before the Ds?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720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360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180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GB" sz="2000" u="none" cap="none" strike="noStrike">
                          <a:solidFill>
                            <a:schemeClr val="dk1"/>
                          </a:solidFill>
                          <a:latin typeface="Arial"/>
                          <a:ea typeface="Arial"/>
                          <a:cs typeface="Arial"/>
                          <a:sym typeface="Arial"/>
                        </a:rPr>
                        <a:t>120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48" name="Google Shape;248;p9"/>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249" name="Google Shape;249;p9"/>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02</a:t>
            </a:r>
            <a:endParaRPr b="0" i="0" sz="2000" u="none" cap="none" strike="noStrike">
              <a:solidFill>
                <a:schemeClr val="lt1"/>
              </a:solidFill>
              <a:latin typeface="Arial"/>
              <a:ea typeface="Arial"/>
              <a:cs typeface="Arial"/>
              <a:sym typeface="Arial"/>
            </a:endParaRPr>
          </a:p>
        </p:txBody>
      </p:sp>
      <p:sp>
        <p:nvSpPr>
          <p:cNvPr id="251" name="Google Shape;25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252" name="Google Shape;25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253" name="Google Shape;25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254" name="Google Shape;25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255" name="Google Shape;25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256" name="Google Shape;25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257" name="Google Shape;25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258" name="Google Shape;25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259" name="Google Shape;25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260" name="Google Shape;26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261" name="Google Shape;26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262" name="Google Shape;26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263" name="Google Shape;26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264" name="Google Shape;26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265" name="Google Shape;26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266" name="Google Shape;26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267" name="Google Shape;26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268" name="Google Shape;26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269" name="Google Shape;26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270" name="Google Shape;27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271" name="Google Shape;27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272" name="Google Shape;27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273" name="Google Shape;27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274" name="Google Shape;27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275" name="Google Shape;27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276" name="Google Shape;27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277" name="Google Shape;27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278" name="Google Shape;27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279" name="Google Shape;27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280" name="Google Shape;28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281" name="Google Shape;28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282" name="Google Shape;28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283" name="Google Shape;28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284" name="Google Shape;28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285" name="Google Shape;28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286" name="Google Shape;28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287" name="Google Shape;28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288" name="Google Shape;28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289" name="Google Shape;28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290" name="Google Shape;29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291" name="Google Shape;29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292" name="Google Shape;29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293" name="Google Shape;29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294" name="Google Shape;29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295" name="Google Shape;29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296" name="Google Shape;29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297" name="Google Shape;29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298" name="Google Shape;29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299" name="Google Shape;29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300" name="Google Shape;30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301" name="Google Shape;30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302" name="Google Shape;30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303" name="Google Shape;303;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304" name="Google Shape;304;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305" name="Google Shape;305;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306" name="Google Shape;306;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307" name="Google Shape;307;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308" name="Google Shape;308;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309" name="Google Shape;309;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310" name="Google Shape;310;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311" name="Google Shape;311;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312" name="Google Shape;312;p9"/>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1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25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25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254"/>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25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256"/>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257"/>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258"/>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259"/>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26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26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262"/>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263"/>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264"/>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265"/>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266"/>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267"/>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268"/>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269"/>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270"/>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271"/>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272"/>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273"/>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274"/>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275"/>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276"/>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277"/>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278"/>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279"/>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280"/>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281"/>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282"/>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283"/>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284"/>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285"/>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286"/>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287"/>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288"/>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289"/>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290"/>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291"/>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292"/>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293"/>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294"/>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295"/>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296"/>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297"/>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298"/>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299"/>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300"/>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301"/>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302"/>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303"/>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304"/>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305"/>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306"/>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307"/>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308"/>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309"/>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310"/>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10"/>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318" name="Google Shape;318;p10"/>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319" name="Google Shape;319;p10"/>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Answer</a:t>
            </a:r>
            <a:endParaRPr b="0" i="0" sz="2000" u="none" cap="none" strike="noStrike">
              <a:solidFill>
                <a:schemeClr val="lt1"/>
              </a:solidFill>
              <a:latin typeface="Arial"/>
              <a:ea typeface="Arial"/>
              <a:cs typeface="Arial"/>
              <a:sym typeface="Arial"/>
            </a:endParaRPr>
          </a:p>
        </p:txBody>
      </p:sp>
      <p:graphicFrame>
        <p:nvGraphicFramePr>
          <p:cNvPr id="320" name="Google Shape;320;p10"/>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gridCol w="3474725"/>
                <a:gridCol w="786375"/>
                <a:gridCol w="3474725"/>
              </a:tblGrid>
              <a:tr h="2194550">
                <a:tc gridSpan="4">
                  <a:txBody>
                    <a:bodyPr/>
                    <a:lstStyle/>
                    <a:p>
                      <a:pPr indent="0" lvl="0" marL="0" marR="0" rtl="0" algn="just">
                        <a:lnSpc>
                          <a:spcPct val="100000"/>
                        </a:lnSpc>
                        <a:spcBef>
                          <a:spcPts val="0"/>
                        </a:spcBef>
                        <a:spcAft>
                          <a:spcPts val="0"/>
                        </a:spcAft>
                        <a:buNone/>
                      </a:pPr>
                      <a:r>
                        <a:rPr lang="en-GB" sz="2000" u="none" cap="none" strike="noStrike"/>
                        <a:t>In how many ways can you arrange the letters in the word DRAVID such that the letter R comes before the Ds?</a:t>
                      </a:r>
                      <a:endParaRPr/>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A</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720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B</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360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7500">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C</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180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GB" sz="2000" u="none" cap="none" strike="noStrike">
                          <a:solidFill>
                            <a:schemeClr val="dk1"/>
                          </a:solidFill>
                          <a:latin typeface="Arial"/>
                          <a:ea typeface="Arial"/>
                          <a:cs typeface="Arial"/>
                          <a:sym typeface="Arial"/>
                        </a:rPr>
                        <a:t>D</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GB" sz="2000" u="none" cap="none" strike="noStrike">
                          <a:solidFill>
                            <a:schemeClr val="dk1"/>
                          </a:solidFill>
                          <a:latin typeface="Arial"/>
                          <a:ea typeface="Arial"/>
                          <a:cs typeface="Arial"/>
                          <a:sym typeface="Arial"/>
                        </a:rPr>
                        <a:t>120</a:t>
                      </a:r>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sp>
        <p:nvSpPr>
          <p:cNvPr id="321" name="Google Shape;321;p10"/>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02</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11"/>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pic>
        <p:nvPicPr>
          <p:cNvPr id="327" name="Google Shape;327;p11"/>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328" name="Google Shape;328;p11"/>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182875" wrap="square" tIns="91425">
            <a:noAutofit/>
          </a:bodyPr>
          <a:lstStyle/>
          <a:p>
            <a:pPr indent="0" lvl="0" marL="0" marR="0" rtl="0" algn="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Hints</a:t>
            </a:r>
            <a:endParaRPr b="0" i="0" sz="2000" u="none" cap="none" strike="noStrike">
              <a:solidFill>
                <a:schemeClr val="lt1"/>
              </a:solidFill>
              <a:latin typeface="Arial"/>
              <a:ea typeface="Arial"/>
              <a:cs typeface="Arial"/>
              <a:sym typeface="Arial"/>
            </a:endParaRPr>
          </a:p>
        </p:txBody>
      </p:sp>
      <p:sp>
        <p:nvSpPr>
          <p:cNvPr id="329" name="Google Shape;329;p11"/>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02</a:t>
            </a:r>
            <a:endParaRPr b="0" i="0" sz="2000" u="none" cap="none" strike="noStrike">
              <a:solidFill>
                <a:schemeClr val="lt1"/>
              </a:solidFill>
              <a:latin typeface="Arial"/>
              <a:ea typeface="Arial"/>
              <a:cs typeface="Arial"/>
              <a:sym typeface="Arial"/>
            </a:endParaRPr>
          </a:p>
        </p:txBody>
      </p:sp>
      <p:sp>
        <p:nvSpPr>
          <p:cNvPr id="330" name="Google Shape;330;p11"/>
          <p:cNvSpPr txBox="1"/>
          <p:nvPr/>
        </p:nvSpPr>
        <p:spPr>
          <a:xfrm>
            <a:off x="327025" y="781050"/>
            <a:ext cx="8488363"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total number of ways in which you can arrange the letters in the word DRAVID is 6!/2! = 360 ways.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Consider the letter R, D, and D.</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They can be arranged in three sequences – RDD, DRD, and DDR.</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The 360 arrangements will get evenly distributed among the three sequences.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Among the three sequences, only 1 sequence has R preceding the Ds.</a:t>
            </a:r>
            <a:endParaRPr/>
          </a:p>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Thus, the number of arraignments in which R comes before the Ds is 360/3 = 120.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12"/>
          <p:cNvPicPr preferRelativeResize="0"/>
          <p:nvPr/>
        </p:nvPicPr>
        <p:blipFill rotWithShape="1">
          <a:blip r:embed="rId3">
            <a:alphaModFix/>
          </a:blip>
          <a:srcRect b="59556" l="41240" r="-23987" t="9527"/>
          <a:stretch/>
        </p:blipFill>
        <p:spPr>
          <a:xfrm>
            <a:off x="0" y="4306153"/>
            <a:ext cx="4457700" cy="837348"/>
          </a:xfrm>
          <a:prstGeom prst="rect">
            <a:avLst/>
          </a:prstGeom>
          <a:noFill/>
          <a:ln>
            <a:noFill/>
          </a:ln>
        </p:spPr>
      </p:pic>
      <p:graphicFrame>
        <p:nvGraphicFramePr>
          <p:cNvPr id="336" name="Google Shape;336;p12"/>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8522200"/>
              </a:tblGrid>
              <a:tr h="2194550">
                <a:tc>
                  <a:txBody>
                    <a:bodyPr/>
                    <a:lstStyle/>
                    <a:p>
                      <a:pPr indent="0" lvl="0" marL="0" marR="0" rtl="0" algn="just">
                        <a:lnSpc>
                          <a:spcPct val="100000"/>
                        </a:lnSpc>
                        <a:spcBef>
                          <a:spcPts val="0"/>
                        </a:spcBef>
                        <a:spcAft>
                          <a:spcPts val="0"/>
                        </a:spcAft>
                        <a:buNone/>
                      </a:pPr>
                      <a:r>
                        <a:rPr lang="en-GB" sz="2000" u="none" cap="none" strike="noStrike"/>
                        <a:t>In how many ways the word CATHOLICS are arranged such that all that all the vowels should be in odd positions? (Use </a:t>
                      </a:r>
                      <a:r>
                        <a:rPr baseline="30000" lang="en-GB" sz="2000" u="none" cap="none" strike="noStrike"/>
                        <a:t>n</a:t>
                      </a:r>
                      <a:r>
                        <a:rPr lang="en-GB" sz="2000" u="none" cap="none" strike="noStrike"/>
                        <a:t>C</a:t>
                      </a:r>
                      <a:r>
                        <a:rPr baseline="-25000" lang="en-GB" sz="2000" u="none" cap="none" strike="noStrike"/>
                        <a:t>r</a:t>
                      </a:r>
                      <a:r>
                        <a:rPr lang="en-GB" sz="2000" u="none" cap="none" strike="noStrike"/>
                        <a:t> and factorial to denote your answer.)</a:t>
                      </a:r>
                      <a:endParaRPr/>
                    </a:p>
                    <a:p>
                      <a:pPr indent="0" lvl="0" marL="0" marR="0" rtl="0" algn="just">
                        <a:lnSpc>
                          <a:spcPct val="100000"/>
                        </a:lnSpc>
                        <a:spcBef>
                          <a:spcPts val="0"/>
                        </a:spcBef>
                        <a:spcAft>
                          <a:spcPts val="0"/>
                        </a:spcAft>
                        <a:buNone/>
                      </a:pPr>
                      <a:r>
                        <a:t/>
                      </a:r>
                      <a:endParaRPr sz="2000" u="none" cap="none" strike="noStrike"/>
                    </a:p>
                  </a:txBody>
                  <a:tcPr marT="118875" marB="118875" marR="118875" marL="1188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35025">
                <a:tc>
                  <a:txBody>
                    <a:bodyPr/>
                    <a:lstStyle/>
                    <a:p>
                      <a:pPr indent="0" lvl="0" marL="0" marR="0" rtl="0" algn="ctr">
                        <a:lnSpc>
                          <a:spcPct val="100000"/>
                        </a:lnSpc>
                        <a:spcBef>
                          <a:spcPts val="0"/>
                        </a:spcBef>
                        <a:spcAft>
                          <a:spcPts val="0"/>
                        </a:spcAft>
                        <a:buNone/>
                      </a:pPr>
                      <a:r>
                        <a:t/>
                      </a:r>
                      <a:endParaRPr sz="2000" u="none" cap="none" strike="noStrike">
                        <a:solidFill>
                          <a:schemeClr val="dk1"/>
                        </a:solidFill>
                        <a:latin typeface="Roboto"/>
                        <a:ea typeface="Roboto"/>
                        <a:cs typeface="Roboto"/>
                        <a:sym typeface="Roboto"/>
                      </a:endParaRPr>
                    </a:p>
                  </a:txBody>
                  <a:tcPr marT="118875" marB="118875" marR="118875" marL="1188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37" name="Google Shape;337;p12"/>
          <p:cNvPicPr preferRelativeResize="0"/>
          <p:nvPr/>
        </p:nvPicPr>
        <p:blipFill rotWithShape="1">
          <a:blip r:embed="rId4">
            <a:alphaModFix/>
          </a:blip>
          <a:srcRect b="0" l="0" r="0" t="0"/>
          <a:stretch/>
        </p:blipFill>
        <p:spPr>
          <a:xfrm>
            <a:off x="7692540" y="182880"/>
            <a:ext cx="1131420" cy="512064"/>
          </a:xfrm>
          <a:prstGeom prst="rect">
            <a:avLst/>
          </a:prstGeom>
          <a:noFill/>
          <a:ln>
            <a:noFill/>
          </a:ln>
        </p:spPr>
      </p:pic>
      <p:sp>
        <p:nvSpPr>
          <p:cNvPr id="338" name="Google Shape;338;p12"/>
          <p:cNvSpPr/>
          <p:nvPr/>
        </p:nvSpPr>
        <p:spPr>
          <a:xfrm flipH="1">
            <a:off x="6984000" y="4665312"/>
            <a:ext cx="2160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0" y="0"/>
            <a:ext cx="832104" cy="475200"/>
          </a:xfrm>
          <a:prstGeom prst="homePlate">
            <a:avLst>
              <a:gd fmla="val 50000" name="adj"/>
            </a:avLst>
          </a:prstGeom>
          <a:solidFill>
            <a:srgbClr val="5F1E7A"/>
          </a:solidFill>
          <a:ln>
            <a:noFill/>
          </a:ln>
        </p:spPr>
        <p:txBody>
          <a:bodyPr anchorCtr="0" anchor="ctr" bIns="91425" lIns="18287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03</a:t>
            </a:r>
            <a:endParaRPr b="0" i="0" sz="2000" u="none" cap="none" strike="noStrike">
              <a:solidFill>
                <a:schemeClr val="lt1"/>
              </a:solidFill>
              <a:latin typeface="Arial"/>
              <a:ea typeface="Arial"/>
              <a:cs typeface="Arial"/>
              <a:sym typeface="Arial"/>
            </a:endParaRPr>
          </a:p>
        </p:txBody>
      </p:sp>
      <p:sp>
        <p:nvSpPr>
          <p:cNvPr id="340" name="Google Shape;34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
        <p:nvSpPr>
          <p:cNvPr id="341" name="Google Shape;34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0:59</a:t>
            </a:r>
            <a:endParaRPr/>
          </a:p>
        </p:txBody>
      </p:sp>
      <p:sp>
        <p:nvSpPr>
          <p:cNvPr id="342" name="Google Shape;34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0:58</a:t>
            </a:r>
            <a:endParaRPr/>
          </a:p>
        </p:txBody>
      </p:sp>
      <p:sp>
        <p:nvSpPr>
          <p:cNvPr id="343" name="Google Shape;34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0:57</a:t>
            </a:r>
            <a:endParaRPr/>
          </a:p>
        </p:txBody>
      </p:sp>
      <p:sp>
        <p:nvSpPr>
          <p:cNvPr id="344" name="Google Shape;34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0:56</a:t>
            </a:r>
            <a:endParaRPr/>
          </a:p>
        </p:txBody>
      </p:sp>
      <p:sp>
        <p:nvSpPr>
          <p:cNvPr id="345" name="Google Shape;34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0:55</a:t>
            </a:r>
            <a:endParaRPr/>
          </a:p>
        </p:txBody>
      </p:sp>
      <p:sp>
        <p:nvSpPr>
          <p:cNvPr id="346" name="Google Shape;34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0:54</a:t>
            </a:r>
            <a:endParaRPr/>
          </a:p>
        </p:txBody>
      </p:sp>
      <p:sp>
        <p:nvSpPr>
          <p:cNvPr id="347" name="Google Shape;34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0:53</a:t>
            </a:r>
            <a:endParaRPr/>
          </a:p>
        </p:txBody>
      </p:sp>
      <p:sp>
        <p:nvSpPr>
          <p:cNvPr id="348" name="Google Shape;34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0:52</a:t>
            </a:r>
            <a:endParaRPr/>
          </a:p>
        </p:txBody>
      </p:sp>
      <p:sp>
        <p:nvSpPr>
          <p:cNvPr id="349" name="Google Shape;34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0:51</a:t>
            </a:r>
            <a:endParaRPr/>
          </a:p>
        </p:txBody>
      </p:sp>
      <p:sp>
        <p:nvSpPr>
          <p:cNvPr id="350" name="Google Shape;35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0:50</a:t>
            </a:r>
            <a:endParaRPr/>
          </a:p>
        </p:txBody>
      </p:sp>
      <p:sp>
        <p:nvSpPr>
          <p:cNvPr id="351" name="Google Shape;35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0:49</a:t>
            </a:r>
            <a:endParaRPr/>
          </a:p>
        </p:txBody>
      </p:sp>
      <p:sp>
        <p:nvSpPr>
          <p:cNvPr id="352" name="Google Shape;35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0:48</a:t>
            </a:r>
            <a:endParaRPr/>
          </a:p>
        </p:txBody>
      </p:sp>
      <p:sp>
        <p:nvSpPr>
          <p:cNvPr id="353" name="Google Shape;35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0:47</a:t>
            </a:r>
            <a:endParaRPr/>
          </a:p>
        </p:txBody>
      </p:sp>
      <p:sp>
        <p:nvSpPr>
          <p:cNvPr id="354" name="Google Shape;35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0:46</a:t>
            </a:r>
            <a:endParaRPr/>
          </a:p>
        </p:txBody>
      </p:sp>
      <p:sp>
        <p:nvSpPr>
          <p:cNvPr id="355" name="Google Shape;35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0:45</a:t>
            </a:r>
            <a:endParaRPr/>
          </a:p>
        </p:txBody>
      </p:sp>
      <p:sp>
        <p:nvSpPr>
          <p:cNvPr id="356" name="Google Shape;35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0:44</a:t>
            </a:r>
            <a:endParaRPr/>
          </a:p>
        </p:txBody>
      </p:sp>
      <p:sp>
        <p:nvSpPr>
          <p:cNvPr id="357" name="Google Shape;35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0:43</a:t>
            </a:r>
            <a:endParaRPr/>
          </a:p>
        </p:txBody>
      </p:sp>
      <p:sp>
        <p:nvSpPr>
          <p:cNvPr id="358" name="Google Shape;35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0:42</a:t>
            </a:r>
            <a:endParaRPr/>
          </a:p>
        </p:txBody>
      </p:sp>
      <p:sp>
        <p:nvSpPr>
          <p:cNvPr id="359" name="Google Shape;35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0:41</a:t>
            </a:r>
            <a:endParaRPr/>
          </a:p>
        </p:txBody>
      </p:sp>
      <p:sp>
        <p:nvSpPr>
          <p:cNvPr id="360" name="Google Shape;36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0:40</a:t>
            </a:r>
            <a:endParaRPr/>
          </a:p>
        </p:txBody>
      </p:sp>
      <p:sp>
        <p:nvSpPr>
          <p:cNvPr id="361" name="Google Shape;36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0:39</a:t>
            </a:r>
            <a:endParaRPr/>
          </a:p>
        </p:txBody>
      </p:sp>
      <p:sp>
        <p:nvSpPr>
          <p:cNvPr id="362" name="Google Shape;36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0:38</a:t>
            </a:r>
            <a:endParaRPr/>
          </a:p>
        </p:txBody>
      </p:sp>
      <p:sp>
        <p:nvSpPr>
          <p:cNvPr id="363" name="Google Shape;36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0:37</a:t>
            </a:r>
            <a:endParaRPr/>
          </a:p>
        </p:txBody>
      </p:sp>
      <p:sp>
        <p:nvSpPr>
          <p:cNvPr id="364" name="Google Shape;36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0:36</a:t>
            </a:r>
            <a:endParaRPr/>
          </a:p>
        </p:txBody>
      </p:sp>
      <p:sp>
        <p:nvSpPr>
          <p:cNvPr id="365" name="Google Shape;36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0:35</a:t>
            </a:r>
            <a:endParaRPr/>
          </a:p>
        </p:txBody>
      </p:sp>
      <p:sp>
        <p:nvSpPr>
          <p:cNvPr id="366" name="Google Shape;36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0:34</a:t>
            </a:r>
            <a:endParaRPr/>
          </a:p>
        </p:txBody>
      </p:sp>
      <p:sp>
        <p:nvSpPr>
          <p:cNvPr id="367" name="Google Shape;36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0:33</a:t>
            </a:r>
            <a:endParaRPr/>
          </a:p>
        </p:txBody>
      </p:sp>
      <p:sp>
        <p:nvSpPr>
          <p:cNvPr id="368" name="Google Shape;36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0:32</a:t>
            </a:r>
            <a:endParaRPr/>
          </a:p>
        </p:txBody>
      </p:sp>
      <p:sp>
        <p:nvSpPr>
          <p:cNvPr id="369" name="Google Shape;36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0:31</a:t>
            </a:r>
            <a:endParaRPr/>
          </a:p>
        </p:txBody>
      </p:sp>
      <p:sp>
        <p:nvSpPr>
          <p:cNvPr id="370" name="Google Shape;37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0:30</a:t>
            </a:r>
            <a:endParaRPr/>
          </a:p>
        </p:txBody>
      </p:sp>
      <p:sp>
        <p:nvSpPr>
          <p:cNvPr id="371" name="Google Shape;37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0:29</a:t>
            </a:r>
            <a:endParaRPr/>
          </a:p>
        </p:txBody>
      </p:sp>
      <p:sp>
        <p:nvSpPr>
          <p:cNvPr id="372" name="Google Shape;37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0:28</a:t>
            </a:r>
            <a:endParaRPr/>
          </a:p>
        </p:txBody>
      </p:sp>
      <p:sp>
        <p:nvSpPr>
          <p:cNvPr id="373" name="Google Shape;37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0:27</a:t>
            </a:r>
            <a:endParaRPr/>
          </a:p>
        </p:txBody>
      </p:sp>
      <p:sp>
        <p:nvSpPr>
          <p:cNvPr id="374" name="Google Shape;37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0:26</a:t>
            </a:r>
            <a:endParaRPr/>
          </a:p>
        </p:txBody>
      </p:sp>
      <p:sp>
        <p:nvSpPr>
          <p:cNvPr id="375" name="Google Shape;37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0:25</a:t>
            </a:r>
            <a:endParaRPr/>
          </a:p>
        </p:txBody>
      </p:sp>
      <p:sp>
        <p:nvSpPr>
          <p:cNvPr id="376" name="Google Shape;37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0:24</a:t>
            </a:r>
            <a:endParaRPr/>
          </a:p>
        </p:txBody>
      </p:sp>
      <p:sp>
        <p:nvSpPr>
          <p:cNvPr id="377" name="Google Shape;37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0:23</a:t>
            </a:r>
            <a:endParaRPr/>
          </a:p>
        </p:txBody>
      </p:sp>
      <p:sp>
        <p:nvSpPr>
          <p:cNvPr id="378" name="Google Shape;37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0:22</a:t>
            </a:r>
            <a:endParaRPr/>
          </a:p>
        </p:txBody>
      </p:sp>
      <p:sp>
        <p:nvSpPr>
          <p:cNvPr id="379" name="Google Shape;37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0:21</a:t>
            </a:r>
            <a:endParaRPr/>
          </a:p>
        </p:txBody>
      </p:sp>
      <p:sp>
        <p:nvSpPr>
          <p:cNvPr id="380" name="Google Shape;38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0:20</a:t>
            </a:r>
            <a:endParaRPr/>
          </a:p>
        </p:txBody>
      </p:sp>
      <p:sp>
        <p:nvSpPr>
          <p:cNvPr id="381" name="Google Shape;38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0:19</a:t>
            </a:r>
            <a:endParaRPr/>
          </a:p>
        </p:txBody>
      </p:sp>
      <p:sp>
        <p:nvSpPr>
          <p:cNvPr id="382" name="Google Shape;38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0:18</a:t>
            </a:r>
            <a:endParaRPr/>
          </a:p>
        </p:txBody>
      </p:sp>
      <p:sp>
        <p:nvSpPr>
          <p:cNvPr id="383" name="Google Shape;38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0:17</a:t>
            </a:r>
            <a:endParaRPr/>
          </a:p>
        </p:txBody>
      </p:sp>
      <p:sp>
        <p:nvSpPr>
          <p:cNvPr id="384" name="Google Shape;38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0:16</a:t>
            </a:r>
            <a:endParaRPr/>
          </a:p>
        </p:txBody>
      </p:sp>
      <p:sp>
        <p:nvSpPr>
          <p:cNvPr id="385" name="Google Shape;38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0:15</a:t>
            </a:r>
            <a:endParaRPr/>
          </a:p>
        </p:txBody>
      </p:sp>
      <p:sp>
        <p:nvSpPr>
          <p:cNvPr id="386" name="Google Shape;38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0:14</a:t>
            </a:r>
            <a:endParaRPr/>
          </a:p>
        </p:txBody>
      </p:sp>
      <p:sp>
        <p:nvSpPr>
          <p:cNvPr id="387" name="Google Shape;38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0:13</a:t>
            </a:r>
            <a:endParaRPr/>
          </a:p>
        </p:txBody>
      </p:sp>
      <p:sp>
        <p:nvSpPr>
          <p:cNvPr id="388" name="Google Shape;38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0:12</a:t>
            </a:r>
            <a:endParaRPr/>
          </a:p>
        </p:txBody>
      </p:sp>
      <p:sp>
        <p:nvSpPr>
          <p:cNvPr id="389" name="Google Shape;38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0:11</a:t>
            </a:r>
            <a:endParaRPr/>
          </a:p>
        </p:txBody>
      </p:sp>
      <p:sp>
        <p:nvSpPr>
          <p:cNvPr id="390" name="Google Shape;39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0:10</a:t>
            </a:r>
            <a:endParaRPr/>
          </a:p>
        </p:txBody>
      </p:sp>
      <p:sp>
        <p:nvSpPr>
          <p:cNvPr id="391" name="Google Shape;39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0:09</a:t>
            </a:r>
            <a:endParaRPr/>
          </a:p>
        </p:txBody>
      </p:sp>
      <p:sp>
        <p:nvSpPr>
          <p:cNvPr id="392" name="Google Shape;392;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0:08</a:t>
            </a:r>
            <a:endParaRPr/>
          </a:p>
        </p:txBody>
      </p:sp>
      <p:sp>
        <p:nvSpPr>
          <p:cNvPr id="393" name="Google Shape;393;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0:07</a:t>
            </a:r>
            <a:endParaRPr/>
          </a:p>
        </p:txBody>
      </p:sp>
      <p:sp>
        <p:nvSpPr>
          <p:cNvPr id="394" name="Google Shape;394;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0:06</a:t>
            </a:r>
            <a:endParaRPr/>
          </a:p>
        </p:txBody>
      </p:sp>
      <p:sp>
        <p:nvSpPr>
          <p:cNvPr id="395" name="Google Shape;395;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0:05</a:t>
            </a:r>
            <a:endParaRPr/>
          </a:p>
        </p:txBody>
      </p:sp>
      <p:sp>
        <p:nvSpPr>
          <p:cNvPr id="396" name="Google Shape;396;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0:04</a:t>
            </a:r>
            <a:endParaRPr/>
          </a:p>
        </p:txBody>
      </p:sp>
      <p:sp>
        <p:nvSpPr>
          <p:cNvPr id="397" name="Google Shape;397;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0:03</a:t>
            </a:r>
            <a:endParaRPr/>
          </a:p>
        </p:txBody>
      </p:sp>
      <p:sp>
        <p:nvSpPr>
          <p:cNvPr id="398" name="Google Shape;398;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0:02</a:t>
            </a:r>
            <a:endParaRPr/>
          </a:p>
        </p:txBody>
      </p:sp>
      <p:sp>
        <p:nvSpPr>
          <p:cNvPr id="399" name="Google Shape;399;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0:01</a:t>
            </a:r>
            <a:endParaRPr/>
          </a:p>
        </p:txBody>
      </p:sp>
      <p:sp>
        <p:nvSpPr>
          <p:cNvPr id="400" name="Google Shape;400;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End</a:t>
            </a:r>
            <a:endParaRPr/>
          </a:p>
        </p:txBody>
      </p:sp>
      <p:sp>
        <p:nvSpPr>
          <p:cNvPr id="401" name="Google Shape;401;p12"/>
          <p:cNvSpPr/>
          <p:nvPr/>
        </p:nvSpPr>
        <p:spPr>
          <a:xfrm>
            <a:off x="8229600" y="4668012"/>
            <a:ext cx="914400" cy="475488"/>
          </a:xfrm>
          <a:prstGeom prst="rect">
            <a:avLst/>
          </a:prstGeom>
          <a:solidFill>
            <a:srgbClr val="5F1E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2000" u="none" cap="none" strike="noStrike">
                <a:solidFill>
                  <a:schemeClr val="lt1"/>
                </a:solidFill>
                <a:latin typeface="Arial"/>
                <a:ea typeface="Arial"/>
                <a:cs typeface="Arial"/>
                <a:sym typeface="Arial"/>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0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4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1000"/>
                                  </p:stCondLst>
                                  <p:childTnLst>
                                    <p:set>
                                      <p:cBhvr>
                                        <p:cTn dur="1" fill="hold">
                                          <p:stCondLst>
                                            <p:cond delay="0"/>
                                          </p:stCondLst>
                                        </p:cTn>
                                        <p:tgtEl>
                                          <p:spTgt spid="34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1000"/>
                                  </p:stCondLst>
                                  <p:childTnLst>
                                    <p:set>
                                      <p:cBhvr>
                                        <p:cTn dur="1" fill="hold">
                                          <p:stCondLst>
                                            <p:cond delay="0"/>
                                          </p:stCondLst>
                                        </p:cTn>
                                        <p:tgtEl>
                                          <p:spTgt spid="34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1000"/>
                                  </p:stCondLst>
                                  <p:childTnLst>
                                    <p:set>
                                      <p:cBhvr>
                                        <p:cTn dur="1" fill="hold">
                                          <p:stCondLst>
                                            <p:cond delay="0"/>
                                          </p:stCondLst>
                                        </p:cTn>
                                        <p:tgtEl>
                                          <p:spTgt spid="34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34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1000"/>
                                  </p:stCondLst>
                                  <p:childTnLst>
                                    <p:set>
                                      <p:cBhvr>
                                        <p:cTn dur="1" fill="hold">
                                          <p:stCondLst>
                                            <p:cond delay="0"/>
                                          </p:stCondLst>
                                        </p:cTn>
                                        <p:tgtEl>
                                          <p:spTgt spid="34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1000"/>
                                  </p:stCondLst>
                                  <p:childTnLst>
                                    <p:set>
                                      <p:cBhvr>
                                        <p:cTn dur="1" fill="hold">
                                          <p:stCondLst>
                                            <p:cond delay="0"/>
                                          </p:stCondLst>
                                        </p:cTn>
                                        <p:tgtEl>
                                          <p:spTgt spid="347"/>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1000"/>
                                  </p:stCondLst>
                                  <p:childTnLst>
                                    <p:set>
                                      <p:cBhvr>
                                        <p:cTn dur="1" fill="hold">
                                          <p:stCondLst>
                                            <p:cond delay="0"/>
                                          </p:stCondLst>
                                        </p:cTn>
                                        <p:tgtEl>
                                          <p:spTgt spid="34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1000"/>
                                  </p:stCondLst>
                                  <p:childTnLst>
                                    <p:set>
                                      <p:cBhvr>
                                        <p:cTn dur="1" fill="hold">
                                          <p:stCondLst>
                                            <p:cond delay="0"/>
                                          </p:stCondLst>
                                        </p:cTn>
                                        <p:tgtEl>
                                          <p:spTgt spid="34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1000"/>
                                  </p:stCondLst>
                                  <p:childTnLst>
                                    <p:set>
                                      <p:cBhvr>
                                        <p:cTn dur="1" fill="hold">
                                          <p:stCondLst>
                                            <p:cond delay="0"/>
                                          </p:stCondLst>
                                        </p:cTn>
                                        <p:tgtEl>
                                          <p:spTgt spid="350"/>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1000"/>
                                  </p:stCondLst>
                                  <p:childTnLst>
                                    <p:set>
                                      <p:cBhvr>
                                        <p:cTn dur="1" fill="hold">
                                          <p:stCondLst>
                                            <p:cond delay="0"/>
                                          </p:stCondLst>
                                        </p:cTn>
                                        <p:tgtEl>
                                          <p:spTgt spid="351"/>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100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1000"/>
                                  </p:stCondLst>
                                  <p:childTnLst>
                                    <p:set>
                                      <p:cBhvr>
                                        <p:cTn dur="1" fill="hold">
                                          <p:stCondLst>
                                            <p:cond delay="0"/>
                                          </p:stCondLst>
                                        </p:cTn>
                                        <p:tgtEl>
                                          <p:spTgt spid="353"/>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1000"/>
                                  </p:stCondLst>
                                  <p:childTnLst>
                                    <p:set>
                                      <p:cBhvr>
                                        <p:cTn dur="1" fill="hold">
                                          <p:stCondLst>
                                            <p:cond delay="0"/>
                                          </p:stCondLst>
                                        </p:cTn>
                                        <p:tgtEl>
                                          <p:spTgt spid="354"/>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1000"/>
                                  </p:stCondLst>
                                  <p:childTnLst>
                                    <p:set>
                                      <p:cBhvr>
                                        <p:cTn dur="1" fill="hold">
                                          <p:stCondLst>
                                            <p:cond delay="0"/>
                                          </p:stCondLst>
                                        </p:cTn>
                                        <p:tgtEl>
                                          <p:spTgt spid="355"/>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1000"/>
                                  </p:stCondLst>
                                  <p:childTnLst>
                                    <p:set>
                                      <p:cBhvr>
                                        <p:cTn dur="1" fill="hold">
                                          <p:stCondLst>
                                            <p:cond delay="0"/>
                                          </p:stCondLst>
                                        </p:cTn>
                                        <p:tgtEl>
                                          <p:spTgt spid="356"/>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1000"/>
                                  </p:stCondLst>
                                  <p:childTnLst>
                                    <p:set>
                                      <p:cBhvr>
                                        <p:cTn dur="1" fill="hold">
                                          <p:stCondLst>
                                            <p:cond delay="0"/>
                                          </p:stCondLst>
                                        </p:cTn>
                                        <p:tgtEl>
                                          <p:spTgt spid="357"/>
                                        </p:tgtEl>
                                        <p:attrNameLst>
                                          <p:attrName>style.visibility</p:attrName>
                                        </p:attrNameLst>
                                      </p:cBhvr>
                                      <p:to>
                                        <p:strVal val="visible"/>
                                      </p:to>
                                    </p:set>
                                  </p:childTnLst>
                                </p:cTn>
                              </p:par>
                            </p:childTnLst>
                          </p:cTn>
                        </p:par>
                        <p:par>
                          <p:cTn fill="hold">
                            <p:stCondLst>
                              <p:cond delay="17"/>
                            </p:stCondLst>
                            <p:childTnLst>
                              <p:par>
                                <p:cTn fill="hold" nodeType="afterEffect" presetClass="entr" presetID="1" presetSubtype="0">
                                  <p:stCondLst>
                                    <p:cond delay="1000"/>
                                  </p:stCondLst>
                                  <p:childTnLst>
                                    <p:set>
                                      <p:cBhvr>
                                        <p:cTn dur="1" fill="hold">
                                          <p:stCondLst>
                                            <p:cond delay="0"/>
                                          </p:stCondLst>
                                        </p:cTn>
                                        <p:tgtEl>
                                          <p:spTgt spid="358"/>
                                        </p:tgtEl>
                                        <p:attrNameLst>
                                          <p:attrName>style.visibility</p:attrName>
                                        </p:attrNameLst>
                                      </p:cBhvr>
                                      <p:to>
                                        <p:strVal val="visible"/>
                                      </p:to>
                                    </p:set>
                                  </p:childTnLst>
                                </p:cTn>
                              </p:par>
                            </p:childTnLst>
                          </p:cTn>
                        </p:par>
                        <p:par>
                          <p:cTn fill="hold">
                            <p:stCondLst>
                              <p:cond delay="18"/>
                            </p:stCondLst>
                            <p:childTnLst>
                              <p:par>
                                <p:cTn fill="hold" nodeType="afterEffect" presetClass="entr" presetID="1" presetSubtype="0">
                                  <p:stCondLst>
                                    <p:cond delay="1000"/>
                                  </p:stCondLst>
                                  <p:childTnLst>
                                    <p:set>
                                      <p:cBhvr>
                                        <p:cTn dur="1" fill="hold">
                                          <p:stCondLst>
                                            <p:cond delay="0"/>
                                          </p:stCondLst>
                                        </p:cTn>
                                        <p:tgtEl>
                                          <p:spTgt spid="359"/>
                                        </p:tgtEl>
                                        <p:attrNameLst>
                                          <p:attrName>style.visibility</p:attrName>
                                        </p:attrNameLst>
                                      </p:cBhvr>
                                      <p:to>
                                        <p:strVal val="visible"/>
                                      </p:to>
                                    </p:set>
                                  </p:childTnLst>
                                </p:cTn>
                              </p:par>
                            </p:childTnLst>
                          </p:cTn>
                        </p:par>
                        <p:par>
                          <p:cTn fill="hold">
                            <p:stCondLst>
                              <p:cond delay="19"/>
                            </p:stCondLst>
                            <p:childTnLst>
                              <p:par>
                                <p:cTn fill="hold" nodeType="afterEffect" presetClass="entr" presetID="1" presetSubtype="0">
                                  <p:stCondLst>
                                    <p:cond delay="1000"/>
                                  </p:stCondLst>
                                  <p:childTnLst>
                                    <p:set>
                                      <p:cBhvr>
                                        <p:cTn dur="1" fill="hold">
                                          <p:stCondLst>
                                            <p:cond delay="0"/>
                                          </p:stCondLst>
                                        </p:cTn>
                                        <p:tgtEl>
                                          <p:spTgt spid="360"/>
                                        </p:tgtEl>
                                        <p:attrNameLst>
                                          <p:attrName>style.visibility</p:attrName>
                                        </p:attrNameLst>
                                      </p:cBhvr>
                                      <p:to>
                                        <p:strVal val="visible"/>
                                      </p:to>
                                    </p:set>
                                  </p:childTnLst>
                                </p:cTn>
                              </p:par>
                            </p:childTnLst>
                          </p:cTn>
                        </p:par>
                        <p:par>
                          <p:cTn fill="hold">
                            <p:stCondLst>
                              <p:cond delay="20"/>
                            </p:stCondLst>
                            <p:childTnLst>
                              <p:par>
                                <p:cTn fill="hold" nodeType="afterEffect" presetClass="entr" presetID="1" presetSubtype="0">
                                  <p:stCondLst>
                                    <p:cond delay="1000"/>
                                  </p:stCondLst>
                                  <p:childTnLst>
                                    <p:set>
                                      <p:cBhvr>
                                        <p:cTn dur="1" fill="hold">
                                          <p:stCondLst>
                                            <p:cond delay="0"/>
                                          </p:stCondLst>
                                        </p:cTn>
                                        <p:tgtEl>
                                          <p:spTgt spid="361"/>
                                        </p:tgtEl>
                                        <p:attrNameLst>
                                          <p:attrName>style.visibility</p:attrName>
                                        </p:attrNameLst>
                                      </p:cBhvr>
                                      <p:to>
                                        <p:strVal val="visible"/>
                                      </p:to>
                                    </p:set>
                                  </p:childTnLst>
                                </p:cTn>
                              </p:par>
                            </p:childTnLst>
                          </p:cTn>
                        </p:par>
                        <p:par>
                          <p:cTn fill="hold">
                            <p:stCondLst>
                              <p:cond delay="21"/>
                            </p:stCondLst>
                            <p:childTnLst>
                              <p:par>
                                <p:cTn fill="hold" nodeType="afterEffect" presetClass="entr" presetID="1" presetSubtype="0">
                                  <p:stCondLst>
                                    <p:cond delay="1000"/>
                                  </p:stCondLst>
                                  <p:childTnLst>
                                    <p:set>
                                      <p:cBhvr>
                                        <p:cTn dur="1" fill="hold">
                                          <p:stCondLst>
                                            <p:cond delay="0"/>
                                          </p:stCondLst>
                                        </p:cTn>
                                        <p:tgtEl>
                                          <p:spTgt spid="362"/>
                                        </p:tgtEl>
                                        <p:attrNameLst>
                                          <p:attrName>style.visibility</p:attrName>
                                        </p:attrNameLst>
                                      </p:cBhvr>
                                      <p:to>
                                        <p:strVal val="visible"/>
                                      </p:to>
                                    </p:set>
                                  </p:childTnLst>
                                </p:cTn>
                              </p:par>
                            </p:childTnLst>
                          </p:cTn>
                        </p:par>
                        <p:par>
                          <p:cTn fill="hold">
                            <p:stCondLst>
                              <p:cond delay="22"/>
                            </p:stCondLst>
                            <p:childTnLst>
                              <p:par>
                                <p:cTn fill="hold" nodeType="afterEffect" presetClass="entr" presetID="1" presetSubtype="0">
                                  <p:stCondLst>
                                    <p:cond delay="1000"/>
                                  </p:stCondLst>
                                  <p:childTnLst>
                                    <p:set>
                                      <p:cBhvr>
                                        <p:cTn dur="1" fill="hold">
                                          <p:stCondLst>
                                            <p:cond delay="0"/>
                                          </p:stCondLst>
                                        </p:cTn>
                                        <p:tgtEl>
                                          <p:spTgt spid="363"/>
                                        </p:tgtEl>
                                        <p:attrNameLst>
                                          <p:attrName>style.visibility</p:attrName>
                                        </p:attrNameLst>
                                      </p:cBhvr>
                                      <p:to>
                                        <p:strVal val="visible"/>
                                      </p:to>
                                    </p:set>
                                  </p:childTnLst>
                                </p:cTn>
                              </p:par>
                            </p:childTnLst>
                          </p:cTn>
                        </p:par>
                        <p:par>
                          <p:cTn fill="hold">
                            <p:stCondLst>
                              <p:cond delay="23"/>
                            </p:stCondLst>
                            <p:childTnLst>
                              <p:par>
                                <p:cTn fill="hold" nodeType="afterEffect" presetClass="entr" presetID="1" presetSubtype="0">
                                  <p:stCondLst>
                                    <p:cond delay="1000"/>
                                  </p:stCondLst>
                                  <p:childTnLst>
                                    <p:set>
                                      <p:cBhvr>
                                        <p:cTn dur="1" fill="hold">
                                          <p:stCondLst>
                                            <p:cond delay="0"/>
                                          </p:stCondLst>
                                        </p:cTn>
                                        <p:tgtEl>
                                          <p:spTgt spid="364"/>
                                        </p:tgtEl>
                                        <p:attrNameLst>
                                          <p:attrName>style.visibility</p:attrName>
                                        </p:attrNameLst>
                                      </p:cBhvr>
                                      <p:to>
                                        <p:strVal val="visible"/>
                                      </p:to>
                                    </p:set>
                                  </p:childTnLst>
                                </p:cTn>
                              </p:par>
                            </p:childTnLst>
                          </p:cTn>
                        </p:par>
                        <p:par>
                          <p:cTn fill="hold">
                            <p:stCondLst>
                              <p:cond delay="24"/>
                            </p:stCondLst>
                            <p:childTnLst>
                              <p:par>
                                <p:cTn fill="hold" nodeType="afterEffect" presetClass="entr" presetID="1" presetSubtype="0">
                                  <p:stCondLst>
                                    <p:cond delay="1000"/>
                                  </p:stCondLst>
                                  <p:childTnLst>
                                    <p:set>
                                      <p:cBhvr>
                                        <p:cTn dur="1" fill="hold">
                                          <p:stCondLst>
                                            <p:cond delay="0"/>
                                          </p:stCondLst>
                                        </p:cTn>
                                        <p:tgtEl>
                                          <p:spTgt spid="365"/>
                                        </p:tgtEl>
                                        <p:attrNameLst>
                                          <p:attrName>style.visibility</p:attrName>
                                        </p:attrNameLst>
                                      </p:cBhvr>
                                      <p:to>
                                        <p:strVal val="visible"/>
                                      </p:to>
                                    </p:set>
                                  </p:childTnLst>
                                </p:cTn>
                              </p:par>
                            </p:childTnLst>
                          </p:cTn>
                        </p:par>
                        <p:par>
                          <p:cTn fill="hold">
                            <p:stCondLst>
                              <p:cond delay="25"/>
                            </p:stCondLst>
                            <p:childTnLst>
                              <p:par>
                                <p:cTn fill="hold" nodeType="afterEffect" presetClass="entr" presetID="1" presetSubtype="0">
                                  <p:stCondLst>
                                    <p:cond delay="1000"/>
                                  </p:stCondLst>
                                  <p:childTnLst>
                                    <p:set>
                                      <p:cBhvr>
                                        <p:cTn dur="1" fill="hold">
                                          <p:stCondLst>
                                            <p:cond delay="0"/>
                                          </p:stCondLst>
                                        </p:cTn>
                                        <p:tgtEl>
                                          <p:spTgt spid="366"/>
                                        </p:tgtEl>
                                        <p:attrNameLst>
                                          <p:attrName>style.visibility</p:attrName>
                                        </p:attrNameLst>
                                      </p:cBhvr>
                                      <p:to>
                                        <p:strVal val="visible"/>
                                      </p:to>
                                    </p:set>
                                  </p:childTnLst>
                                </p:cTn>
                              </p:par>
                            </p:childTnLst>
                          </p:cTn>
                        </p:par>
                        <p:par>
                          <p:cTn fill="hold">
                            <p:stCondLst>
                              <p:cond delay="26"/>
                            </p:stCondLst>
                            <p:childTnLst>
                              <p:par>
                                <p:cTn fill="hold" nodeType="afterEffect" presetClass="entr" presetID="1" presetSubtype="0">
                                  <p:stCondLst>
                                    <p:cond delay="1000"/>
                                  </p:stCondLst>
                                  <p:childTnLst>
                                    <p:set>
                                      <p:cBhvr>
                                        <p:cTn dur="1" fill="hold">
                                          <p:stCondLst>
                                            <p:cond delay="0"/>
                                          </p:stCondLst>
                                        </p:cTn>
                                        <p:tgtEl>
                                          <p:spTgt spid="367"/>
                                        </p:tgtEl>
                                        <p:attrNameLst>
                                          <p:attrName>style.visibility</p:attrName>
                                        </p:attrNameLst>
                                      </p:cBhvr>
                                      <p:to>
                                        <p:strVal val="visible"/>
                                      </p:to>
                                    </p:set>
                                  </p:childTnLst>
                                </p:cTn>
                              </p:par>
                            </p:childTnLst>
                          </p:cTn>
                        </p:par>
                        <p:par>
                          <p:cTn fill="hold">
                            <p:stCondLst>
                              <p:cond delay="27"/>
                            </p:stCondLst>
                            <p:childTnLst>
                              <p:par>
                                <p:cTn fill="hold" nodeType="afterEffect" presetClass="entr" presetID="1" presetSubtype="0">
                                  <p:stCondLst>
                                    <p:cond delay="1000"/>
                                  </p:stCondLst>
                                  <p:childTnLst>
                                    <p:set>
                                      <p:cBhvr>
                                        <p:cTn dur="1" fill="hold">
                                          <p:stCondLst>
                                            <p:cond delay="0"/>
                                          </p:stCondLst>
                                        </p:cTn>
                                        <p:tgtEl>
                                          <p:spTgt spid="368"/>
                                        </p:tgtEl>
                                        <p:attrNameLst>
                                          <p:attrName>style.visibility</p:attrName>
                                        </p:attrNameLst>
                                      </p:cBhvr>
                                      <p:to>
                                        <p:strVal val="visible"/>
                                      </p:to>
                                    </p:set>
                                  </p:childTnLst>
                                </p:cTn>
                              </p:par>
                            </p:childTnLst>
                          </p:cTn>
                        </p:par>
                        <p:par>
                          <p:cTn fill="hold">
                            <p:stCondLst>
                              <p:cond delay="28"/>
                            </p:stCondLst>
                            <p:childTnLst>
                              <p:par>
                                <p:cTn fill="hold" nodeType="afterEffect" presetClass="entr" presetID="1" presetSubtype="0">
                                  <p:stCondLst>
                                    <p:cond delay="1000"/>
                                  </p:stCondLst>
                                  <p:childTnLst>
                                    <p:set>
                                      <p:cBhvr>
                                        <p:cTn dur="1" fill="hold">
                                          <p:stCondLst>
                                            <p:cond delay="0"/>
                                          </p:stCondLst>
                                        </p:cTn>
                                        <p:tgtEl>
                                          <p:spTgt spid="369"/>
                                        </p:tgtEl>
                                        <p:attrNameLst>
                                          <p:attrName>style.visibility</p:attrName>
                                        </p:attrNameLst>
                                      </p:cBhvr>
                                      <p:to>
                                        <p:strVal val="visible"/>
                                      </p:to>
                                    </p:set>
                                  </p:childTnLst>
                                </p:cTn>
                              </p:par>
                            </p:childTnLst>
                          </p:cTn>
                        </p:par>
                        <p:par>
                          <p:cTn fill="hold">
                            <p:stCondLst>
                              <p:cond delay="29"/>
                            </p:stCondLst>
                            <p:childTnLst>
                              <p:par>
                                <p:cTn fill="hold" nodeType="afterEffect" presetClass="entr" presetID="1" presetSubtype="0">
                                  <p:stCondLst>
                                    <p:cond delay="1000"/>
                                  </p:stCondLst>
                                  <p:childTnLst>
                                    <p:set>
                                      <p:cBhvr>
                                        <p:cTn dur="1" fill="hold">
                                          <p:stCondLst>
                                            <p:cond delay="0"/>
                                          </p:stCondLst>
                                        </p:cTn>
                                        <p:tgtEl>
                                          <p:spTgt spid="370"/>
                                        </p:tgtEl>
                                        <p:attrNameLst>
                                          <p:attrName>style.visibility</p:attrName>
                                        </p:attrNameLst>
                                      </p:cBhvr>
                                      <p:to>
                                        <p:strVal val="visible"/>
                                      </p:to>
                                    </p:set>
                                  </p:childTnLst>
                                </p:cTn>
                              </p:par>
                            </p:childTnLst>
                          </p:cTn>
                        </p:par>
                        <p:par>
                          <p:cTn fill="hold">
                            <p:stCondLst>
                              <p:cond delay="30"/>
                            </p:stCondLst>
                            <p:childTnLst>
                              <p:par>
                                <p:cTn fill="hold" nodeType="afterEffect" presetClass="entr" presetID="1" presetSubtype="0">
                                  <p:stCondLst>
                                    <p:cond delay="1000"/>
                                  </p:stCondLst>
                                  <p:childTnLst>
                                    <p:set>
                                      <p:cBhvr>
                                        <p:cTn dur="1" fill="hold">
                                          <p:stCondLst>
                                            <p:cond delay="0"/>
                                          </p:stCondLst>
                                        </p:cTn>
                                        <p:tgtEl>
                                          <p:spTgt spid="371"/>
                                        </p:tgtEl>
                                        <p:attrNameLst>
                                          <p:attrName>style.visibility</p:attrName>
                                        </p:attrNameLst>
                                      </p:cBhvr>
                                      <p:to>
                                        <p:strVal val="visible"/>
                                      </p:to>
                                    </p:set>
                                  </p:childTnLst>
                                </p:cTn>
                              </p:par>
                            </p:childTnLst>
                          </p:cTn>
                        </p:par>
                        <p:par>
                          <p:cTn fill="hold">
                            <p:stCondLst>
                              <p:cond delay="31"/>
                            </p:stCondLst>
                            <p:childTnLst>
                              <p:par>
                                <p:cTn fill="hold" nodeType="afterEffect" presetClass="entr" presetID="1" presetSubtype="0">
                                  <p:stCondLst>
                                    <p:cond delay="1000"/>
                                  </p:stCondLst>
                                  <p:childTnLst>
                                    <p:set>
                                      <p:cBhvr>
                                        <p:cTn dur="1" fill="hold">
                                          <p:stCondLst>
                                            <p:cond delay="0"/>
                                          </p:stCondLst>
                                        </p:cTn>
                                        <p:tgtEl>
                                          <p:spTgt spid="372"/>
                                        </p:tgtEl>
                                        <p:attrNameLst>
                                          <p:attrName>style.visibility</p:attrName>
                                        </p:attrNameLst>
                                      </p:cBhvr>
                                      <p:to>
                                        <p:strVal val="visible"/>
                                      </p:to>
                                    </p:set>
                                  </p:childTnLst>
                                </p:cTn>
                              </p:par>
                            </p:childTnLst>
                          </p:cTn>
                        </p:par>
                        <p:par>
                          <p:cTn fill="hold">
                            <p:stCondLst>
                              <p:cond delay="32"/>
                            </p:stCondLst>
                            <p:childTnLst>
                              <p:par>
                                <p:cTn fill="hold" nodeType="afterEffect" presetClass="entr" presetID="1" presetSubtype="0">
                                  <p:stCondLst>
                                    <p:cond delay="1000"/>
                                  </p:stCondLst>
                                  <p:childTnLst>
                                    <p:set>
                                      <p:cBhvr>
                                        <p:cTn dur="1" fill="hold">
                                          <p:stCondLst>
                                            <p:cond delay="0"/>
                                          </p:stCondLst>
                                        </p:cTn>
                                        <p:tgtEl>
                                          <p:spTgt spid="373"/>
                                        </p:tgtEl>
                                        <p:attrNameLst>
                                          <p:attrName>style.visibility</p:attrName>
                                        </p:attrNameLst>
                                      </p:cBhvr>
                                      <p:to>
                                        <p:strVal val="visible"/>
                                      </p:to>
                                    </p:set>
                                  </p:childTnLst>
                                </p:cTn>
                              </p:par>
                            </p:childTnLst>
                          </p:cTn>
                        </p:par>
                        <p:par>
                          <p:cTn fill="hold">
                            <p:stCondLst>
                              <p:cond delay="33"/>
                            </p:stCondLst>
                            <p:childTnLst>
                              <p:par>
                                <p:cTn fill="hold" nodeType="afterEffect" presetClass="entr" presetID="1" presetSubtype="0">
                                  <p:stCondLst>
                                    <p:cond delay="1000"/>
                                  </p:stCondLst>
                                  <p:childTnLst>
                                    <p:set>
                                      <p:cBhvr>
                                        <p:cTn dur="1" fill="hold">
                                          <p:stCondLst>
                                            <p:cond delay="0"/>
                                          </p:stCondLst>
                                        </p:cTn>
                                        <p:tgtEl>
                                          <p:spTgt spid="374"/>
                                        </p:tgtEl>
                                        <p:attrNameLst>
                                          <p:attrName>style.visibility</p:attrName>
                                        </p:attrNameLst>
                                      </p:cBhvr>
                                      <p:to>
                                        <p:strVal val="visible"/>
                                      </p:to>
                                    </p:set>
                                  </p:childTnLst>
                                </p:cTn>
                              </p:par>
                            </p:childTnLst>
                          </p:cTn>
                        </p:par>
                        <p:par>
                          <p:cTn fill="hold">
                            <p:stCondLst>
                              <p:cond delay="34"/>
                            </p:stCondLst>
                            <p:childTnLst>
                              <p:par>
                                <p:cTn fill="hold" nodeType="afterEffect" presetClass="entr" presetID="1" presetSubtype="0">
                                  <p:stCondLst>
                                    <p:cond delay="1000"/>
                                  </p:stCondLst>
                                  <p:childTnLst>
                                    <p:set>
                                      <p:cBhvr>
                                        <p:cTn dur="1" fill="hold">
                                          <p:stCondLst>
                                            <p:cond delay="0"/>
                                          </p:stCondLst>
                                        </p:cTn>
                                        <p:tgtEl>
                                          <p:spTgt spid="375"/>
                                        </p:tgtEl>
                                        <p:attrNameLst>
                                          <p:attrName>style.visibility</p:attrName>
                                        </p:attrNameLst>
                                      </p:cBhvr>
                                      <p:to>
                                        <p:strVal val="visible"/>
                                      </p:to>
                                    </p:set>
                                  </p:childTnLst>
                                </p:cTn>
                              </p:par>
                            </p:childTnLst>
                          </p:cTn>
                        </p:par>
                        <p:par>
                          <p:cTn fill="hold">
                            <p:stCondLst>
                              <p:cond delay="35"/>
                            </p:stCondLst>
                            <p:childTnLst>
                              <p:par>
                                <p:cTn fill="hold" nodeType="afterEffect" presetClass="entr" presetID="1" presetSubtype="0">
                                  <p:stCondLst>
                                    <p:cond delay="1000"/>
                                  </p:stCondLst>
                                  <p:childTnLst>
                                    <p:set>
                                      <p:cBhvr>
                                        <p:cTn dur="1" fill="hold">
                                          <p:stCondLst>
                                            <p:cond delay="0"/>
                                          </p:stCondLst>
                                        </p:cTn>
                                        <p:tgtEl>
                                          <p:spTgt spid="376"/>
                                        </p:tgtEl>
                                        <p:attrNameLst>
                                          <p:attrName>style.visibility</p:attrName>
                                        </p:attrNameLst>
                                      </p:cBhvr>
                                      <p:to>
                                        <p:strVal val="visible"/>
                                      </p:to>
                                    </p:set>
                                  </p:childTnLst>
                                </p:cTn>
                              </p:par>
                            </p:childTnLst>
                          </p:cTn>
                        </p:par>
                        <p:par>
                          <p:cTn fill="hold">
                            <p:stCondLst>
                              <p:cond delay="36"/>
                            </p:stCondLst>
                            <p:childTnLst>
                              <p:par>
                                <p:cTn fill="hold" nodeType="afterEffect" presetClass="entr" presetID="1" presetSubtype="0">
                                  <p:stCondLst>
                                    <p:cond delay="1000"/>
                                  </p:stCondLst>
                                  <p:childTnLst>
                                    <p:set>
                                      <p:cBhvr>
                                        <p:cTn dur="1" fill="hold">
                                          <p:stCondLst>
                                            <p:cond delay="0"/>
                                          </p:stCondLst>
                                        </p:cTn>
                                        <p:tgtEl>
                                          <p:spTgt spid="377"/>
                                        </p:tgtEl>
                                        <p:attrNameLst>
                                          <p:attrName>style.visibility</p:attrName>
                                        </p:attrNameLst>
                                      </p:cBhvr>
                                      <p:to>
                                        <p:strVal val="visible"/>
                                      </p:to>
                                    </p:set>
                                  </p:childTnLst>
                                </p:cTn>
                              </p:par>
                            </p:childTnLst>
                          </p:cTn>
                        </p:par>
                        <p:par>
                          <p:cTn fill="hold">
                            <p:stCondLst>
                              <p:cond delay="37"/>
                            </p:stCondLst>
                            <p:childTnLst>
                              <p:par>
                                <p:cTn fill="hold" nodeType="afterEffect" presetClass="entr" presetID="1" presetSubtype="0">
                                  <p:stCondLst>
                                    <p:cond delay="1000"/>
                                  </p:stCondLst>
                                  <p:childTnLst>
                                    <p:set>
                                      <p:cBhvr>
                                        <p:cTn dur="1" fill="hold">
                                          <p:stCondLst>
                                            <p:cond delay="0"/>
                                          </p:stCondLst>
                                        </p:cTn>
                                        <p:tgtEl>
                                          <p:spTgt spid="378"/>
                                        </p:tgtEl>
                                        <p:attrNameLst>
                                          <p:attrName>style.visibility</p:attrName>
                                        </p:attrNameLst>
                                      </p:cBhvr>
                                      <p:to>
                                        <p:strVal val="visible"/>
                                      </p:to>
                                    </p:set>
                                  </p:childTnLst>
                                </p:cTn>
                              </p:par>
                            </p:childTnLst>
                          </p:cTn>
                        </p:par>
                        <p:par>
                          <p:cTn fill="hold">
                            <p:stCondLst>
                              <p:cond delay="38"/>
                            </p:stCondLst>
                            <p:childTnLst>
                              <p:par>
                                <p:cTn fill="hold" nodeType="afterEffect" presetClass="entr" presetID="1" presetSubtype="0">
                                  <p:stCondLst>
                                    <p:cond delay="1000"/>
                                  </p:stCondLst>
                                  <p:childTnLst>
                                    <p:set>
                                      <p:cBhvr>
                                        <p:cTn dur="1" fill="hold">
                                          <p:stCondLst>
                                            <p:cond delay="0"/>
                                          </p:stCondLst>
                                        </p:cTn>
                                        <p:tgtEl>
                                          <p:spTgt spid="379"/>
                                        </p:tgtEl>
                                        <p:attrNameLst>
                                          <p:attrName>style.visibility</p:attrName>
                                        </p:attrNameLst>
                                      </p:cBhvr>
                                      <p:to>
                                        <p:strVal val="visible"/>
                                      </p:to>
                                    </p:set>
                                  </p:childTnLst>
                                </p:cTn>
                              </p:par>
                            </p:childTnLst>
                          </p:cTn>
                        </p:par>
                        <p:par>
                          <p:cTn fill="hold">
                            <p:stCondLst>
                              <p:cond delay="39"/>
                            </p:stCondLst>
                            <p:childTnLst>
                              <p:par>
                                <p:cTn fill="hold" nodeType="afterEffect" presetClass="entr" presetID="1" presetSubtype="0">
                                  <p:stCondLst>
                                    <p:cond delay="1000"/>
                                  </p:stCondLst>
                                  <p:childTnLst>
                                    <p:set>
                                      <p:cBhvr>
                                        <p:cTn dur="1" fill="hold">
                                          <p:stCondLst>
                                            <p:cond delay="0"/>
                                          </p:stCondLst>
                                        </p:cTn>
                                        <p:tgtEl>
                                          <p:spTgt spid="380"/>
                                        </p:tgtEl>
                                        <p:attrNameLst>
                                          <p:attrName>style.visibility</p:attrName>
                                        </p:attrNameLst>
                                      </p:cBhvr>
                                      <p:to>
                                        <p:strVal val="visible"/>
                                      </p:to>
                                    </p:set>
                                  </p:childTnLst>
                                </p:cTn>
                              </p:par>
                            </p:childTnLst>
                          </p:cTn>
                        </p:par>
                        <p:par>
                          <p:cTn fill="hold">
                            <p:stCondLst>
                              <p:cond delay="40"/>
                            </p:stCondLst>
                            <p:childTnLst>
                              <p:par>
                                <p:cTn fill="hold" nodeType="afterEffect" presetClass="entr" presetID="1" presetSubtype="0">
                                  <p:stCondLst>
                                    <p:cond delay="1000"/>
                                  </p:stCondLst>
                                  <p:childTnLst>
                                    <p:set>
                                      <p:cBhvr>
                                        <p:cTn dur="1" fill="hold">
                                          <p:stCondLst>
                                            <p:cond delay="0"/>
                                          </p:stCondLst>
                                        </p:cTn>
                                        <p:tgtEl>
                                          <p:spTgt spid="381"/>
                                        </p:tgtEl>
                                        <p:attrNameLst>
                                          <p:attrName>style.visibility</p:attrName>
                                        </p:attrNameLst>
                                      </p:cBhvr>
                                      <p:to>
                                        <p:strVal val="visible"/>
                                      </p:to>
                                    </p:set>
                                  </p:childTnLst>
                                </p:cTn>
                              </p:par>
                            </p:childTnLst>
                          </p:cTn>
                        </p:par>
                        <p:par>
                          <p:cTn fill="hold">
                            <p:stCondLst>
                              <p:cond delay="41"/>
                            </p:stCondLst>
                            <p:childTnLst>
                              <p:par>
                                <p:cTn fill="hold" nodeType="afterEffect" presetClass="entr" presetID="1" presetSubtype="0">
                                  <p:stCondLst>
                                    <p:cond delay="1000"/>
                                  </p:stCondLst>
                                  <p:childTnLst>
                                    <p:set>
                                      <p:cBhvr>
                                        <p:cTn dur="1" fill="hold">
                                          <p:stCondLst>
                                            <p:cond delay="0"/>
                                          </p:stCondLst>
                                        </p:cTn>
                                        <p:tgtEl>
                                          <p:spTgt spid="382"/>
                                        </p:tgtEl>
                                        <p:attrNameLst>
                                          <p:attrName>style.visibility</p:attrName>
                                        </p:attrNameLst>
                                      </p:cBhvr>
                                      <p:to>
                                        <p:strVal val="visible"/>
                                      </p:to>
                                    </p:set>
                                  </p:childTnLst>
                                </p:cTn>
                              </p:par>
                            </p:childTnLst>
                          </p:cTn>
                        </p:par>
                        <p:par>
                          <p:cTn fill="hold">
                            <p:stCondLst>
                              <p:cond delay="42"/>
                            </p:stCondLst>
                            <p:childTnLst>
                              <p:par>
                                <p:cTn fill="hold" nodeType="afterEffect" presetClass="entr" presetID="1" presetSubtype="0">
                                  <p:stCondLst>
                                    <p:cond delay="1000"/>
                                  </p:stCondLst>
                                  <p:childTnLst>
                                    <p:set>
                                      <p:cBhvr>
                                        <p:cTn dur="1" fill="hold">
                                          <p:stCondLst>
                                            <p:cond delay="0"/>
                                          </p:stCondLst>
                                        </p:cTn>
                                        <p:tgtEl>
                                          <p:spTgt spid="383"/>
                                        </p:tgtEl>
                                        <p:attrNameLst>
                                          <p:attrName>style.visibility</p:attrName>
                                        </p:attrNameLst>
                                      </p:cBhvr>
                                      <p:to>
                                        <p:strVal val="visible"/>
                                      </p:to>
                                    </p:set>
                                  </p:childTnLst>
                                </p:cTn>
                              </p:par>
                            </p:childTnLst>
                          </p:cTn>
                        </p:par>
                        <p:par>
                          <p:cTn fill="hold">
                            <p:stCondLst>
                              <p:cond delay="43"/>
                            </p:stCondLst>
                            <p:childTnLst>
                              <p:par>
                                <p:cTn fill="hold" nodeType="afterEffect" presetClass="entr" presetID="1" presetSubtype="0">
                                  <p:stCondLst>
                                    <p:cond delay="1000"/>
                                  </p:stCondLst>
                                  <p:childTnLst>
                                    <p:set>
                                      <p:cBhvr>
                                        <p:cTn dur="1" fill="hold">
                                          <p:stCondLst>
                                            <p:cond delay="0"/>
                                          </p:stCondLst>
                                        </p:cTn>
                                        <p:tgtEl>
                                          <p:spTgt spid="384"/>
                                        </p:tgtEl>
                                        <p:attrNameLst>
                                          <p:attrName>style.visibility</p:attrName>
                                        </p:attrNameLst>
                                      </p:cBhvr>
                                      <p:to>
                                        <p:strVal val="visible"/>
                                      </p:to>
                                    </p:set>
                                  </p:childTnLst>
                                </p:cTn>
                              </p:par>
                            </p:childTnLst>
                          </p:cTn>
                        </p:par>
                        <p:par>
                          <p:cTn fill="hold">
                            <p:stCondLst>
                              <p:cond delay="44"/>
                            </p:stCondLst>
                            <p:childTnLst>
                              <p:par>
                                <p:cTn fill="hold" nodeType="afterEffect" presetClass="entr" presetID="1" presetSubtype="0">
                                  <p:stCondLst>
                                    <p:cond delay="1000"/>
                                  </p:stCondLst>
                                  <p:childTnLst>
                                    <p:set>
                                      <p:cBhvr>
                                        <p:cTn dur="1" fill="hold">
                                          <p:stCondLst>
                                            <p:cond delay="0"/>
                                          </p:stCondLst>
                                        </p:cTn>
                                        <p:tgtEl>
                                          <p:spTgt spid="385"/>
                                        </p:tgtEl>
                                        <p:attrNameLst>
                                          <p:attrName>style.visibility</p:attrName>
                                        </p:attrNameLst>
                                      </p:cBhvr>
                                      <p:to>
                                        <p:strVal val="visible"/>
                                      </p:to>
                                    </p:set>
                                  </p:childTnLst>
                                </p:cTn>
                              </p:par>
                            </p:childTnLst>
                          </p:cTn>
                        </p:par>
                        <p:par>
                          <p:cTn fill="hold">
                            <p:stCondLst>
                              <p:cond delay="45"/>
                            </p:stCondLst>
                            <p:childTnLst>
                              <p:par>
                                <p:cTn fill="hold" nodeType="afterEffect" presetClass="entr" presetID="1" presetSubtype="0">
                                  <p:stCondLst>
                                    <p:cond delay="1000"/>
                                  </p:stCondLst>
                                  <p:childTnLst>
                                    <p:set>
                                      <p:cBhvr>
                                        <p:cTn dur="1" fill="hold">
                                          <p:stCondLst>
                                            <p:cond delay="0"/>
                                          </p:stCondLst>
                                        </p:cTn>
                                        <p:tgtEl>
                                          <p:spTgt spid="386"/>
                                        </p:tgtEl>
                                        <p:attrNameLst>
                                          <p:attrName>style.visibility</p:attrName>
                                        </p:attrNameLst>
                                      </p:cBhvr>
                                      <p:to>
                                        <p:strVal val="visible"/>
                                      </p:to>
                                    </p:set>
                                  </p:childTnLst>
                                </p:cTn>
                              </p:par>
                            </p:childTnLst>
                          </p:cTn>
                        </p:par>
                        <p:par>
                          <p:cTn fill="hold">
                            <p:stCondLst>
                              <p:cond delay="46"/>
                            </p:stCondLst>
                            <p:childTnLst>
                              <p:par>
                                <p:cTn fill="hold" nodeType="afterEffect" presetClass="entr" presetID="1" presetSubtype="0">
                                  <p:stCondLst>
                                    <p:cond delay="1000"/>
                                  </p:stCondLst>
                                  <p:childTnLst>
                                    <p:set>
                                      <p:cBhvr>
                                        <p:cTn dur="1" fill="hold">
                                          <p:stCondLst>
                                            <p:cond delay="0"/>
                                          </p:stCondLst>
                                        </p:cTn>
                                        <p:tgtEl>
                                          <p:spTgt spid="387"/>
                                        </p:tgtEl>
                                        <p:attrNameLst>
                                          <p:attrName>style.visibility</p:attrName>
                                        </p:attrNameLst>
                                      </p:cBhvr>
                                      <p:to>
                                        <p:strVal val="visible"/>
                                      </p:to>
                                    </p:set>
                                  </p:childTnLst>
                                </p:cTn>
                              </p:par>
                            </p:childTnLst>
                          </p:cTn>
                        </p:par>
                        <p:par>
                          <p:cTn fill="hold">
                            <p:stCondLst>
                              <p:cond delay="47"/>
                            </p:stCondLst>
                            <p:childTnLst>
                              <p:par>
                                <p:cTn fill="hold" nodeType="afterEffect" presetClass="entr" presetID="1" presetSubtype="0">
                                  <p:stCondLst>
                                    <p:cond delay="1000"/>
                                  </p:stCondLst>
                                  <p:childTnLst>
                                    <p:set>
                                      <p:cBhvr>
                                        <p:cTn dur="1" fill="hold">
                                          <p:stCondLst>
                                            <p:cond delay="0"/>
                                          </p:stCondLst>
                                        </p:cTn>
                                        <p:tgtEl>
                                          <p:spTgt spid="388"/>
                                        </p:tgtEl>
                                        <p:attrNameLst>
                                          <p:attrName>style.visibility</p:attrName>
                                        </p:attrNameLst>
                                      </p:cBhvr>
                                      <p:to>
                                        <p:strVal val="visible"/>
                                      </p:to>
                                    </p:set>
                                  </p:childTnLst>
                                </p:cTn>
                              </p:par>
                            </p:childTnLst>
                          </p:cTn>
                        </p:par>
                        <p:par>
                          <p:cTn fill="hold">
                            <p:stCondLst>
                              <p:cond delay="48"/>
                            </p:stCondLst>
                            <p:childTnLst>
                              <p:par>
                                <p:cTn fill="hold" nodeType="afterEffect" presetClass="entr" presetID="1" presetSubtype="0">
                                  <p:stCondLst>
                                    <p:cond delay="1000"/>
                                  </p:stCondLst>
                                  <p:childTnLst>
                                    <p:set>
                                      <p:cBhvr>
                                        <p:cTn dur="1" fill="hold">
                                          <p:stCondLst>
                                            <p:cond delay="0"/>
                                          </p:stCondLst>
                                        </p:cTn>
                                        <p:tgtEl>
                                          <p:spTgt spid="389"/>
                                        </p:tgtEl>
                                        <p:attrNameLst>
                                          <p:attrName>style.visibility</p:attrName>
                                        </p:attrNameLst>
                                      </p:cBhvr>
                                      <p:to>
                                        <p:strVal val="visible"/>
                                      </p:to>
                                    </p:set>
                                  </p:childTnLst>
                                </p:cTn>
                              </p:par>
                            </p:childTnLst>
                          </p:cTn>
                        </p:par>
                        <p:par>
                          <p:cTn fill="hold">
                            <p:stCondLst>
                              <p:cond delay="49"/>
                            </p:stCondLst>
                            <p:childTnLst>
                              <p:par>
                                <p:cTn fill="hold" nodeType="afterEffect" presetClass="entr" presetID="1" presetSubtype="0">
                                  <p:stCondLst>
                                    <p:cond delay="1000"/>
                                  </p:stCondLst>
                                  <p:childTnLst>
                                    <p:set>
                                      <p:cBhvr>
                                        <p:cTn dur="1" fill="hold">
                                          <p:stCondLst>
                                            <p:cond delay="0"/>
                                          </p:stCondLst>
                                        </p:cTn>
                                        <p:tgtEl>
                                          <p:spTgt spid="390"/>
                                        </p:tgtEl>
                                        <p:attrNameLst>
                                          <p:attrName>style.visibility</p:attrName>
                                        </p:attrNameLst>
                                      </p:cBhvr>
                                      <p:to>
                                        <p:strVal val="visible"/>
                                      </p:to>
                                    </p:set>
                                  </p:childTnLst>
                                </p:cTn>
                              </p:par>
                            </p:childTnLst>
                          </p:cTn>
                        </p:par>
                        <p:par>
                          <p:cTn fill="hold">
                            <p:stCondLst>
                              <p:cond delay="50"/>
                            </p:stCondLst>
                            <p:childTnLst>
                              <p:par>
                                <p:cTn fill="hold" nodeType="afterEffect" presetClass="entr" presetID="1" presetSubtype="0">
                                  <p:stCondLst>
                                    <p:cond delay="1000"/>
                                  </p:stCondLst>
                                  <p:childTnLst>
                                    <p:set>
                                      <p:cBhvr>
                                        <p:cTn dur="1" fill="hold">
                                          <p:stCondLst>
                                            <p:cond delay="0"/>
                                          </p:stCondLst>
                                        </p:cTn>
                                        <p:tgtEl>
                                          <p:spTgt spid="391"/>
                                        </p:tgtEl>
                                        <p:attrNameLst>
                                          <p:attrName>style.visibility</p:attrName>
                                        </p:attrNameLst>
                                      </p:cBhvr>
                                      <p:to>
                                        <p:strVal val="visible"/>
                                      </p:to>
                                    </p:set>
                                  </p:childTnLst>
                                </p:cTn>
                              </p:par>
                            </p:childTnLst>
                          </p:cTn>
                        </p:par>
                        <p:par>
                          <p:cTn fill="hold">
                            <p:stCondLst>
                              <p:cond delay="51"/>
                            </p:stCondLst>
                            <p:childTnLst>
                              <p:par>
                                <p:cTn fill="hold" nodeType="afterEffect" presetClass="entr" presetID="1" presetSubtype="0">
                                  <p:stCondLst>
                                    <p:cond delay="1000"/>
                                  </p:stCondLst>
                                  <p:childTnLst>
                                    <p:set>
                                      <p:cBhvr>
                                        <p:cTn dur="1" fill="hold">
                                          <p:stCondLst>
                                            <p:cond delay="0"/>
                                          </p:stCondLst>
                                        </p:cTn>
                                        <p:tgtEl>
                                          <p:spTgt spid="392"/>
                                        </p:tgtEl>
                                        <p:attrNameLst>
                                          <p:attrName>style.visibility</p:attrName>
                                        </p:attrNameLst>
                                      </p:cBhvr>
                                      <p:to>
                                        <p:strVal val="visible"/>
                                      </p:to>
                                    </p:set>
                                  </p:childTnLst>
                                </p:cTn>
                              </p:par>
                            </p:childTnLst>
                          </p:cTn>
                        </p:par>
                        <p:par>
                          <p:cTn fill="hold">
                            <p:stCondLst>
                              <p:cond delay="52"/>
                            </p:stCondLst>
                            <p:childTnLst>
                              <p:par>
                                <p:cTn fill="hold" nodeType="afterEffect" presetClass="entr" presetID="1" presetSubtype="0">
                                  <p:stCondLst>
                                    <p:cond delay="1000"/>
                                  </p:stCondLst>
                                  <p:childTnLst>
                                    <p:set>
                                      <p:cBhvr>
                                        <p:cTn dur="1" fill="hold">
                                          <p:stCondLst>
                                            <p:cond delay="0"/>
                                          </p:stCondLst>
                                        </p:cTn>
                                        <p:tgtEl>
                                          <p:spTgt spid="393"/>
                                        </p:tgtEl>
                                        <p:attrNameLst>
                                          <p:attrName>style.visibility</p:attrName>
                                        </p:attrNameLst>
                                      </p:cBhvr>
                                      <p:to>
                                        <p:strVal val="visible"/>
                                      </p:to>
                                    </p:set>
                                  </p:childTnLst>
                                </p:cTn>
                              </p:par>
                            </p:childTnLst>
                          </p:cTn>
                        </p:par>
                        <p:par>
                          <p:cTn fill="hold">
                            <p:stCondLst>
                              <p:cond delay="53"/>
                            </p:stCondLst>
                            <p:childTnLst>
                              <p:par>
                                <p:cTn fill="hold" nodeType="afterEffect" presetClass="entr" presetID="1" presetSubtype="0">
                                  <p:stCondLst>
                                    <p:cond delay="1000"/>
                                  </p:stCondLst>
                                  <p:childTnLst>
                                    <p:set>
                                      <p:cBhvr>
                                        <p:cTn dur="1" fill="hold">
                                          <p:stCondLst>
                                            <p:cond delay="0"/>
                                          </p:stCondLst>
                                        </p:cTn>
                                        <p:tgtEl>
                                          <p:spTgt spid="394"/>
                                        </p:tgtEl>
                                        <p:attrNameLst>
                                          <p:attrName>style.visibility</p:attrName>
                                        </p:attrNameLst>
                                      </p:cBhvr>
                                      <p:to>
                                        <p:strVal val="visible"/>
                                      </p:to>
                                    </p:set>
                                  </p:childTnLst>
                                </p:cTn>
                              </p:par>
                            </p:childTnLst>
                          </p:cTn>
                        </p:par>
                        <p:par>
                          <p:cTn fill="hold">
                            <p:stCondLst>
                              <p:cond delay="54"/>
                            </p:stCondLst>
                            <p:childTnLst>
                              <p:par>
                                <p:cTn fill="hold" nodeType="afterEffect" presetClass="entr" presetID="1" presetSubtype="0">
                                  <p:stCondLst>
                                    <p:cond delay="1000"/>
                                  </p:stCondLst>
                                  <p:childTnLst>
                                    <p:set>
                                      <p:cBhvr>
                                        <p:cTn dur="1" fill="hold">
                                          <p:stCondLst>
                                            <p:cond delay="0"/>
                                          </p:stCondLst>
                                        </p:cTn>
                                        <p:tgtEl>
                                          <p:spTgt spid="395"/>
                                        </p:tgtEl>
                                        <p:attrNameLst>
                                          <p:attrName>style.visibility</p:attrName>
                                        </p:attrNameLst>
                                      </p:cBhvr>
                                      <p:to>
                                        <p:strVal val="visible"/>
                                      </p:to>
                                    </p:set>
                                  </p:childTnLst>
                                </p:cTn>
                              </p:par>
                            </p:childTnLst>
                          </p:cTn>
                        </p:par>
                        <p:par>
                          <p:cTn fill="hold">
                            <p:stCondLst>
                              <p:cond delay="55"/>
                            </p:stCondLst>
                            <p:childTnLst>
                              <p:par>
                                <p:cTn fill="hold" nodeType="afterEffect" presetClass="entr" presetID="1" presetSubtype="0">
                                  <p:stCondLst>
                                    <p:cond delay="1000"/>
                                  </p:stCondLst>
                                  <p:childTnLst>
                                    <p:set>
                                      <p:cBhvr>
                                        <p:cTn dur="1" fill="hold">
                                          <p:stCondLst>
                                            <p:cond delay="0"/>
                                          </p:stCondLst>
                                        </p:cTn>
                                        <p:tgtEl>
                                          <p:spTgt spid="396"/>
                                        </p:tgtEl>
                                        <p:attrNameLst>
                                          <p:attrName>style.visibility</p:attrName>
                                        </p:attrNameLst>
                                      </p:cBhvr>
                                      <p:to>
                                        <p:strVal val="visible"/>
                                      </p:to>
                                    </p:set>
                                  </p:childTnLst>
                                </p:cTn>
                              </p:par>
                            </p:childTnLst>
                          </p:cTn>
                        </p:par>
                        <p:par>
                          <p:cTn fill="hold">
                            <p:stCondLst>
                              <p:cond delay="56"/>
                            </p:stCondLst>
                            <p:childTnLst>
                              <p:par>
                                <p:cTn fill="hold" nodeType="afterEffect" presetClass="entr" presetID="1" presetSubtype="0">
                                  <p:stCondLst>
                                    <p:cond delay="1000"/>
                                  </p:stCondLst>
                                  <p:childTnLst>
                                    <p:set>
                                      <p:cBhvr>
                                        <p:cTn dur="1" fill="hold">
                                          <p:stCondLst>
                                            <p:cond delay="0"/>
                                          </p:stCondLst>
                                        </p:cTn>
                                        <p:tgtEl>
                                          <p:spTgt spid="397"/>
                                        </p:tgtEl>
                                        <p:attrNameLst>
                                          <p:attrName>style.visibility</p:attrName>
                                        </p:attrNameLst>
                                      </p:cBhvr>
                                      <p:to>
                                        <p:strVal val="visible"/>
                                      </p:to>
                                    </p:set>
                                  </p:childTnLst>
                                </p:cTn>
                              </p:par>
                            </p:childTnLst>
                          </p:cTn>
                        </p:par>
                        <p:par>
                          <p:cTn fill="hold">
                            <p:stCondLst>
                              <p:cond delay="57"/>
                            </p:stCondLst>
                            <p:childTnLst>
                              <p:par>
                                <p:cTn fill="hold" nodeType="afterEffect" presetClass="entr" presetID="1" presetSubtype="0">
                                  <p:stCondLst>
                                    <p:cond delay="1000"/>
                                  </p:stCondLst>
                                  <p:childTnLst>
                                    <p:set>
                                      <p:cBhvr>
                                        <p:cTn dur="1" fill="hold">
                                          <p:stCondLst>
                                            <p:cond delay="0"/>
                                          </p:stCondLst>
                                        </p:cTn>
                                        <p:tgtEl>
                                          <p:spTgt spid="398"/>
                                        </p:tgtEl>
                                        <p:attrNameLst>
                                          <p:attrName>style.visibility</p:attrName>
                                        </p:attrNameLst>
                                      </p:cBhvr>
                                      <p:to>
                                        <p:strVal val="visible"/>
                                      </p:to>
                                    </p:set>
                                  </p:childTnLst>
                                </p:cTn>
                              </p:par>
                            </p:childTnLst>
                          </p:cTn>
                        </p:par>
                        <p:par>
                          <p:cTn fill="hold">
                            <p:stCondLst>
                              <p:cond delay="58"/>
                            </p:stCondLst>
                            <p:childTnLst>
                              <p:par>
                                <p:cTn fill="hold" nodeType="afterEffect" presetClass="entr" presetID="1" presetSubtype="0">
                                  <p:stCondLst>
                                    <p:cond delay="1000"/>
                                  </p:stCondLst>
                                  <p:childTnLst>
                                    <p:set>
                                      <p:cBhvr>
                                        <p:cTn dur="1" fill="hold">
                                          <p:stCondLst>
                                            <p:cond delay="0"/>
                                          </p:stCondLst>
                                        </p:cTn>
                                        <p:tgtEl>
                                          <p:spTgt spid="399"/>
                                        </p:tgtEl>
                                        <p:attrNameLst>
                                          <p:attrName>style.visibility</p:attrName>
                                        </p:attrNameLst>
                                      </p:cBhvr>
                                      <p:to>
                                        <p:strVal val="visible"/>
                                      </p:to>
                                    </p:set>
                                  </p:childTnLst>
                                </p:cTn>
                              </p:par>
                            </p:childTnLst>
                          </p:cTn>
                        </p:par>
                        <p:par>
                          <p:cTn fill="hold">
                            <p:stCondLst>
                              <p:cond delay="59"/>
                            </p:stCondLst>
                            <p:childTnLst>
                              <p:par>
                                <p:cTn fill="hold" nodeType="afterEffect" presetClass="entr" presetID="1" presetSubtype="0">
                                  <p:stCondLst>
                                    <p:cond delay="100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