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9" r:id="rId3"/>
    <p:sldId id="278" r:id="rId4"/>
    <p:sldId id="264" r:id="rId5"/>
    <p:sldId id="265" r:id="rId6"/>
    <p:sldId id="266" r:id="rId7"/>
    <p:sldId id="267" r:id="rId8"/>
    <p:sldId id="280" r:id="rId9"/>
    <p:sldId id="268" r:id="rId10"/>
    <p:sldId id="269" r:id="rId11"/>
    <p:sldId id="270" r:id="rId12"/>
    <p:sldId id="271" r:id="rId13"/>
    <p:sldId id="272" r:id="rId14"/>
    <p:sldId id="281"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B81"/>
    <a:srgbClr val="FF0000"/>
    <a:srgbClr val="00FF00"/>
    <a:srgbClr val="FFFFFF"/>
    <a:srgbClr val="000000"/>
    <a:srgbClr val="CFB5F2"/>
    <a:srgbClr val="610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p:cViewPr varScale="1">
        <p:scale>
          <a:sx n="75" d="100"/>
          <a:sy n="75" d="100"/>
        </p:scale>
        <p:origin x="126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CA69C-DD03-425E-AFC2-BFEE179D6745}" type="datetimeFigureOut">
              <a:rPr lang="en-IN" smtClean="0"/>
              <a:t>12-07-2018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606FC-2E86-49C6-85C5-40228B5A29E0}" type="slidenum">
              <a:rPr lang="en-IN" smtClean="0"/>
              <a:t>‹#›</a:t>
            </a:fld>
            <a:endParaRPr lang="en-IN"/>
          </a:p>
        </p:txBody>
      </p:sp>
    </p:spTree>
    <p:extLst>
      <p:ext uri="{BB962C8B-B14F-4D97-AF65-F5344CB8AC3E}">
        <p14:creationId xmlns:p14="http://schemas.microsoft.com/office/powerpoint/2010/main" val="388503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a:off x="0" y="6224399"/>
            <a:ext cx="9144000" cy="633601"/>
          </a:xfrm>
          <a:prstGeom prst="rect">
            <a:avLst/>
          </a:prstGeom>
        </p:spPr>
      </p:pic>
      <p:pic>
        <p:nvPicPr>
          <p:cNvPr id="15" name="Picture 14">
            <a:extLst>
              <a:ext uri="{FF2B5EF4-FFF2-40B4-BE49-F238E27FC236}">
                <a16:creationId xmlns:a16="http://schemas.microsoft.com/office/drawing/2014/main" xmlns="" id="{FE9E4003-6AF3-49ED-A8A0-966F5256055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9376" y="1185333"/>
            <a:ext cx="2785247" cy="3381604"/>
          </a:xfrm>
          <a:prstGeom prst="rect">
            <a:avLst/>
          </a:prstGeom>
        </p:spPr>
      </p:pic>
      <p:sp>
        <p:nvSpPr>
          <p:cNvPr id="17" name="TextBox 16">
            <a:extLst>
              <a:ext uri="{FF2B5EF4-FFF2-40B4-BE49-F238E27FC236}">
                <a16:creationId xmlns:a16="http://schemas.microsoft.com/office/drawing/2014/main" xmlns="" id="{378D4AAA-3CDD-4D54-BE36-01F929F1EC5C}"/>
              </a:ext>
            </a:extLst>
          </p:cNvPr>
          <p:cNvSpPr txBox="1"/>
          <p:nvPr userDrawn="1"/>
        </p:nvSpPr>
        <p:spPr>
          <a:xfrm>
            <a:off x="1674763" y="5118669"/>
            <a:ext cx="5945154" cy="553998"/>
          </a:xfrm>
          <a:prstGeom prst="rect">
            <a:avLst/>
          </a:prstGeom>
          <a:noFill/>
        </p:spPr>
        <p:txBody>
          <a:bodyPr wrap="none" rtlCol="0">
            <a:spAutoFit/>
          </a:bodyPr>
          <a:lstStyle/>
          <a:p>
            <a:r>
              <a:rPr lang="en-US" sz="3000" dirty="0">
                <a:solidFill>
                  <a:srgbClr val="D91B81"/>
                </a:solidFill>
              </a:rPr>
              <a:t>Ethnus Consultancy Services Pvt. Ltd.</a:t>
            </a:r>
          </a:p>
        </p:txBody>
      </p:sp>
    </p:spTree>
    <p:extLst>
      <p:ext uri="{BB962C8B-B14F-4D97-AF65-F5344CB8AC3E}">
        <p14:creationId xmlns:p14="http://schemas.microsoft.com/office/powerpoint/2010/main" val="62089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rmation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xmlns=""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xmlns=""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Brain in head">
            <a:extLst>
              <a:ext uri="{FF2B5EF4-FFF2-40B4-BE49-F238E27FC236}">
                <a16:creationId xmlns:a16="http://schemas.microsoft.com/office/drawing/2014/main" xmlns="" id="{2A698E03-86C0-40CC-8DE4-C762BD70201D}"/>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173026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p">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xmlns=""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xmlns=""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Lightbulb">
            <a:extLst>
              <a:ext uri="{FF2B5EF4-FFF2-40B4-BE49-F238E27FC236}">
                <a16:creationId xmlns:a16="http://schemas.microsoft.com/office/drawing/2014/main" xmlns="" id="{1D52ED94-A21B-44F6-B189-C0B47298113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93772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 Intr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xmlns=""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xmlns=""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xmlns="" id="{23948ED8-3679-476D-8E3C-294A6D67FE7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7450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tivity - Rul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xmlns=""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xmlns=""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xmlns="" id="{23948ED8-3679-476D-8E3C-294A6D67FE7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851660" y="811151"/>
            <a:ext cx="393192" cy="393192"/>
          </a:xfrm>
          <a:prstGeom prst="rect">
            <a:avLst/>
          </a:prstGeom>
        </p:spPr>
      </p:pic>
      <p:sp>
        <p:nvSpPr>
          <p:cNvPr id="10" name="Text Placeholder 6">
            <a:extLst>
              <a:ext uri="{FF2B5EF4-FFF2-40B4-BE49-F238E27FC236}">
                <a16:creationId xmlns:a16="http://schemas.microsoft.com/office/drawing/2014/main" xmlns="" id="{45C2ADA3-D191-43C5-83A1-F77D26F7D789}"/>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134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xmlns=""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xmlns=""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Pencil">
            <a:extLst>
              <a:ext uri="{FF2B5EF4-FFF2-40B4-BE49-F238E27FC236}">
                <a16:creationId xmlns:a16="http://schemas.microsoft.com/office/drawing/2014/main" xmlns="" id="{33C17763-7A82-42B3-8938-B301C2B1BA70}"/>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851660" y="811151"/>
            <a:ext cx="393192" cy="393192"/>
          </a:xfrm>
          <a:prstGeom prst="rect">
            <a:avLst/>
          </a:prstGeom>
        </p:spPr>
      </p:pic>
      <p:sp>
        <p:nvSpPr>
          <p:cNvPr id="7" name="Text Placeholder 6">
            <a:extLst>
              <a:ext uri="{FF2B5EF4-FFF2-40B4-BE49-F238E27FC236}">
                <a16:creationId xmlns:a16="http://schemas.microsoft.com/office/drawing/2014/main" xmlns="" id="{C5C80C31-52AB-46E9-A791-2FDDFEB0048B}"/>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49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Tree>
    <p:extLst>
      <p:ext uri="{BB962C8B-B14F-4D97-AF65-F5344CB8AC3E}">
        <p14:creationId xmlns:p14="http://schemas.microsoft.com/office/powerpoint/2010/main" val="12160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152BFFB-D196-42F4-AC79-34CD6131BE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59387" b="28295"/>
          <a:stretch/>
        </p:blipFill>
        <p:spPr>
          <a:xfrm flipH="1">
            <a:off x="0" y="6224399"/>
            <a:ext cx="9144000" cy="633601"/>
          </a:xfrm>
          <a:prstGeom prst="rect">
            <a:avLst/>
          </a:prstGeom>
        </p:spPr>
      </p:pic>
      <p:pic>
        <p:nvPicPr>
          <p:cNvPr id="9" name="Picture 8">
            <a:extLst>
              <a:ext uri="{FF2B5EF4-FFF2-40B4-BE49-F238E27FC236}">
                <a16:creationId xmlns:a16="http://schemas.microsoft.com/office/drawing/2014/main" xmlns="" id="{6A92AEBE-4A7A-4B35-88F3-7E0A566AE05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2" name="Arrow: Pentagon 1">
            <a:extLst>
              <a:ext uri="{FF2B5EF4-FFF2-40B4-BE49-F238E27FC236}">
                <a16:creationId xmlns:a16="http://schemas.microsoft.com/office/drawing/2014/main" xmlns="" id="{730322F6-8E74-4B84-85CA-B1C793CD80DD}"/>
              </a:ext>
            </a:extLst>
          </p:cNvPr>
          <p:cNvSpPr/>
          <p:nvPr userDrawn="1"/>
        </p:nvSpPr>
        <p:spPr>
          <a:xfrm>
            <a:off x="0" y="698676"/>
            <a:ext cx="2196000" cy="396000"/>
          </a:xfrm>
          <a:prstGeom prst="homePlate">
            <a:avLst/>
          </a:prstGeom>
          <a:solidFill>
            <a:srgbClr val="610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xmlns="" id="{BB488EB6-5ADF-4CAA-8823-321EFD6B34E1}"/>
              </a:ext>
            </a:extLst>
          </p:cNvPr>
          <p:cNvSpPr>
            <a:spLocks noGrp="1"/>
          </p:cNvSpPr>
          <p:nvPr>
            <p:ph type="body" sz="quarter" idx="10" hasCustomPrompt="1"/>
          </p:nvPr>
        </p:nvSpPr>
        <p:spPr>
          <a:xfrm>
            <a:off x="0" y="698676"/>
            <a:ext cx="1973943" cy="378276"/>
          </a:xfrm>
        </p:spPr>
        <p:txBody>
          <a:bodyPr wrap="none" anchor="ctr">
            <a:noAutofit/>
          </a:bodyPr>
          <a:lstStyle>
            <a:lvl1pPr marL="0" indent="0" algn="l">
              <a:buNone/>
              <a:defRPr sz="1800">
                <a:solidFill>
                  <a:schemeClr val="bg1"/>
                </a:solidFill>
              </a:defRPr>
            </a:lvl1pPr>
          </a:lstStyle>
          <a:p>
            <a:pPr lvl="0"/>
            <a:r>
              <a:rPr lang="en-US" dirty="0"/>
              <a:t>#100</a:t>
            </a:r>
          </a:p>
        </p:txBody>
      </p:sp>
      <p:sp>
        <p:nvSpPr>
          <p:cNvPr id="135" name="Text Placeholder 134">
            <a:extLst>
              <a:ext uri="{FF2B5EF4-FFF2-40B4-BE49-F238E27FC236}">
                <a16:creationId xmlns:a16="http://schemas.microsoft.com/office/drawing/2014/main" xmlns="" id="{21A51C03-CBA4-406F-B72A-D8D73B2C85EF}"/>
              </a:ext>
            </a:extLst>
          </p:cNvPr>
          <p:cNvSpPr>
            <a:spLocks noGrp="1"/>
          </p:cNvSpPr>
          <p:nvPr>
            <p:ph type="body" sz="quarter" idx="11" hasCustomPrompt="1"/>
          </p:nvPr>
        </p:nvSpPr>
        <p:spPr>
          <a:xfrm>
            <a:off x="0" y="1789886"/>
            <a:ext cx="9144000" cy="2649600"/>
          </a:xfrm>
        </p:spPr>
        <p:txBody>
          <a:bodyPr lIns="126000" tIns="151200" rIns="126000" bIns="151200">
            <a:noAutofit/>
          </a:bodyPr>
          <a:lstStyle>
            <a:lvl1pPr marL="0" indent="0">
              <a:lnSpc>
                <a:spcPct val="100000"/>
              </a:lnSpc>
              <a:spcBef>
                <a:spcPts val="0"/>
              </a:spcBef>
              <a:buNone/>
              <a:defRPr sz="1800" baseline="0"/>
            </a:lvl1pPr>
          </a:lstStyle>
          <a:p>
            <a:pPr lvl="0"/>
            <a:r>
              <a:rPr lang="en-US" dirty="0"/>
              <a:t>Enter the question here, along with the options.</a:t>
            </a:r>
          </a:p>
        </p:txBody>
      </p:sp>
    </p:spTree>
    <p:extLst>
      <p:ext uri="{BB962C8B-B14F-4D97-AF65-F5344CB8AC3E}">
        <p14:creationId xmlns:p14="http://schemas.microsoft.com/office/powerpoint/2010/main" val="53618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tmplLst>
          <p:tmpl lvl="1">
            <p:tnLst>
              <p:par>
                <p:cTn presetID="1" presetClass="entr" presetSubtype="0" fill="hold" nodeType="clickEffect">
                  <p:stCondLst>
                    <p:cond delay="0"/>
                  </p:stCondLst>
                  <p:childTnLst>
                    <p:set>
                      <p:cBhvr>
                        <p:cTn dur="1" fill="hold">
                          <p:stCondLst>
                            <p:cond delay="0"/>
                          </p:stCondLst>
                        </p:cTn>
                        <p:tgtEl>
                          <p:spTgt spid="135"/>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FE37-C6B6-448D-B3C0-CCD7DF28B1A2}" type="datetimeFigureOut">
              <a:rPr lang="en-US" smtClean="0"/>
              <a:t>7/12/2018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557A4-498D-4727-800D-A3EC1616A9D4}" type="slidenum">
              <a:rPr lang="en-US" smtClean="0"/>
              <a:t>‹#›</a:t>
            </a:fld>
            <a:endParaRPr lang="en-US" dirty="0"/>
          </a:p>
        </p:txBody>
      </p:sp>
    </p:spTree>
    <p:extLst>
      <p:ext uri="{BB962C8B-B14F-4D97-AF65-F5344CB8AC3E}">
        <p14:creationId xmlns:p14="http://schemas.microsoft.com/office/powerpoint/2010/main" val="2325863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7" r:id="rId4"/>
    <p:sldLayoutId id="2147483668" r:id="rId5"/>
    <p:sldLayoutId id="2147483666"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5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7</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Which of the following combinations of person, profession and city is definitely correct? </a:t>
            </a:r>
            <a:endParaRPr lang="en-US" dirty="0" smtClean="0"/>
          </a:p>
          <a:p>
            <a:endParaRPr lang="en-GB" dirty="0" smtClean="0"/>
          </a:p>
          <a:p>
            <a:r>
              <a:rPr lang="en-GB" dirty="0" smtClean="0"/>
              <a:t>A</a:t>
            </a:r>
            <a:r>
              <a:rPr lang="en-GB" dirty="0"/>
              <a:t>] </a:t>
            </a:r>
            <a:r>
              <a:rPr lang="en-US" dirty="0" err="1"/>
              <a:t>Gimi</a:t>
            </a:r>
            <a:r>
              <a:rPr lang="en-US" dirty="0"/>
              <a:t>— Fashion Designer— </a:t>
            </a:r>
            <a:r>
              <a:rPr lang="en-US" dirty="0" smtClean="0"/>
              <a:t>Chandigarh</a:t>
            </a:r>
            <a:endParaRPr lang="en-GB" dirty="0"/>
          </a:p>
          <a:p>
            <a:r>
              <a:rPr lang="en-GB" dirty="0"/>
              <a:t>B] </a:t>
            </a:r>
            <a:r>
              <a:rPr lang="en-US" dirty="0" err="1" smtClean="0"/>
              <a:t>Kandarp</a:t>
            </a:r>
            <a:r>
              <a:rPr lang="en-US" dirty="0"/>
              <a:t>— Painter— </a:t>
            </a:r>
            <a:r>
              <a:rPr lang="en-US" dirty="0" smtClean="0"/>
              <a:t>Bhopal</a:t>
            </a:r>
            <a:endParaRPr lang="en-GB" dirty="0"/>
          </a:p>
          <a:p>
            <a:r>
              <a:rPr lang="en-GB" dirty="0"/>
              <a:t>C] </a:t>
            </a:r>
            <a:r>
              <a:rPr lang="en-US" dirty="0"/>
              <a:t>Luv —Builder— Lucknow </a:t>
            </a:r>
            <a:endParaRPr lang="en-GB" dirty="0"/>
          </a:p>
          <a:p>
            <a:r>
              <a:rPr lang="en-GB" dirty="0"/>
              <a:t>D] </a:t>
            </a:r>
            <a:r>
              <a:rPr lang="en-GB" dirty="0" smtClean="0"/>
              <a:t>None of the above</a:t>
            </a:r>
            <a:endParaRPr lang="en-GB" dirty="0"/>
          </a:p>
          <a:p>
            <a:endParaRPr lang="en-GB" dirty="0"/>
          </a:p>
          <a:p>
            <a:r>
              <a:rPr lang="en-GB" dirty="0"/>
              <a:t>Answer: </a:t>
            </a:r>
            <a:r>
              <a:rPr lang="en-GB" dirty="0" smtClean="0"/>
              <a:t>D</a:t>
            </a:r>
            <a:endParaRPr lang="en-GB" dirty="0"/>
          </a:p>
        </p:txBody>
      </p:sp>
    </p:spTree>
    <p:extLst>
      <p:ext uri="{BB962C8B-B14F-4D97-AF65-F5344CB8AC3E}">
        <p14:creationId xmlns:p14="http://schemas.microsoft.com/office/powerpoint/2010/main" val="20029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8</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Who is working in Lucknow? </a:t>
            </a:r>
            <a:endParaRPr lang="en-US" dirty="0" smtClean="0"/>
          </a:p>
          <a:p>
            <a:endParaRPr lang="en-GB" dirty="0" smtClean="0"/>
          </a:p>
          <a:p>
            <a:r>
              <a:rPr lang="en-GB" dirty="0" smtClean="0"/>
              <a:t>A</a:t>
            </a:r>
            <a:r>
              <a:rPr lang="en-GB" dirty="0"/>
              <a:t>] </a:t>
            </a:r>
            <a:r>
              <a:rPr lang="en-GB" dirty="0" err="1" smtClean="0"/>
              <a:t>Javed</a:t>
            </a:r>
            <a:endParaRPr lang="en-GB" dirty="0"/>
          </a:p>
          <a:p>
            <a:r>
              <a:rPr lang="en-GB" dirty="0"/>
              <a:t>B] </a:t>
            </a:r>
            <a:r>
              <a:rPr lang="en-GB" dirty="0" err="1" smtClean="0"/>
              <a:t>Kandarp</a:t>
            </a:r>
            <a:endParaRPr lang="en-GB" dirty="0"/>
          </a:p>
          <a:p>
            <a:r>
              <a:rPr lang="en-GB" dirty="0"/>
              <a:t>C] </a:t>
            </a:r>
            <a:r>
              <a:rPr lang="en-GB" dirty="0" smtClean="0"/>
              <a:t>Moni</a:t>
            </a:r>
            <a:endParaRPr lang="en-GB" dirty="0"/>
          </a:p>
          <a:p>
            <a:r>
              <a:rPr lang="en-GB" dirty="0"/>
              <a:t>D] </a:t>
            </a:r>
            <a:r>
              <a:rPr lang="en-GB" dirty="0" smtClean="0"/>
              <a:t>Nitin</a:t>
            </a:r>
            <a:endParaRPr lang="en-GB" dirty="0"/>
          </a:p>
          <a:p>
            <a:endParaRPr lang="en-GB" dirty="0"/>
          </a:p>
          <a:p>
            <a:r>
              <a:rPr lang="en-GB" dirty="0"/>
              <a:t>Answer</a:t>
            </a:r>
            <a:r>
              <a:rPr lang="en-GB" dirty="0" smtClean="0"/>
              <a:t>: D</a:t>
            </a:r>
            <a:endParaRPr lang="en-GB" dirty="0"/>
          </a:p>
        </p:txBody>
      </p:sp>
    </p:spTree>
    <p:extLst>
      <p:ext uri="{BB962C8B-B14F-4D97-AF65-F5344CB8AC3E}">
        <p14:creationId xmlns:p14="http://schemas.microsoft.com/office/powerpoint/2010/main" val="871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9</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The Fashion Designer works in which city? </a:t>
            </a:r>
          </a:p>
          <a:p>
            <a:endParaRPr lang="en-GB" dirty="0" smtClean="0"/>
          </a:p>
          <a:p>
            <a:r>
              <a:rPr lang="en-GB" dirty="0" smtClean="0"/>
              <a:t>A</a:t>
            </a:r>
            <a:r>
              <a:rPr lang="en-GB" dirty="0"/>
              <a:t>] </a:t>
            </a:r>
            <a:r>
              <a:rPr lang="en-GB" dirty="0" smtClean="0"/>
              <a:t>Agra</a:t>
            </a:r>
            <a:endParaRPr lang="en-GB" dirty="0"/>
          </a:p>
          <a:p>
            <a:r>
              <a:rPr lang="en-GB" dirty="0"/>
              <a:t>B] </a:t>
            </a:r>
            <a:r>
              <a:rPr lang="en-GB" dirty="0" smtClean="0"/>
              <a:t>Kolkata</a:t>
            </a:r>
            <a:endParaRPr lang="en-GB" dirty="0"/>
          </a:p>
          <a:p>
            <a:r>
              <a:rPr lang="en-GB" dirty="0"/>
              <a:t>C] </a:t>
            </a:r>
            <a:r>
              <a:rPr lang="en-GB" dirty="0" smtClean="0"/>
              <a:t>Lucknow</a:t>
            </a:r>
            <a:endParaRPr lang="en-GB" dirty="0"/>
          </a:p>
          <a:p>
            <a:r>
              <a:rPr lang="en-GB" dirty="0"/>
              <a:t>D] </a:t>
            </a:r>
            <a:r>
              <a:rPr lang="en-GB" dirty="0" smtClean="0"/>
              <a:t>Chandigarh</a:t>
            </a:r>
            <a:endParaRPr lang="en-GB" dirty="0"/>
          </a:p>
          <a:p>
            <a:endParaRPr lang="en-GB" dirty="0"/>
          </a:p>
          <a:p>
            <a:r>
              <a:rPr lang="en-GB" dirty="0"/>
              <a:t>Answer: </a:t>
            </a:r>
            <a:r>
              <a:rPr lang="en-GB" dirty="0" smtClean="0"/>
              <a:t>B</a:t>
            </a:r>
            <a:endParaRPr lang="en-GB" dirty="0"/>
          </a:p>
        </p:txBody>
      </p:sp>
    </p:spTree>
    <p:extLst>
      <p:ext uri="{BB962C8B-B14F-4D97-AF65-F5344CB8AC3E}">
        <p14:creationId xmlns:p14="http://schemas.microsoft.com/office/powerpoint/2010/main" val="28450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10</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Who is the builder</a:t>
            </a:r>
            <a:r>
              <a:rPr lang="en-US" dirty="0" smtClean="0"/>
              <a:t>?</a:t>
            </a:r>
          </a:p>
          <a:p>
            <a:endParaRPr lang="en-GB" dirty="0" smtClean="0"/>
          </a:p>
          <a:p>
            <a:r>
              <a:rPr lang="en-GB" dirty="0" smtClean="0"/>
              <a:t>A</a:t>
            </a:r>
            <a:r>
              <a:rPr lang="en-GB" dirty="0"/>
              <a:t>] </a:t>
            </a:r>
            <a:r>
              <a:rPr lang="en-GB" dirty="0" smtClean="0"/>
              <a:t>Nitin</a:t>
            </a:r>
            <a:endParaRPr lang="en-GB" dirty="0"/>
          </a:p>
          <a:p>
            <a:r>
              <a:rPr lang="en-GB" dirty="0"/>
              <a:t>B] </a:t>
            </a:r>
            <a:r>
              <a:rPr lang="en-GB" dirty="0" err="1" smtClean="0"/>
              <a:t>Javed</a:t>
            </a:r>
            <a:endParaRPr lang="en-GB" dirty="0"/>
          </a:p>
          <a:p>
            <a:r>
              <a:rPr lang="en-GB" dirty="0"/>
              <a:t>C] </a:t>
            </a:r>
            <a:r>
              <a:rPr lang="en-GB" dirty="0" smtClean="0"/>
              <a:t>Moni</a:t>
            </a:r>
            <a:endParaRPr lang="en-GB" dirty="0"/>
          </a:p>
          <a:p>
            <a:r>
              <a:rPr lang="en-GB" dirty="0"/>
              <a:t>D] </a:t>
            </a:r>
            <a:r>
              <a:rPr lang="en-GB" dirty="0" smtClean="0"/>
              <a:t>None of these</a:t>
            </a:r>
            <a:endParaRPr lang="en-GB" dirty="0"/>
          </a:p>
          <a:p>
            <a:endParaRPr lang="en-GB" dirty="0"/>
          </a:p>
          <a:p>
            <a:r>
              <a:rPr lang="en-GB" dirty="0"/>
              <a:t>Answer: </a:t>
            </a:r>
            <a:r>
              <a:rPr lang="en-GB" dirty="0" smtClean="0"/>
              <a:t>D</a:t>
            </a:r>
            <a:endParaRPr lang="en-GB" dirty="0"/>
          </a:p>
        </p:txBody>
      </p:sp>
    </p:spTree>
    <p:extLst>
      <p:ext uri="{BB962C8B-B14F-4D97-AF65-F5344CB8AC3E}">
        <p14:creationId xmlns:p14="http://schemas.microsoft.com/office/powerpoint/2010/main" val="44594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Directions for 11 to 15</a:t>
            </a:r>
            <a:endParaRPr lang="en-US" dirty="0"/>
          </a:p>
        </p:txBody>
      </p:sp>
      <p:sp>
        <p:nvSpPr>
          <p:cNvPr id="3" name="Text Placeholder 2"/>
          <p:cNvSpPr>
            <a:spLocks noGrp="1"/>
          </p:cNvSpPr>
          <p:nvPr>
            <p:ph type="body" sz="quarter" idx="11"/>
          </p:nvPr>
        </p:nvSpPr>
        <p:spPr/>
        <p:txBody>
          <a:bodyPr/>
          <a:lstStyle/>
          <a:p>
            <a:r>
              <a:rPr lang="en-US" dirty="0"/>
              <a:t>Seven officers Lina, Mini, Nita, Pia, Queen, Rita and </a:t>
            </a:r>
            <a:r>
              <a:rPr lang="en-US" dirty="0" err="1"/>
              <a:t>Sumant</a:t>
            </a:r>
            <a:r>
              <a:rPr lang="en-US" dirty="0"/>
              <a:t> work in three different shifts I, II and III with at least two persons working in each shift. Each one of them has a different weekly off from Monday to Sunday not necessarily in the same order. Mini works in the second shift only with Rita whose weekly off is on Friday. Queen’s weekly off is on the next day of Lina’s weekly off and both of them work in different shifts. Pia works in the third shift and her weekly off is on Saturday. </a:t>
            </a:r>
            <a:r>
              <a:rPr lang="en-US" dirty="0" err="1"/>
              <a:t>Sumant</a:t>
            </a:r>
            <a:r>
              <a:rPr lang="en-US" dirty="0"/>
              <a:t> has a weekly off on Monday and he works in the first shift. The one who has a weekly off on Sunday works in the first shift. Lina and Pia do not work in the same shift, Lina’s weekly off is on Tuesday</a:t>
            </a:r>
            <a:r>
              <a:rPr lang="en-US" dirty="0" smtClean="0"/>
              <a:t>.</a:t>
            </a:r>
            <a:endParaRPr lang="en-US" dirty="0"/>
          </a:p>
        </p:txBody>
      </p:sp>
    </p:spTree>
    <p:extLst>
      <p:ext uri="{BB962C8B-B14F-4D97-AF65-F5344CB8AC3E}">
        <p14:creationId xmlns:p14="http://schemas.microsoft.com/office/powerpoint/2010/main" val="257520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11</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Whose weekly off falls on Sunday? </a:t>
            </a:r>
          </a:p>
          <a:p>
            <a:endParaRPr lang="en-GB" dirty="0"/>
          </a:p>
          <a:p>
            <a:r>
              <a:rPr lang="en-GB" dirty="0"/>
              <a:t>A] </a:t>
            </a:r>
            <a:r>
              <a:rPr lang="en-GB" dirty="0" smtClean="0"/>
              <a:t>Lina</a:t>
            </a:r>
            <a:endParaRPr lang="en-GB" dirty="0"/>
          </a:p>
          <a:p>
            <a:r>
              <a:rPr lang="en-GB" dirty="0"/>
              <a:t>B] </a:t>
            </a:r>
            <a:r>
              <a:rPr lang="en-GB" dirty="0" smtClean="0"/>
              <a:t>Mini</a:t>
            </a:r>
            <a:endParaRPr lang="en-GB" dirty="0"/>
          </a:p>
          <a:p>
            <a:r>
              <a:rPr lang="en-GB" dirty="0"/>
              <a:t>C] </a:t>
            </a:r>
            <a:r>
              <a:rPr lang="en-GB" dirty="0" smtClean="0"/>
              <a:t>Cannot be determined</a:t>
            </a:r>
            <a:endParaRPr lang="en-GB" dirty="0"/>
          </a:p>
          <a:p>
            <a:r>
              <a:rPr lang="en-GB" dirty="0"/>
              <a:t>D] </a:t>
            </a:r>
            <a:r>
              <a:rPr lang="en-GB" dirty="0" smtClean="0"/>
              <a:t>None of these</a:t>
            </a:r>
            <a:endParaRPr lang="en-GB" dirty="0"/>
          </a:p>
          <a:p>
            <a:endParaRPr lang="en-GB" dirty="0"/>
          </a:p>
          <a:p>
            <a:r>
              <a:rPr lang="en-GB" dirty="0"/>
              <a:t>Answer: </a:t>
            </a:r>
            <a:r>
              <a:rPr lang="en-GB" dirty="0" smtClean="0"/>
              <a:t>D</a:t>
            </a:r>
            <a:endParaRPr lang="en-GB" dirty="0"/>
          </a:p>
        </p:txBody>
      </p:sp>
    </p:spTree>
    <p:extLst>
      <p:ext uri="{BB962C8B-B14F-4D97-AF65-F5344CB8AC3E}">
        <p14:creationId xmlns:p14="http://schemas.microsoft.com/office/powerpoint/2010/main" val="427267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12</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Which of the following combinations of shift, person and weekly off is definitely correct? </a:t>
            </a:r>
          </a:p>
          <a:p>
            <a:endParaRPr lang="en-GB" dirty="0" smtClean="0"/>
          </a:p>
          <a:p>
            <a:r>
              <a:rPr lang="en-GB" dirty="0" smtClean="0"/>
              <a:t>A</a:t>
            </a:r>
            <a:r>
              <a:rPr lang="en-GB" dirty="0"/>
              <a:t>] </a:t>
            </a:r>
            <a:r>
              <a:rPr lang="en-US" dirty="0"/>
              <a:t>II, Mini, Saturday </a:t>
            </a:r>
            <a:endParaRPr lang="en-GB" dirty="0"/>
          </a:p>
          <a:p>
            <a:r>
              <a:rPr lang="en-GB" dirty="0"/>
              <a:t>B] </a:t>
            </a:r>
            <a:r>
              <a:rPr lang="en-US" dirty="0"/>
              <a:t>III, Nita, Thursday </a:t>
            </a:r>
            <a:endParaRPr lang="en-GB" dirty="0"/>
          </a:p>
          <a:p>
            <a:r>
              <a:rPr lang="en-GB" dirty="0"/>
              <a:t>C] </a:t>
            </a:r>
            <a:r>
              <a:rPr lang="en-US" dirty="0"/>
              <a:t>III, Pia, Sunday </a:t>
            </a:r>
            <a:endParaRPr lang="en-GB" dirty="0"/>
          </a:p>
          <a:p>
            <a:r>
              <a:rPr lang="en-GB" dirty="0"/>
              <a:t>D] </a:t>
            </a:r>
            <a:r>
              <a:rPr lang="en-US" dirty="0"/>
              <a:t>I, Lina, Tuesday</a:t>
            </a:r>
            <a:endParaRPr lang="en-GB" dirty="0"/>
          </a:p>
          <a:p>
            <a:endParaRPr lang="en-GB" dirty="0"/>
          </a:p>
          <a:p>
            <a:r>
              <a:rPr lang="en-GB" dirty="0"/>
              <a:t>Answer: </a:t>
            </a:r>
            <a:r>
              <a:rPr lang="en-GB" dirty="0" smtClean="0"/>
              <a:t>D</a:t>
            </a:r>
            <a:endParaRPr lang="en-GB" dirty="0"/>
          </a:p>
        </p:txBody>
      </p:sp>
    </p:spTree>
    <p:extLst>
      <p:ext uri="{BB962C8B-B14F-4D97-AF65-F5344CB8AC3E}">
        <p14:creationId xmlns:p14="http://schemas.microsoft.com/office/powerpoint/2010/main" val="374694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13</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Whose weekly off is on Thursday? </a:t>
            </a:r>
          </a:p>
          <a:p>
            <a:endParaRPr lang="en-GB" dirty="0" smtClean="0"/>
          </a:p>
          <a:p>
            <a:r>
              <a:rPr lang="en-GB" dirty="0" smtClean="0"/>
              <a:t>A</a:t>
            </a:r>
            <a:r>
              <a:rPr lang="en-GB" dirty="0"/>
              <a:t>] </a:t>
            </a:r>
            <a:r>
              <a:rPr lang="en-GB" dirty="0" smtClean="0"/>
              <a:t>Lina</a:t>
            </a:r>
            <a:endParaRPr lang="en-GB" dirty="0"/>
          </a:p>
          <a:p>
            <a:r>
              <a:rPr lang="en-GB" dirty="0"/>
              <a:t>B] </a:t>
            </a:r>
            <a:r>
              <a:rPr lang="en-GB" dirty="0" smtClean="0"/>
              <a:t>Mini</a:t>
            </a:r>
            <a:endParaRPr lang="en-GB" dirty="0"/>
          </a:p>
          <a:p>
            <a:r>
              <a:rPr lang="en-GB" dirty="0"/>
              <a:t>C] </a:t>
            </a:r>
            <a:r>
              <a:rPr lang="en-GB" dirty="0" smtClean="0"/>
              <a:t>Nita</a:t>
            </a:r>
            <a:endParaRPr lang="en-GB" dirty="0"/>
          </a:p>
          <a:p>
            <a:r>
              <a:rPr lang="en-GB" dirty="0"/>
              <a:t>D] </a:t>
            </a:r>
            <a:r>
              <a:rPr lang="en-GB" dirty="0" smtClean="0"/>
              <a:t>Queen</a:t>
            </a:r>
            <a:endParaRPr lang="en-GB" dirty="0"/>
          </a:p>
          <a:p>
            <a:endParaRPr lang="en-GB" dirty="0"/>
          </a:p>
          <a:p>
            <a:r>
              <a:rPr lang="en-GB" dirty="0"/>
              <a:t>Answer: </a:t>
            </a:r>
            <a:r>
              <a:rPr lang="en-GB" dirty="0" smtClean="0"/>
              <a:t>B</a:t>
            </a:r>
            <a:endParaRPr lang="en-GB" dirty="0"/>
          </a:p>
        </p:txBody>
      </p:sp>
    </p:spTree>
    <p:extLst>
      <p:ext uri="{BB962C8B-B14F-4D97-AF65-F5344CB8AC3E}">
        <p14:creationId xmlns:p14="http://schemas.microsoft.com/office/powerpoint/2010/main" val="414814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14</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On which day is </a:t>
            </a:r>
            <a:r>
              <a:rPr lang="en-US" dirty="0" err="1"/>
              <a:t>Sumant’s</a:t>
            </a:r>
            <a:r>
              <a:rPr lang="en-US" dirty="0"/>
              <a:t> weekly off? (a) Monday (b) Wednesday (c) Sunday (d) Tuesday</a:t>
            </a:r>
          </a:p>
          <a:p>
            <a:endParaRPr lang="en-GB" dirty="0" smtClean="0"/>
          </a:p>
          <a:p>
            <a:r>
              <a:rPr lang="en-GB" dirty="0" smtClean="0"/>
              <a:t>A</a:t>
            </a:r>
            <a:r>
              <a:rPr lang="en-GB" dirty="0"/>
              <a:t>] </a:t>
            </a:r>
            <a:r>
              <a:rPr lang="en-GB" dirty="0" smtClean="0"/>
              <a:t>Monday</a:t>
            </a:r>
            <a:endParaRPr lang="en-GB" dirty="0"/>
          </a:p>
          <a:p>
            <a:r>
              <a:rPr lang="en-GB" dirty="0"/>
              <a:t>B] </a:t>
            </a:r>
            <a:r>
              <a:rPr lang="en-GB" dirty="0" smtClean="0"/>
              <a:t>Wednesday</a:t>
            </a:r>
            <a:endParaRPr lang="en-GB" dirty="0"/>
          </a:p>
          <a:p>
            <a:r>
              <a:rPr lang="en-GB" dirty="0"/>
              <a:t>C] </a:t>
            </a:r>
            <a:r>
              <a:rPr lang="en-GB" dirty="0" smtClean="0"/>
              <a:t>Sunday</a:t>
            </a:r>
            <a:endParaRPr lang="en-GB" dirty="0"/>
          </a:p>
          <a:p>
            <a:r>
              <a:rPr lang="en-GB" dirty="0"/>
              <a:t>D] </a:t>
            </a:r>
            <a:r>
              <a:rPr lang="en-GB" dirty="0" smtClean="0"/>
              <a:t>Tuesday</a:t>
            </a:r>
            <a:endParaRPr lang="en-GB" dirty="0"/>
          </a:p>
          <a:p>
            <a:endParaRPr lang="en-GB" dirty="0"/>
          </a:p>
          <a:p>
            <a:r>
              <a:rPr lang="en-GB" dirty="0"/>
              <a:t>Answer: </a:t>
            </a:r>
            <a:r>
              <a:rPr lang="en-GB" dirty="0" smtClean="0"/>
              <a:t>A</a:t>
            </a:r>
            <a:endParaRPr lang="en-GB" dirty="0"/>
          </a:p>
        </p:txBody>
      </p:sp>
    </p:spTree>
    <p:extLst>
      <p:ext uri="{BB962C8B-B14F-4D97-AF65-F5344CB8AC3E}">
        <p14:creationId xmlns:p14="http://schemas.microsoft.com/office/powerpoint/2010/main" val="67837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15</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Which of the following group of officers work in shift I? </a:t>
            </a:r>
            <a:endParaRPr lang="en-US" dirty="0" smtClean="0"/>
          </a:p>
          <a:p>
            <a:endParaRPr lang="en-US" dirty="0"/>
          </a:p>
          <a:p>
            <a:r>
              <a:rPr lang="en-US" dirty="0" smtClean="0"/>
              <a:t>A</a:t>
            </a:r>
            <a:r>
              <a:rPr lang="en-US" dirty="0"/>
              <a:t>] Lina, Nita, </a:t>
            </a:r>
            <a:r>
              <a:rPr lang="en-US" dirty="0" err="1"/>
              <a:t>Sumant</a:t>
            </a:r>
            <a:r>
              <a:rPr lang="en-US" dirty="0"/>
              <a:t> </a:t>
            </a:r>
          </a:p>
          <a:p>
            <a:r>
              <a:rPr lang="en-US" dirty="0"/>
              <a:t>B] Lina, </a:t>
            </a:r>
            <a:r>
              <a:rPr lang="en-US" dirty="0" err="1"/>
              <a:t>Sumant</a:t>
            </a:r>
            <a:r>
              <a:rPr lang="en-US" dirty="0"/>
              <a:t> </a:t>
            </a:r>
          </a:p>
          <a:p>
            <a:r>
              <a:rPr lang="en-US" dirty="0"/>
              <a:t>C] Nita, </a:t>
            </a:r>
            <a:r>
              <a:rPr lang="en-US" dirty="0" err="1"/>
              <a:t>Sumant</a:t>
            </a:r>
            <a:r>
              <a:rPr lang="en-US" dirty="0"/>
              <a:t> </a:t>
            </a:r>
          </a:p>
          <a:p>
            <a:r>
              <a:rPr lang="en-US" dirty="0"/>
              <a:t>D] Lina, Pia, </a:t>
            </a:r>
            <a:r>
              <a:rPr lang="en-US" dirty="0" err="1"/>
              <a:t>Sumant</a:t>
            </a:r>
            <a:endParaRPr lang="en-US" dirty="0"/>
          </a:p>
          <a:p>
            <a:endParaRPr lang="en-GB" dirty="0" smtClean="0"/>
          </a:p>
          <a:p>
            <a:r>
              <a:rPr lang="en-GB" dirty="0" smtClean="0"/>
              <a:t>Answer</a:t>
            </a:r>
            <a:r>
              <a:rPr lang="en-GB"/>
              <a:t>: </a:t>
            </a:r>
            <a:r>
              <a:rPr lang="en-GB" smtClean="0"/>
              <a:t>A</a:t>
            </a:r>
            <a:endParaRPr lang="en-GB" dirty="0"/>
          </a:p>
        </p:txBody>
      </p:sp>
    </p:spTree>
    <p:extLst>
      <p:ext uri="{BB962C8B-B14F-4D97-AF65-F5344CB8AC3E}">
        <p14:creationId xmlns:p14="http://schemas.microsoft.com/office/powerpoint/2010/main" val="262240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Directions for 1 to 5</a:t>
            </a:r>
            <a:endParaRPr lang="en-US" dirty="0"/>
          </a:p>
        </p:txBody>
      </p:sp>
      <p:sp>
        <p:nvSpPr>
          <p:cNvPr id="3" name="Text Placeholder 2"/>
          <p:cNvSpPr>
            <a:spLocks noGrp="1"/>
          </p:cNvSpPr>
          <p:nvPr>
            <p:ph type="body" sz="quarter" idx="11"/>
          </p:nvPr>
        </p:nvSpPr>
        <p:spPr/>
        <p:txBody>
          <a:bodyPr/>
          <a:lstStyle/>
          <a:p>
            <a:r>
              <a:rPr lang="en-US" dirty="0"/>
              <a:t>Anil, </a:t>
            </a:r>
            <a:r>
              <a:rPr lang="en-US" dirty="0" err="1"/>
              <a:t>Pritam</a:t>
            </a:r>
            <a:r>
              <a:rPr lang="en-US" dirty="0"/>
              <a:t>, </a:t>
            </a:r>
            <a:r>
              <a:rPr lang="en-US" dirty="0" err="1"/>
              <a:t>Sudesh</a:t>
            </a:r>
            <a:r>
              <a:rPr lang="en-US" dirty="0"/>
              <a:t>, Rashmi, </a:t>
            </a:r>
            <a:r>
              <a:rPr lang="en-US" dirty="0" err="1"/>
              <a:t>Mitali</a:t>
            </a:r>
            <a:r>
              <a:rPr lang="en-US" dirty="0"/>
              <a:t>, </a:t>
            </a:r>
            <a:r>
              <a:rPr lang="en-US" dirty="0" err="1"/>
              <a:t>Gitali</a:t>
            </a:r>
            <a:r>
              <a:rPr lang="en-US" dirty="0"/>
              <a:t> and </a:t>
            </a:r>
            <a:r>
              <a:rPr lang="en-US" dirty="0" err="1"/>
              <a:t>Yukta</a:t>
            </a:r>
            <a:r>
              <a:rPr lang="en-US" dirty="0"/>
              <a:t> are sitting around a circle facing the centre. Anil is third to the left of </a:t>
            </a:r>
            <a:r>
              <a:rPr lang="en-US" dirty="0" err="1"/>
              <a:t>Yukta</a:t>
            </a:r>
            <a:r>
              <a:rPr lang="en-US" dirty="0"/>
              <a:t> and to the immediate right of Rashmi. </a:t>
            </a:r>
            <a:r>
              <a:rPr lang="en-US" dirty="0" err="1"/>
              <a:t>Pritam</a:t>
            </a:r>
            <a:r>
              <a:rPr lang="en-US" dirty="0"/>
              <a:t> is second to the left of </a:t>
            </a:r>
            <a:r>
              <a:rPr lang="en-US" dirty="0" err="1"/>
              <a:t>Gitali</a:t>
            </a:r>
            <a:r>
              <a:rPr lang="en-US" dirty="0"/>
              <a:t> who is not an immediate </a:t>
            </a:r>
            <a:r>
              <a:rPr lang="en-US" dirty="0" err="1"/>
              <a:t>neighbour</a:t>
            </a:r>
            <a:r>
              <a:rPr lang="en-US" dirty="0"/>
              <a:t> of </a:t>
            </a:r>
            <a:r>
              <a:rPr lang="en-US" dirty="0" err="1"/>
              <a:t>Mitali</a:t>
            </a:r>
            <a:r>
              <a:rPr lang="en-US" dirty="0" smtClean="0"/>
              <a:t>.</a:t>
            </a:r>
            <a:endParaRPr lang="en-US" dirty="0"/>
          </a:p>
        </p:txBody>
      </p:sp>
    </p:spTree>
    <p:extLst>
      <p:ext uri="{BB962C8B-B14F-4D97-AF65-F5344CB8AC3E}">
        <p14:creationId xmlns:p14="http://schemas.microsoft.com/office/powerpoint/2010/main" val="2645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1</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Who is to the immediate left of </a:t>
            </a:r>
            <a:r>
              <a:rPr lang="en-US" dirty="0" err="1"/>
              <a:t>Pritam</a:t>
            </a:r>
            <a:r>
              <a:rPr lang="en-US" dirty="0" smtClean="0"/>
              <a:t>?</a:t>
            </a:r>
          </a:p>
          <a:p>
            <a:endParaRPr lang="en-GB" dirty="0" smtClean="0"/>
          </a:p>
          <a:p>
            <a:r>
              <a:rPr lang="en-GB" dirty="0" smtClean="0"/>
              <a:t>A</a:t>
            </a:r>
            <a:r>
              <a:rPr lang="en-GB" dirty="0"/>
              <a:t>] </a:t>
            </a:r>
            <a:r>
              <a:rPr lang="en-GB" dirty="0" err="1" smtClean="0"/>
              <a:t>Mitali</a:t>
            </a:r>
            <a:endParaRPr lang="en-GB" dirty="0"/>
          </a:p>
          <a:p>
            <a:r>
              <a:rPr lang="en-GB" dirty="0"/>
              <a:t>B] </a:t>
            </a:r>
            <a:r>
              <a:rPr lang="en-GB" dirty="0" err="1" smtClean="0"/>
              <a:t>Sudesh</a:t>
            </a:r>
            <a:endParaRPr lang="en-GB" dirty="0"/>
          </a:p>
          <a:p>
            <a:r>
              <a:rPr lang="en-GB" dirty="0"/>
              <a:t>C] </a:t>
            </a:r>
            <a:r>
              <a:rPr lang="en-GB" dirty="0" err="1" smtClean="0"/>
              <a:t>Yukta</a:t>
            </a:r>
            <a:endParaRPr lang="en-GB" dirty="0"/>
          </a:p>
          <a:p>
            <a:r>
              <a:rPr lang="en-GB" dirty="0"/>
              <a:t>D] </a:t>
            </a:r>
            <a:r>
              <a:rPr lang="en-US" dirty="0"/>
              <a:t>Cannot be determined</a:t>
            </a:r>
            <a:endParaRPr lang="en-GB" dirty="0"/>
          </a:p>
          <a:p>
            <a:endParaRPr lang="en-GB" dirty="0"/>
          </a:p>
          <a:p>
            <a:r>
              <a:rPr lang="en-GB" dirty="0"/>
              <a:t>Answer: </a:t>
            </a:r>
            <a:r>
              <a:rPr lang="en-GB" dirty="0" smtClean="0"/>
              <a:t>A</a:t>
            </a:r>
            <a:endParaRPr lang="en-GB" dirty="0"/>
          </a:p>
        </p:txBody>
      </p:sp>
    </p:spTree>
    <p:extLst>
      <p:ext uri="{BB962C8B-B14F-4D97-AF65-F5344CB8AC3E}">
        <p14:creationId xmlns:p14="http://schemas.microsoft.com/office/powerpoint/2010/main" val="375470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2</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Who is second to the right of Rashmi? (a) Anil (b) </a:t>
            </a:r>
            <a:r>
              <a:rPr lang="en-US" dirty="0" err="1"/>
              <a:t>Mitali</a:t>
            </a:r>
            <a:r>
              <a:rPr lang="en-US" dirty="0"/>
              <a:t> (c) </a:t>
            </a:r>
            <a:r>
              <a:rPr lang="en-US" dirty="0" err="1"/>
              <a:t>Pritam</a:t>
            </a:r>
            <a:r>
              <a:rPr lang="en-US" dirty="0"/>
              <a:t> (d) </a:t>
            </a:r>
            <a:r>
              <a:rPr lang="en-US" dirty="0" err="1"/>
              <a:t>Sudesh</a:t>
            </a:r>
            <a:endParaRPr lang="en-US" dirty="0"/>
          </a:p>
          <a:p>
            <a:endParaRPr lang="en-GB" dirty="0"/>
          </a:p>
          <a:p>
            <a:r>
              <a:rPr lang="en-GB" dirty="0"/>
              <a:t>A] </a:t>
            </a:r>
            <a:r>
              <a:rPr lang="en-GB" dirty="0" smtClean="0"/>
              <a:t>Anil</a:t>
            </a:r>
            <a:endParaRPr lang="en-GB" dirty="0"/>
          </a:p>
          <a:p>
            <a:r>
              <a:rPr lang="en-GB" dirty="0"/>
              <a:t>B] </a:t>
            </a:r>
            <a:r>
              <a:rPr lang="en-GB" dirty="0" err="1" smtClean="0"/>
              <a:t>Mitali</a:t>
            </a:r>
            <a:endParaRPr lang="en-GB" dirty="0"/>
          </a:p>
          <a:p>
            <a:r>
              <a:rPr lang="en-GB" dirty="0"/>
              <a:t>C] </a:t>
            </a:r>
            <a:r>
              <a:rPr lang="en-GB" dirty="0" err="1" smtClean="0"/>
              <a:t>Pritam</a:t>
            </a:r>
            <a:endParaRPr lang="en-GB" dirty="0"/>
          </a:p>
          <a:p>
            <a:r>
              <a:rPr lang="en-GB" dirty="0"/>
              <a:t>D] </a:t>
            </a:r>
            <a:r>
              <a:rPr lang="en-GB" dirty="0" err="1" smtClean="0"/>
              <a:t>Sudesh</a:t>
            </a:r>
            <a:endParaRPr lang="en-GB" dirty="0"/>
          </a:p>
          <a:p>
            <a:endParaRPr lang="en-GB" dirty="0"/>
          </a:p>
          <a:p>
            <a:r>
              <a:rPr lang="en-GB" dirty="0"/>
              <a:t>Answer: </a:t>
            </a:r>
            <a:r>
              <a:rPr lang="en-GB" dirty="0" smtClean="0"/>
              <a:t>B</a:t>
            </a:r>
            <a:endParaRPr lang="en-GB" dirty="0"/>
          </a:p>
        </p:txBody>
      </p:sp>
    </p:spTree>
    <p:extLst>
      <p:ext uri="{BB962C8B-B14F-4D97-AF65-F5344CB8AC3E}">
        <p14:creationId xmlns:p14="http://schemas.microsoft.com/office/powerpoint/2010/main" val="22163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Which of the following pairs of persons has the first person sitting to the immediate right of the second person</a:t>
            </a:r>
            <a:r>
              <a:rPr lang="en-US" dirty="0" smtClean="0"/>
              <a:t>?</a:t>
            </a:r>
          </a:p>
          <a:p>
            <a:endParaRPr lang="en-GB" dirty="0" smtClean="0"/>
          </a:p>
          <a:p>
            <a:r>
              <a:rPr lang="en-GB" dirty="0" smtClean="0"/>
              <a:t>A</a:t>
            </a:r>
            <a:r>
              <a:rPr lang="en-GB" dirty="0"/>
              <a:t>] </a:t>
            </a:r>
            <a:r>
              <a:rPr lang="en-GB" dirty="0" smtClean="0"/>
              <a:t>Rashmi - </a:t>
            </a:r>
            <a:r>
              <a:rPr lang="en-GB" dirty="0" err="1" smtClean="0"/>
              <a:t>Mitali</a:t>
            </a:r>
            <a:endParaRPr lang="en-GB" dirty="0"/>
          </a:p>
          <a:p>
            <a:r>
              <a:rPr lang="en-GB" dirty="0"/>
              <a:t>B] </a:t>
            </a:r>
            <a:r>
              <a:rPr lang="en-GB" dirty="0" smtClean="0"/>
              <a:t>Anil - </a:t>
            </a:r>
            <a:r>
              <a:rPr lang="en-GB" dirty="0" err="1" smtClean="0"/>
              <a:t>Gitali</a:t>
            </a:r>
            <a:endParaRPr lang="en-GB" dirty="0"/>
          </a:p>
          <a:p>
            <a:r>
              <a:rPr lang="en-GB" dirty="0"/>
              <a:t>C] </a:t>
            </a:r>
            <a:r>
              <a:rPr lang="en-GB" dirty="0" err="1" smtClean="0"/>
              <a:t>Sudesh</a:t>
            </a:r>
            <a:r>
              <a:rPr lang="en-GB" dirty="0" smtClean="0"/>
              <a:t> - </a:t>
            </a:r>
            <a:r>
              <a:rPr lang="en-GB" dirty="0" err="1" smtClean="0"/>
              <a:t>Pritam</a:t>
            </a:r>
            <a:endParaRPr lang="en-GB" dirty="0"/>
          </a:p>
          <a:p>
            <a:r>
              <a:rPr lang="en-GB" dirty="0"/>
              <a:t>D] </a:t>
            </a:r>
            <a:r>
              <a:rPr lang="en-US" dirty="0"/>
              <a:t>None of these</a:t>
            </a:r>
            <a:endParaRPr lang="en-GB" dirty="0"/>
          </a:p>
          <a:p>
            <a:endParaRPr lang="en-GB" dirty="0"/>
          </a:p>
          <a:p>
            <a:r>
              <a:rPr lang="en-GB" dirty="0" err="1" smtClean="0"/>
              <a:t>Answer:D</a:t>
            </a:r>
            <a:endParaRPr lang="en-GB" dirty="0"/>
          </a:p>
        </p:txBody>
      </p:sp>
    </p:spTree>
    <p:extLst>
      <p:ext uri="{BB962C8B-B14F-4D97-AF65-F5344CB8AC3E}">
        <p14:creationId xmlns:p14="http://schemas.microsoft.com/office/powerpoint/2010/main" val="191057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4</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US" dirty="0"/>
              <a:t>Which of the following groups has the first person sitting between the other two</a:t>
            </a:r>
            <a:r>
              <a:rPr lang="en-US" dirty="0" smtClean="0"/>
              <a:t>?</a:t>
            </a:r>
          </a:p>
          <a:p>
            <a:endParaRPr lang="en-GB" dirty="0" smtClean="0"/>
          </a:p>
          <a:p>
            <a:r>
              <a:rPr lang="en-GB" dirty="0" smtClean="0"/>
              <a:t>A</a:t>
            </a:r>
            <a:r>
              <a:rPr lang="en-GB" dirty="0"/>
              <a:t>] </a:t>
            </a:r>
            <a:r>
              <a:rPr lang="en-GB" dirty="0" err="1" smtClean="0"/>
              <a:t>Mitali</a:t>
            </a:r>
            <a:r>
              <a:rPr lang="en-GB" dirty="0" smtClean="0"/>
              <a:t>-Anil-</a:t>
            </a:r>
            <a:r>
              <a:rPr lang="en-GB" dirty="0" err="1" smtClean="0"/>
              <a:t>Gitali</a:t>
            </a:r>
            <a:endParaRPr lang="en-GB" dirty="0"/>
          </a:p>
          <a:p>
            <a:r>
              <a:rPr lang="en-GB" dirty="0"/>
              <a:t>B] </a:t>
            </a:r>
            <a:r>
              <a:rPr lang="en-GB" dirty="0" err="1" smtClean="0"/>
              <a:t>Sudesh</a:t>
            </a:r>
            <a:r>
              <a:rPr lang="en-GB" dirty="0" smtClean="0"/>
              <a:t>-Rashmi-</a:t>
            </a:r>
            <a:r>
              <a:rPr lang="en-GB" dirty="0" err="1" smtClean="0"/>
              <a:t>Gitali</a:t>
            </a:r>
            <a:endParaRPr lang="en-GB" dirty="0"/>
          </a:p>
          <a:p>
            <a:r>
              <a:rPr lang="en-GB" dirty="0"/>
              <a:t>C</a:t>
            </a:r>
            <a:r>
              <a:rPr lang="en-GB" dirty="0" smtClean="0"/>
              <a:t>] </a:t>
            </a:r>
            <a:r>
              <a:rPr lang="en-GB" dirty="0" err="1" smtClean="0"/>
              <a:t>Yukta</a:t>
            </a:r>
            <a:r>
              <a:rPr lang="en-GB" dirty="0" smtClean="0"/>
              <a:t>- </a:t>
            </a:r>
            <a:r>
              <a:rPr lang="en-GB" dirty="0" err="1" smtClean="0"/>
              <a:t>Pritam</a:t>
            </a:r>
            <a:r>
              <a:rPr lang="en-GB" dirty="0" smtClean="0"/>
              <a:t> - Rashmi</a:t>
            </a:r>
            <a:endParaRPr lang="en-GB" dirty="0"/>
          </a:p>
          <a:p>
            <a:r>
              <a:rPr lang="en-GB" dirty="0"/>
              <a:t>D] </a:t>
            </a:r>
            <a:r>
              <a:rPr lang="en-GB" dirty="0" smtClean="0"/>
              <a:t>None of these</a:t>
            </a:r>
            <a:endParaRPr lang="en-GB" dirty="0"/>
          </a:p>
          <a:p>
            <a:endParaRPr lang="en-GB" dirty="0"/>
          </a:p>
          <a:p>
            <a:r>
              <a:rPr lang="en-GB" dirty="0"/>
              <a:t>Answer</a:t>
            </a:r>
            <a:r>
              <a:rPr lang="en-GB" dirty="0" smtClean="0"/>
              <a:t>: B</a:t>
            </a:r>
            <a:endParaRPr lang="en-GB" dirty="0"/>
          </a:p>
        </p:txBody>
      </p:sp>
    </p:spTree>
    <p:extLst>
      <p:ext uri="{BB962C8B-B14F-4D97-AF65-F5344CB8AC3E}">
        <p14:creationId xmlns:p14="http://schemas.microsoft.com/office/powerpoint/2010/main" val="207183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5</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a:xfrm>
            <a:off x="0" y="1789886"/>
            <a:ext cx="9144000" cy="2649600"/>
          </a:xfrm>
        </p:spPr>
        <p:txBody>
          <a:bodyPr/>
          <a:lstStyle/>
          <a:p>
            <a:r>
              <a:rPr lang="en-US" dirty="0"/>
              <a:t>Which of the following is the correct position of Anil with respect to </a:t>
            </a:r>
            <a:r>
              <a:rPr lang="en-US" dirty="0" err="1"/>
              <a:t>Pritam</a:t>
            </a:r>
            <a:r>
              <a:rPr lang="en-US" dirty="0"/>
              <a:t>? </a:t>
            </a:r>
            <a:endParaRPr lang="en-US" dirty="0" smtClean="0"/>
          </a:p>
          <a:p>
            <a:r>
              <a:rPr lang="en-US" dirty="0" smtClean="0"/>
              <a:t>(I) Second </a:t>
            </a:r>
            <a:r>
              <a:rPr lang="en-US" dirty="0"/>
              <a:t>to the left </a:t>
            </a:r>
            <a:endParaRPr lang="en-US" dirty="0" smtClean="0"/>
          </a:p>
          <a:p>
            <a:r>
              <a:rPr lang="en-US" dirty="0" smtClean="0"/>
              <a:t>(</a:t>
            </a:r>
            <a:r>
              <a:rPr lang="en-US" dirty="0"/>
              <a:t>II) Third to the left </a:t>
            </a:r>
            <a:endParaRPr lang="en-US" dirty="0" smtClean="0"/>
          </a:p>
          <a:p>
            <a:r>
              <a:rPr lang="en-US" dirty="0" smtClean="0"/>
              <a:t>(</a:t>
            </a:r>
            <a:r>
              <a:rPr lang="en-US" dirty="0"/>
              <a:t>III) Fifth to the right </a:t>
            </a:r>
            <a:endParaRPr lang="en-US" dirty="0" smtClean="0"/>
          </a:p>
          <a:p>
            <a:r>
              <a:rPr lang="en-US" dirty="0" smtClean="0"/>
              <a:t>(</a:t>
            </a:r>
            <a:r>
              <a:rPr lang="en-US" dirty="0"/>
              <a:t>IV) Fourth to the </a:t>
            </a:r>
            <a:r>
              <a:rPr lang="en-US" dirty="0" smtClean="0"/>
              <a:t>right</a:t>
            </a:r>
          </a:p>
          <a:p>
            <a:endParaRPr lang="en-GB" dirty="0" smtClean="0"/>
          </a:p>
          <a:p>
            <a:r>
              <a:rPr lang="en-GB" dirty="0" smtClean="0"/>
              <a:t>A</a:t>
            </a:r>
            <a:r>
              <a:rPr lang="en-GB" dirty="0"/>
              <a:t>] </a:t>
            </a:r>
            <a:r>
              <a:rPr lang="en-US" dirty="0"/>
              <a:t>(I) </a:t>
            </a:r>
            <a:r>
              <a:rPr lang="en-US" dirty="0" smtClean="0"/>
              <a:t>only</a:t>
            </a:r>
            <a:endParaRPr lang="en-GB" dirty="0"/>
          </a:p>
          <a:p>
            <a:r>
              <a:rPr lang="en-GB" dirty="0"/>
              <a:t>B] </a:t>
            </a:r>
            <a:r>
              <a:rPr lang="en-US" dirty="0" smtClean="0"/>
              <a:t>(</a:t>
            </a:r>
            <a:r>
              <a:rPr lang="en-US" dirty="0"/>
              <a:t>II) </a:t>
            </a:r>
            <a:r>
              <a:rPr lang="en-US" dirty="0" smtClean="0"/>
              <a:t>only</a:t>
            </a:r>
            <a:endParaRPr lang="en-GB" dirty="0"/>
          </a:p>
          <a:p>
            <a:r>
              <a:rPr lang="en-GB" dirty="0"/>
              <a:t>C] </a:t>
            </a:r>
            <a:r>
              <a:rPr lang="en-US" dirty="0" smtClean="0"/>
              <a:t>Both </a:t>
            </a:r>
            <a:r>
              <a:rPr lang="en-US" dirty="0"/>
              <a:t>(I) and (II</a:t>
            </a:r>
            <a:r>
              <a:rPr lang="en-US" dirty="0" smtClean="0"/>
              <a:t>)</a:t>
            </a:r>
            <a:endParaRPr lang="en-GB" dirty="0"/>
          </a:p>
          <a:p>
            <a:r>
              <a:rPr lang="en-GB" dirty="0"/>
              <a:t>D] </a:t>
            </a:r>
            <a:r>
              <a:rPr lang="en-US" dirty="0"/>
              <a:t>Both (I) and (III)</a:t>
            </a:r>
            <a:endParaRPr lang="en-GB" dirty="0"/>
          </a:p>
          <a:p>
            <a:endParaRPr lang="en-GB" dirty="0"/>
          </a:p>
          <a:p>
            <a:r>
              <a:rPr lang="en-GB" dirty="0"/>
              <a:t>Answer: </a:t>
            </a:r>
            <a:r>
              <a:rPr lang="en-GB" dirty="0" smtClean="0"/>
              <a:t>D</a:t>
            </a:r>
            <a:endParaRPr lang="en-GB" dirty="0"/>
          </a:p>
        </p:txBody>
      </p:sp>
    </p:spTree>
    <p:extLst>
      <p:ext uri="{BB962C8B-B14F-4D97-AF65-F5344CB8AC3E}">
        <p14:creationId xmlns:p14="http://schemas.microsoft.com/office/powerpoint/2010/main" val="358404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Directions for 6 to 10</a:t>
            </a:r>
            <a:endParaRPr lang="en-US" dirty="0"/>
          </a:p>
        </p:txBody>
      </p:sp>
      <p:sp>
        <p:nvSpPr>
          <p:cNvPr id="3" name="Text Placeholder 2"/>
          <p:cNvSpPr>
            <a:spLocks noGrp="1"/>
          </p:cNvSpPr>
          <p:nvPr>
            <p:ph type="body" sz="quarter" idx="11"/>
          </p:nvPr>
        </p:nvSpPr>
        <p:spPr/>
        <p:txBody>
          <a:bodyPr/>
          <a:lstStyle/>
          <a:p>
            <a:r>
              <a:rPr lang="en-US" dirty="0"/>
              <a:t>Seven Friends </a:t>
            </a:r>
            <a:r>
              <a:rPr lang="en-US" dirty="0" err="1"/>
              <a:t>Gimi</a:t>
            </a:r>
            <a:r>
              <a:rPr lang="en-US" dirty="0"/>
              <a:t>, Harish, </a:t>
            </a:r>
            <a:r>
              <a:rPr lang="en-US" dirty="0" err="1"/>
              <a:t>Javed</a:t>
            </a:r>
            <a:r>
              <a:rPr lang="en-US" dirty="0"/>
              <a:t>, </a:t>
            </a:r>
            <a:r>
              <a:rPr lang="en-US" dirty="0" err="1"/>
              <a:t>Kandarp</a:t>
            </a:r>
            <a:r>
              <a:rPr lang="en-US" dirty="0"/>
              <a:t>, Luv, Moni and Nitin are working in different cities viz. Kolkata, Lucknow, Chandigarh</a:t>
            </a:r>
            <a:r>
              <a:rPr lang="en-US" dirty="0" smtClean="0"/>
              <a:t>, </a:t>
            </a:r>
            <a:r>
              <a:rPr lang="en-US" dirty="0"/>
              <a:t>Gandhinagar, Delhi, Agra, Bhopal not necessarily in the same order. Each one of them has a different profession from amongst Teacher, Photographer, Auditor, Fashion Designer, Builder, Choreographer and Painter not necessarily in the same order. Harish is a Choreographer and he works in Gandhinagar. </a:t>
            </a:r>
            <a:r>
              <a:rPr lang="en-US" dirty="0" err="1"/>
              <a:t>Kandarp</a:t>
            </a:r>
            <a:r>
              <a:rPr lang="en-US" dirty="0"/>
              <a:t> is a Photographer and he does not work in Kolkata. The Teacher works in Lucknow. Moni works in Delhi. The Painter works in Bhopal. Luv is a Builder and he works in Chandigarh. </a:t>
            </a:r>
            <a:r>
              <a:rPr lang="en-US" dirty="0" err="1"/>
              <a:t>Gimi</a:t>
            </a:r>
            <a:r>
              <a:rPr lang="en-US" dirty="0"/>
              <a:t> is a Fashion Designer. </a:t>
            </a:r>
            <a:r>
              <a:rPr lang="en-US" dirty="0" err="1"/>
              <a:t>Javed</a:t>
            </a:r>
            <a:r>
              <a:rPr lang="en-US" dirty="0"/>
              <a:t> does not work in Lucknow</a:t>
            </a:r>
            <a:r>
              <a:rPr lang="en-US" dirty="0" smtClean="0"/>
              <a:t>.</a:t>
            </a:r>
          </a:p>
        </p:txBody>
      </p:sp>
    </p:spTree>
    <p:extLst>
      <p:ext uri="{BB962C8B-B14F-4D97-AF65-F5344CB8AC3E}">
        <p14:creationId xmlns:p14="http://schemas.microsoft.com/office/powerpoint/2010/main" val="288216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6A95D8F-F270-4CF2-8BEE-E44E068405F1}"/>
              </a:ext>
            </a:extLst>
          </p:cNvPr>
          <p:cNvSpPr>
            <a:spLocks noGrp="1"/>
          </p:cNvSpPr>
          <p:nvPr>
            <p:ph type="body" sz="quarter" idx="10"/>
          </p:nvPr>
        </p:nvSpPr>
        <p:spPr/>
        <p:txBody>
          <a:bodyPr/>
          <a:lstStyle/>
          <a:p>
            <a:r>
              <a:rPr lang="en-US" dirty="0"/>
              <a:t>6</a:t>
            </a:r>
            <a:endParaRPr lang="en-IN" dirty="0"/>
          </a:p>
        </p:txBody>
      </p:sp>
      <p:sp>
        <p:nvSpPr>
          <p:cNvPr id="3" name="Text Placeholder 2">
            <a:extLst>
              <a:ext uri="{FF2B5EF4-FFF2-40B4-BE49-F238E27FC236}">
                <a16:creationId xmlns:a16="http://schemas.microsoft.com/office/drawing/2014/main" xmlns="" id="{F3E87830-0C8E-4281-BC45-6EDFB3D6F0C6}"/>
              </a:ext>
            </a:extLst>
          </p:cNvPr>
          <p:cNvSpPr>
            <a:spLocks noGrp="1"/>
          </p:cNvSpPr>
          <p:nvPr>
            <p:ph type="body" sz="quarter" idx="11"/>
          </p:nvPr>
        </p:nvSpPr>
        <p:spPr/>
        <p:txBody>
          <a:bodyPr/>
          <a:lstStyle/>
          <a:p>
            <a:r>
              <a:rPr lang="en-GB" dirty="0" smtClean="0"/>
              <a:t>Who is the auditor?</a:t>
            </a:r>
          </a:p>
          <a:p>
            <a:endParaRPr lang="en-GB" dirty="0"/>
          </a:p>
          <a:p>
            <a:r>
              <a:rPr lang="en-GB" dirty="0"/>
              <a:t>A] </a:t>
            </a:r>
            <a:r>
              <a:rPr lang="en-GB" dirty="0" err="1" smtClean="0"/>
              <a:t>Javed</a:t>
            </a:r>
            <a:endParaRPr lang="en-GB" dirty="0"/>
          </a:p>
          <a:p>
            <a:r>
              <a:rPr lang="en-GB" dirty="0"/>
              <a:t>B] </a:t>
            </a:r>
            <a:r>
              <a:rPr lang="en-GB" dirty="0" smtClean="0"/>
              <a:t>Nitin</a:t>
            </a:r>
            <a:endParaRPr lang="en-GB" dirty="0"/>
          </a:p>
          <a:p>
            <a:r>
              <a:rPr lang="en-GB" dirty="0" smtClean="0"/>
              <a:t>C] </a:t>
            </a:r>
            <a:r>
              <a:rPr lang="en-GB" dirty="0" err="1" smtClean="0"/>
              <a:t>Kandarp</a:t>
            </a:r>
            <a:endParaRPr lang="en-GB" dirty="0"/>
          </a:p>
          <a:p>
            <a:r>
              <a:rPr lang="en-GB" dirty="0"/>
              <a:t>D] </a:t>
            </a:r>
            <a:r>
              <a:rPr lang="en-GB" dirty="0" smtClean="0"/>
              <a:t>Moni</a:t>
            </a:r>
            <a:endParaRPr lang="en-GB" dirty="0"/>
          </a:p>
          <a:p>
            <a:endParaRPr lang="en-GB" dirty="0"/>
          </a:p>
          <a:p>
            <a:r>
              <a:rPr lang="en-GB" dirty="0"/>
              <a:t>Answer</a:t>
            </a:r>
            <a:r>
              <a:rPr lang="en-GB" dirty="0" smtClean="0"/>
              <a:t>: D</a:t>
            </a:r>
            <a:endParaRPr lang="en-GB" dirty="0"/>
          </a:p>
          <a:p>
            <a:endParaRPr lang="en-IN" dirty="0"/>
          </a:p>
        </p:txBody>
      </p:sp>
    </p:spTree>
    <p:extLst>
      <p:ext uri="{BB962C8B-B14F-4D97-AF65-F5344CB8AC3E}">
        <p14:creationId xmlns:p14="http://schemas.microsoft.com/office/powerpoint/2010/main" val="2948397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900</Words>
  <Application>Microsoft Office PowerPoint</Application>
  <PresentationFormat>On-screen Show (4:3)</PresentationFormat>
  <Paragraphs>145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dc:creator>
  <cp:lastModifiedBy>Akshaya kumar L M</cp:lastModifiedBy>
  <cp:revision>272</cp:revision>
  <dcterms:created xsi:type="dcterms:W3CDTF">2018-06-11T05:48:38Z</dcterms:created>
  <dcterms:modified xsi:type="dcterms:W3CDTF">2018-07-12T12:49:51Z</dcterms:modified>
</cp:coreProperties>
</file>