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  <p:sldMasterId id="2147483691" r:id="rId3"/>
  </p:sldMasterIdLst>
  <p:notesMasterIdLst>
    <p:notesMasterId r:id="rId15"/>
  </p:notesMasterIdLst>
  <p:sldIdLst>
    <p:sldId id="256" r:id="rId4"/>
    <p:sldId id="541" r:id="rId5"/>
    <p:sldId id="538" r:id="rId6"/>
    <p:sldId id="321" r:id="rId7"/>
    <p:sldId id="542" r:id="rId8"/>
    <p:sldId id="449" r:id="rId9"/>
    <p:sldId id="543" r:id="rId10"/>
    <p:sldId id="540" r:id="rId11"/>
    <p:sldId id="544" r:id="rId12"/>
    <p:sldId id="451" r:id="rId13"/>
    <p:sldId id="25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Aclonica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D7287B-DD2D-47B5-9B79-6EDB40A752EA}">
  <a:tblStyle styleId="{83D7287B-DD2D-47B5-9B79-6EDB40A752E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77240" autoAdjust="0"/>
  </p:normalViewPr>
  <p:slideViewPr>
    <p:cSldViewPr snapToGrid="0">
      <p:cViewPr varScale="1">
        <p:scale>
          <a:sx n="75" d="100"/>
          <a:sy n="75" d="100"/>
        </p:scale>
        <p:origin x="125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5661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59164f7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559164f70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59164f70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7559164f70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9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100" dirty="0">
                <a:latin typeface="Times New Roman" pitchFamily="18" charset="0"/>
                <a:cs typeface="Times New Roman" pitchFamily="18" charset="0"/>
              </a:rPr>
              <a:t>First 5 mins of the session is buffer time after that if students are attending the session we can mark them absent.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0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6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56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26ad4b7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26ad4b7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0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9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9" name="Google Shape;189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94" name="Google Shape;19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9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t.me/ethnuscodemithra/130" TargetMode="Externa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MATERIALS </a:t>
            </a: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15893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chemeClr val="bg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90005" y="807521"/>
            <a:ext cx="76017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Materials will be provided on course page(VTOP Portal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as well as Microsoft Teams.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Each session will be recorded and will be saved in Microsoft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Teams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Any doubts in attendance or marks mail to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notifications@ethnus.com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Redi-Tag Divider Sticky Notes 60 Ruled Notes, 4 x 6 inches, Assorted Neon  Colors (29500): Amazon.in: Office Products">
            <a:extLst>
              <a:ext uri="{FF2B5EF4-FFF2-40B4-BE49-F238E27FC236}">
                <a16:creationId xmlns:a16="http://schemas.microsoft.com/office/drawing/2014/main" id="{9C6D21B4-31AE-4C61-9E66-925DC234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1" y="2320054"/>
            <a:ext cx="2339031" cy="233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3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/>
          </a:p>
        </p:txBody>
      </p:sp>
      <p:sp>
        <p:nvSpPr>
          <p:cNvPr id="5" name="Rectangle 4"/>
          <p:cNvSpPr/>
          <p:nvPr/>
        </p:nvSpPr>
        <p:spPr>
          <a:xfrm>
            <a:off x="1601920" y="964822"/>
            <a:ext cx="597453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Our Official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Facebook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page: </a:t>
            </a:r>
            <a:r>
              <a:rPr lang="en-US" sz="2800" b="1" dirty="0" err="1">
                <a:latin typeface="Calibri" pitchFamily="34" charset="0"/>
                <a:cs typeface="Calibri" pitchFamily="34" charset="0"/>
              </a:rPr>
              <a:t>Ethnus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>
                <a:latin typeface="Calibri" pitchFamily="34" charset="0"/>
                <a:cs typeface="Calibri" pitchFamily="34" charset="0"/>
              </a:rPr>
              <a:t>Instagram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Name : </a:t>
            </a:r>
            <a:r>
              <a:rPr lang="en-US" sz="2800" b="1" dirty="0" err="1">
                <a:latin typeface="Calibri" pitchFamily="34" charset="0"/>
                <a:cs typeface="Calibri" pitchFamily="34" charset="0"/>
              </a:rPr>
              <a:t>code_mithra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Telegram channel link: </a:t>
            </a:r>
            <a:r>
              <a:rPr lang="en-US" sz="2800" b="1" dirty="0">
                <a:latin typeface="Calibri" pitchFamily="34" charset="0"/>
                <a:cs typeface="Calibri" pitchFamily="34" charset="0"/>
                <a:hlinkClick r:id="rId5"/>
              </a:rPr>
              <a:t>https://t.me/ethnuscodemithra/130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err="1">
                <a:latin typeface="Calibri" pitchFamily="34" charset="0"/>
                <a:cs typeface="Calibri" pitchFamily="34" charset="0"/>
              </a:rPr>
              <a:t>Youtube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Channel: </a:t>
            </a:r>
            <a:r>
              <a:rPr lang="en-US" sz="2800" b="1" dirty="0" err="1">
                <a:latin typeface="Calibri" pitchFamily="34" charset="0"/>
                <a:cs typeface="Calibri" pitchFamily="34" charset="0"/>
              </a:rPr>
              <a:t>Ethnus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>
                <a:latin typeface="Calibri" pitchFamily="34" charset="0"/>
                <a:cs typeface="Calibri" pitchFamily="34" charset="0"/>
              </a:rPr>
              <a:t>Codemithra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Google Shape;441;p5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  <a:endParaRPr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A0F78B5-B259-9242-9B8A-E4D7AC0FC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857250"/>
            <a:ext cx="3183211" cy="3043878"/>
          </a:xfrm>
          <a:prstGeom prst="rect">
            <a:avLst/>
          </a:prstGeom>
        </p:spPr>
      </p:pic>
      <p:pic>
        <p:nvPicPr>
          <p:cNvPr id="3" name="Google Shape;97;p1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1143000" y="-10795"/>
            <a:ext cx="1884151" cy="6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14;p74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1737" y="4587880"/>
            <a:ext cx="1830229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4;p31"/>
          <p:cNvPicPr preferRelativeResize="0"/>
          <p:nvPr/>
        </p:nvPicPr>
        <p:blipFill rotWithShape="1">
          <a:blip r:embed="rId5" cstate="print">
            <a:alphaModFix/>
          </a:blip>
          <a:srcRect r="60688"/>
          <a:stretch/>
        </p:blipFill>
        <p:spPr>
          <a:xfrm>
            <a:off x="7595530" y="59559"/>
            <a:ext cx="360947" cy="388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0446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7" descr="Image result for paint splatter ppt background"/>
          <p:cNvPicPr preferRelativeResize="0"/>
          <p:nvPr/>
        </p:nvPicPr>
        <p:blipFill rotWithShape="1">
          <a:blip r:embed="rId3">
            <a:alphaModFix/>
          </a:blip>
          <a:srcRect b="9346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7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 smtClean="0">
                <a:latin typeface="Roboto"/>
                <a:ea typeface="Roboto"/>
                <a:cs typeface="Roboto"/>
                <a:sym typeface="Roboto"/>
              </a:rPr>
              <a:t>Orientation</a:t>
            </a:r>
            <a:endParaRPr sz="3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47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7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47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3" name="Google Shape;223;p47" descr="Image result for ethnu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3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17875" y="233550"/>
            <a:ext cx="3575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GROUND RULES</a:t>
            </a:r>
            <a:endParaRPr sz="2000" b="1" dirty="0">
              <a:solidFill>
                <a:schemeClr val="lt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3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Ground Rules">
            <a:extLst>
              <a:ext uri="{FF2B5EF4-FFF2-40B4-BE49-F238E27FC236}">
                <a16:creationId xmlns:a16="http://schemas.microsoft.com/office/drawing/2014/main" id="{E0401507-6056-4D9E-8BF9-3C1655723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9"/>
          <a:stretch/>
        </p:blipFill>
        <p:spPr bwMode="auto">
          <a:xfrm>
            <a:off x="5486400" y="2696935"/>
            <a:ext cx="3657600" cy="240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A53E76-7DD1-4673-BFFA-0B15393E46F2}"/>
              </a:ext>
            </a:extLst>
          </p:cNvPr>
          <p:cNvSpPr txBox="1"/>
          <p:nvPr/>
        </p:nvSpPr>
        <p:spPr>
          <a:xfrm>
            <a:off x="190005" y="807521"/>
            <a:ext cx="895399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During Session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Audio and web cam should be disabled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Any query post in chat session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Chat session is only for relevant doubts/query to solve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Emojis in chat session is not allowed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14;p74" descr="Picture1-removebg-preview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1737" y="4587880"/>
            <a:ext cx="1830229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7;p1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1143000" y="-10795"/>
            <a:ext cx="1884151" cy="6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4;p3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7200900" y="59559"/>
            <a:ext cx="755578" cy="79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:\C\Desktop\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7554" y="1271588"/>
            <a:ext cx="6387703" cy="2600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79344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solidFill>
                  <a:schemeClr val="lt1"/>
                </a:solidFill>
                <a:latin typeface="Roboto" charset="0"/>
                <a:ea typeface="Roboto" charset="0"/>
                <a:cs typeface="Roboto"/>
                <a:sym typeface="Roboto"/>
              </a:rPr>
              <a:t>ATTENDANCE</a:t>
            </a:r>
            <a:endParaRPr lang="en-US" sz="2000" b="1" dirty="0">
              <a:solidFill>
                <a:schemeClr val="lt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chemeClr val="bg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URS Attendance Office | About the District">
            <a:extLst>
              <a:ext uri="{FF2B5EF4-FFF2-40B4-BE49-F238E27FC236}">
                <a16:creationId xmlns:a16="http://schemas.microsoft.com/office/drawing/2014/main" id="{4874BE99-09AD-4A76-A0D7-FC44B5705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35" y="2713599"/>
            <a:ext cx="3200400" cy="22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03069-7509-4366-A959-58CDBBCD8244}"/>
              </a:ext>
            </a:extLst>
          </p:cNvPr>
          <p:cNvSpPr txBox="1"/>
          <p:nvPr/>
        </p:nvSpPr>
        <p:spPr>
          <a:xfrm>
            <a:off x="190005" y="807521"/>
            <a:ext cx="89539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Attendee sheet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will be downloaded in regular intervals of time during the session.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Make sure you are present on time for the session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First 5 mins of the session is buffer time.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4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14;p74" descr="Picture1-removebg-preview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1737" y="4587880"/>
            <a:ext cx="1830229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7;p1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1143000" y="-10795"/>
            <a:ext cx="1884151" cy="6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4;p3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7200900" y="59559"/>
            <a:ext cx="755578" cy="79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E:\C\Desktop\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2538" y="1607344"/>
            <a:ext cx="6637735" cy="1928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3729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Roboto" charset="0"/>
                <a:ea typeface="Roboto" charset="0"/>
                <a:cs typeface="Courier New" panose="02070309020205020404" pitchFamily="49" charset="0"/>
              </a:rPr>
              <a:t>ASSESSMENTS </a:t>
            </a:r>
            <a:endParaRPr lang="en-US" sz="2000" b="1" dirty="0">
              <a:solidFill>
                <a:schemeClr val="bg1"/>
              </a:solidFill>
              <a:latin typeface="Roboto" charset="0"/>
              <a:ea typeface="Roboto" charset="0"/>
              <a:cs typeface="Courier New" panose="02070309020205020404" pitchFamily="49" charset="0"/>
            </a:endParaRPr>
          </a:p>
        </p:txBody>
      </p:sp>
      <p:sp>
        <p:nvSpPr>
          <p:cNvPr id="509" name="Google Shape;509;p62"/>
          <p:cNvSpPr txBox="1"/>
          <p:nvPr/>
        </p:nvSpPr>
        <p:spPr>
          <a:xfrm>
            <a:off x="152400" y="158932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chemeClr val="bg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 rotWithShape="1">
          <a:blip r:embed="rId3">
            <a:alphaModFix/>
          </a:blip>
          <a:srcRect l="41240" t="9528" r="-23987" b="51127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56804" y="790050"/>
            <a:ext cx="7788373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Internal Assessment I – 15 Marks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Internal Assessment II – 15 Marks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CAT -1 – 15 Marks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CAT -2 – 15 Marks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FAT – 40 Marks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The mode and form of conducting tests will be shared through respective authorities. </a:t>
            </a:r>
          </a:p>
        </p:txBody>
      </p:sp>
      <p:pic>
        <p:nvPicPr>
          <p:cNvPr id="3076" name="Picture 4" descr="Assessment based on Information from the Investigation Wing of Income Tax  is Valid: ITAT [Read Order]">
            <a:extLst>
              <a:ext uri="{FF2B5EF4-FFF2-40B4-BE49-F238E27FC236}">
                <a16:creationId xmlns:a16="http://schemas.microsoft.com/office/drawing/2014/main" id="{DA4031C0-E7B5-4A3B-AC6D-2A27531FA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989" y="948806"/>
            <a:ext cx="365760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2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14;p74" descr="Picture1-removebg-preview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1737" y="4587880"/>
            <a:ext cx="1830229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7;p1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1143000" y="-10795"/>
            <a:ext cx="1884151" cy="6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4;p3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7200900" y="59559"/>
            <a:ext cx="755578" cy="79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E:\C\Desktop\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0435" y="1250156"/>
            <a:ext cx="6001940" cy="2643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7608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FEDB7F3802F468C3F317ED9EE4CFD" ma:contentTypeVersion="5" ma:contentTypeDescription="Create a new document." ma:contentTypeScope="" ma:versionID="6fe5db675d18f63c65be8bb08b523b90">
  <xsd:schema xmlns:xsd="http://www.w3.org/2001/XMLSchema" xmlns:xs="http://www.w3.org/2001/XMLSchema" xmlns:p="http://schemas.microsoft.com/office/2006/metadata/properties" xmlns:ns2="b59e9f2d-0158-4a14-8bbe-457d8844f88f" targetNamespace="http://schemas.microsoft.com/office/2006/metadata/properties" ma:root="true" ma:fieldsID="461deb205d52b7b2dc1eb04643edfaa4" ns2:_="">
    <xsd:import namespace="b59e9f2d-0158-4a14-8bbe-457d8844f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9f2d-0158-4a14-8bbe-457d8844f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C7DD16-DE44-4508-BCF6-55FB2D5AF4D0}"/>
</file>

<file path=customXml/itemProps2.xml><?xml version="1.0" encoding="utf-8"?>
<ds:datastoreItem xmlns:ds="http://schemas.openxmlformats.org/officeDocument/2006/customXml" ds:itemID="{67AF6AB2-1B5A-47E9-BF33-6F15C4BC5418}"/>
</file>

<file path=customXml/itemProps3.xml><?xml version="1.0" encoding="utf-8"?>
<ds:datastoreItem xmlns:ds="http://schemas.openxmlformats.org/officeDocument/2006/customXml" ds:itemID="{46C12709-5DA7-4BDB-8E5F-CA2151C5F401}"/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198</Words>
  <Application>Microsoft Office PowerPoint</Application>
  <PresentationFormat>On-screen Show (16:9)</PresentationFormat>
  <Paragraphs>32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Times New Roman</vt:lpstr>
      <vt:lpstr>Roboto</vt:lpstr>
      <vt:lpstr>Courier New</vt:lpstr>
      <vt:lpstr>Arial</vt:lpstr>
      <vt:lpstr>Aclonica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Meghana D</cp:lastModifiedBy>
  <cp:revision>449</cp:revision>
  <dcterms:modified xsi:type="dcterms:W3CDTF">2022-01-03T04:22:44Z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0x010100459FEDB7F3802F468C3F317ED9EE4CFD</vt:lpwstr>
  </property>
</Properties>
</file>