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1"/>
  </p:notesMasterIdLst>
  <p:sldIdLst>
    <p:sldId id="256" r:id="rId5"/>
    <p:sldId id="298" r:id="rId6"/>
    <p:sldId id="265" r:id="rId7"/>
    <p:sldId id="304" r:id="rId8"/>
    <p:sldId id="266" r:id="rId9"/>
    <p:sldId id="312" r:id="rId10"/>
    <p:sldId id="268" r:id="rId11"/>
    <p:sldId id="313" r:id="rId12"/>
    <p:sldId id="269" r:id="rId13"/>
    <p:sldId id="314" r:id="rId14"/>
    <p:sldId id="285" r:id="rId15"/>
    <p:sldId id="315" r:id="rId16"/>
    <p:sldId id="286" r:id="rId17"/>
    <p:sldId id="316" r:id="rId18"/>
    <p:sldId id="287" r:id="rId19"/>
    <p:sldId id="317" r:id="rId20"/>
    <p:sldId id="288" r:id="rId21"/>
    <p:sldId id="318" r:id="rId22"/>
    <p:sldId id="291" r:id="rId23"/>
    <p:sldId id="319" r:id="rId24"/>
    <p:sldId id="292" r:id="rId25"/>
    <p:sldId id="320" r:id="rId26"/>
    <p:sldId id="293" r:id="rId27"/>
    <p:sldId id="321" r:id="rId28"/>
    <p:sldId id="294" r:id="rId29"/>
    <p:sldId id="322" r:id="rId30"/>
    <p:sldId id="295" r:id="rId31"/>
    <p:sldId id="323" r:id="rId32"/>
    <p:sldId id="296" r:id="rId33"/>
    <p:sldId id="324" r:id="rId34"/>
    <p:sldId id="297" r:id="rId35"/>
    <p:sldId id="325" r:id="rId36"/>
    <p:sldId id="306" r:id="rId37"/>
    <p:sldId id="326" r:id="rId38"/>
    <p:sldId id="327" r:id="rId39"/>
    <p:sldId id="32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08" userDrawn="1">
          <p15:clr>
            <a:srgbClr val="9AA0A6"/>
          </p15:clr>
        </p15:guide>
        <p15:guide id="2" orient="horz" pos="2772" userDrawn="1">
          <p15:clr>
            <a:srgbClr val="9AA0A6"/>
          </p15:clr>
        </p15:guide>
        <p15:guide id="3" orient="horz" pos="828" userDrawn="1">
          <p15:clr>
            <a:srgbClr val="9AA0A6"/>
          </p15:clr>
        </p15:guide>
        <p15:guide id="4" pos="216" userDrawn="1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 userDrawn="1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 userDrawn="1">
          <p15:clr>
            <a:srgbClr val="9AA0A6"/>
          </p15:clr>
        </p15:guide>
        <p15:guide id="9" pos="2856" userDrawn="1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813" autoAdjust="0"/>
  </p:normalViewPr>
  <p:slideViewPr>
    <p:cSldViewPr snapToGrid="0">
      <p:cViewPr varScale="1">
        <p:scale>
          <a:sx n="120" d="100"/>
          <a:sy n="120" d="100"/>
        </p:scale>
        <p:origin x="1136" y="168"/>
      </p:cViewPr>
      <p:guideLst>
        <p:guide pos="2208"/>
        <p:guide orient="horz" pos="2772"/>
        <p:guide orient="horz" pos="828"/>
        <p:guide pos="216"/>
        <p:guide pos="5553"/>
        <p:guide orient="horz" pos="1140"/>
        <p:guide orient="horz" pos="2451"/>
        <p:guide pos="888"/>
        <p:guide pos="2856"/>
        <p:guide pos="4909"/>
        <p:guide orient="horz" pos="2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/>
              <a:t>A blue ball </a:t>
            </a:r>
            <a:r>
              <a:rPr lang="en-IN" dirty="0">
                <a:sym typeface="Wingdings" pitchFamily="2" charset="2"/>
              </a:rPr>
              <a:t> doesn’t require combination.</a:t>
            </a:r>
            <a:endParaRPr lang="en-IN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A prize </a:t>
            </a:r>
            <a:r>
              <a:rPr lang="en-IN" dirty="0">
                <a:sym typeface="Wingdings" pitchFamily="2" charset="2"/>
              </a:rPr>
              <a:t> doesn’t require combination.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Exactly requires a king heart and a queen club </a:t>
            </a:r>
            <a:r>
              <a:rPr lang="en-IN" dirty="0">
                <a:sym typeface="Wingdings" pitchFamily="2" charset="2"/>
              </a:rPr>
              <a:t> So no need of combination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171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4*3 cards </a:t>
            </a:r>
            <a:r>
              <a:rPr lang="en-IN" dirty="0">
                <a:sym typeface="Wingdings" pitchFamily="2" charset="2"/>
              </a:rPr>
              <a:t> 12 cards.</a:t>
            </a:r>
            <a:br>
              <a:rPr lang="en-IN" dirty="0">
                <a:sym typeface="Wingdings" pitchFamily="2" charset="2"/>
              </a:rPr>
            </a:br>
            <a:r>
              <a:rPr lang="en-IN">
                <a:sym typeface="Wingdings" pitchFamily="2" charset="2"/>
              </a:rPr>
              <a:t>From these 12 cards, pick 1  12C1  12</a:t>
            </a:r>
            <a:br>
              <a:rPr lang="en-IN">
                <a:sym typeface="Wingdings" pitchFamily="2" charset="2"/>
              </a:rPr>
            </a:br>
            <a:r>
              <a:rPr lang="en-IN">
                <a:sym typeface="Wingdings" pitchFamily="2" charset="2"/>
              </a:rPr>
              <a:t>then 12/52  3/13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50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50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64DDAD7-9253-4567-A1F3-65F4B7C61A77}"/>
              </a:ext>
            </a:extLst>
          </p:cNvPr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EC6E10-6AC4-4503-9F03-C632F86B55C7}"/>
              </a:ext>
            </a:extLst>
          </p:cNvPr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B03500-4568-47CA-AE21-6AA1F318D5E6}"/>
              </a:ext>
            </a:extLst>
          </p:cNvPr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747C6B-6CFB-4B24-8FFB-DDD7294145F4}"/>
              </a:ext>
            </a:extLst>
          </p:cNvPr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47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indent="539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Here, S = {1, 2, 3, 4, ...., 19, 20}.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getting a multiple of 3 or 5 = {3, 6 , 9, 12, 15, 18, 5, 10, 20}.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P(E)=9/20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03: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54110" y="969883"/>
            <a:ext cx="8472164" cy="41088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bag contains 2 red, 3 green and 2 blue balls. Two balls are drawn at random. What is the probability that none of the balls drawn is blue?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10/21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11/21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2/7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5/7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							Answer: A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8913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43224" y="870857"/>
            <a:ext cx="8472164" cy="38753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Total number of balls = (2 + 3 + 2) = 7.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S be the sample space.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Then, </a:t>
            </a:r>
            <a:r>
              <a:rPr lang="en-US" sz="1800" i="1" dirty="0"/>
              <a:t>n</a:t>
            </a:r>
            <a:r>
              <a:rPr lang="en-US" sz="1800" dirty="0"/>
              <a:t>(S)= Number of ways of drawing 2 balls out of 7= </a:t>
            </a:r>
            <a:r>
              <a:rPr lang="en-US" sz="1800" baseline="30000" dirty="0"/>
              <a:t>7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 `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baseline="30000" dirty="0"/>
              <a:t>7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7x6/2x1=21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drawing 2 balls, none of which is blue.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i="1" dirty="0"/>
              <a:t>n</a:t>
            </a:r>
            <a:r>
              <a:rPr lang="en-US" sz="1800" dirty="0"/>
              <a:t>(E)= Number of ways of drawing 2 balls out of (2 + 3) balls.= </a:t>
            </a:r>
            <a:r>
              <a:rPr lang="en-US" sz="1800" baseline="30000" dirty="0"/>
              <a:t>5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1800" baseline="30000" dirty="0"/>
              <a:t>5</a:t>
            </a:r>
            <a:r>
              <a:rPr lang="en-US" sz="1800" dirty="0"/>
              <a:t>C</a:t>
            </a:r>
            <a:r>
              <a:rPr lang="en-US" sz="1800" baseline="-25000" dirty="0"/>
              <a:t>2 </a:t>
            </a:r>
            <a:r>
              <a:rPr lang="en-US" sz="1800" dirty="0"/>
              <a:t> =5x4/2x1=10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P(E)=10/21</a:t>
            </a: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04: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375557" y="944336"/>
            <a:ext cx="84721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a box, there are 8 red, 7 blue and 6 green balls. One ball is picked up randomly. What is the probability that it is neither red nor green?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1/3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3/4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7/19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8/21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Answer: A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64655" y="1045029"/>
            <a:ext cx="887251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Total number of balls = (8 + 7 + 6) = 21.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event that the ball drawn is neither red nor green= event that the ball drawn is blue.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i="1" dirty="0"/>
              <a:t>n</a:t>
            </a:r>
            <a:r>
              <a:rPr lang="en-US" sz="1800" dirty="0"/>
              <a:t>(E) = 7.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=7/21=1/3</a:t>
            </a: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05:</a:t>
            </a: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422032" y="889908"/>
            <a:ext cx="83930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probability of getting a sum 9 from two throws of a dice?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1/6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1/8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1/9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1/12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Answer: C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213" indent="233363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326571" y="1016000"/>
            <a:ext cx="8817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two throws of a dice, </a:t>
            </a:r>
            <a:r>
              <a:rPr lang="en-US" sz="1800" i="1" dirty="0"/>
              <a:t>n</a:t>
            </a:r>
            <a:r>
              <a:rPr lang="en-US" sz="1800" dirty="0"/>
              <a:t>(S) = (6 x 6) = 36.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getting a sum ={(3, 6), (4, 5), (5, 4), (6, 3)}.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=4/36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=1/9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9163"/>
            <a:ext cx="8520600" cy="359860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dice are thrown simultaneously. What is the probability of getting two numbers whose product is even?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3/4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3/8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5/16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Answer: B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06: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a simultaneous throw of two dice, we have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 (6 x 6) = 36.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 E= {(1, 2), (1, 4), (1, 6), (2, 1), (2, 2), (2, 3), (2, 4), (2, 5), (2, 6), (3, 2), (3,4),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 (3, 6), (4, 1), (4, 2), (4, 3), (4, 4), (4, 5), (4, 6), (5, 2), (5, 4), (5, 6), (6, 1),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 (6, 2), (6, 3), (6, 4), (6, 5), (6, 6)}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 27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=27/36 = 3/4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a class, there are 15 boys and 10 girls. Three students are selected at random. The probability that 1 girl and 2 boys are selected, is: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21/46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25/117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1/50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3/25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			</a:t>
            </a:r>
            <a:r>
              <a:rPr lang="en-US" b="1" dirty="0">
                <a:solidFill>
                  <a:schemeClr val="tx1"/>
                </a:solidFill>
              </a:rPr>
              <a:t>Answer: A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07: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770743"/>
            <a:ext cx="8538367" cy="2104571"/>
          </a:xfrm>
        </p:spPr>
        <p:txBody>
          <a:bodyPr/>
          <a:lstStyle/>
          <a:p>
            <a:pPr marL="11430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        PROBABILITY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06EE1967-AF90-4264-BA94-BCBC16B67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id="{FC024864-F07F-410A-9CD6-C6BA29AED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 and E be the event of selecting 1 girl and 2 boys.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(S)= Number ways of selecting 3 students out of 25= </a:t>
            </a:r>
            <a:r>
              <a:rPr lang="en-US" baseline="30000" dirty="0">
                <a:solidFill>
                  <a:schemeClr val="tx1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 =2300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(E)= (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x </a:t>
            </a:r>
            <a:r>
              <a:rPr lang="en-US" baseline="30000" dirty="0">
                <a:solidFill>
                  <a:schemeClr val="tx1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=1050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=1050/2300 = 21/46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3034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a lottery, there are 10 prizes and 25 blanks. A lottery is drawn at random. What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is the probability of getting a prize?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5/7	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2/7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dirty="0">
                <a:solidFill>
                  <a:schemeClr val="tx1"/>
                </a:solidFill>
              </a:rPr>
              <a:t>								</a:t>
            </a:r>
            <a:r>
              <a:rPr lang="en-IN" b="1" dirty="0">
                <a:solidFill>
                  <a:schemeClr val="tx1"/>
                </a:solidFill>
              </a:rPr>
              <a:t>Answer: D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08: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(getting a prize) =10/(10 + 25)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=10/35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=2/7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34695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From a pack of 52 cards, two cards are drawn together at random. What is the probability of both the cards being kings?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25/57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35/256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1/221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	</a:t>
            </a:r>
            <a:r>
              <a:rPr lang="en-IN" b="1" dirty="0">
                <a:solidFill>
                  <a:schemeClr val="tx1"/>
                </a:solidFill>
              </a:rPr>
              <a:t>Answer: 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09: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23083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 </a:t>
            </a:r>
            <a:r>
              <a:rPr lang="en-US" baseline="30000" dirty="0">
                <a:solidFill>
                  <a:schemeClr val="tx1"/>
                </a:solidFill>
              </a:rPr>
              <a:t>52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=1326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2 kings out of 4.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 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=6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=6/1326 = 1/221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585" y="1010961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dice are tossed. The probability that the total score is a prime number is: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5/12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7/9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	 </a:t>
            </a:r>
            <a:r>
              <a:rPr lang="en-IN" b="1" dirty="0">
                <a:solidFill>
                  <a:schemeClr val="tx1"/>
                </a:solidFill>
              </a:rPr>
              <a:t>Answer: B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914"/>
            <a:ext cx="8520600" cy="350179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 (6 x 6) = 36.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that the sum is a prime number.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 E= { (1, 1), (1, 2), (1, 4), (1, 6), (2, 1), (2, 3), (2, 5), (3, 2), (3, 4), (4, 1), (4,3),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  (5, 2), (5, 6), (6, 1), (6, 5) }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 15.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=15/36 = 5/12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card is drawn from a pack of 52 cards. The probability of getting a queen of club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or a king of heart is: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2/13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1/26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1/52 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				</a:t>
            </a:r>
            <a:r>
              <a:rPr lang="en-US" b="1" dirty="0">
                <a:solidFill>
                  <a:schemeClr val="tx1"/>
                </a:solidFill>
              </a:rPr>
              <a:t>Answer: C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n(S) = 52.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a queen of club or a king of heart.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n(E) = 2.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=n(E)/n(S)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=2/52 = 1/26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bag contains 4 white, 5 red and 6 blue balls. Three balls are drawn at random from the bag. The probability that all of them are red, is: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1/22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2/91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3/22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2/77</a:t>
            </a:r>
            <a:endParaRPr lang="en-US" baseline="30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aseline="30000" dirty="0">
                <a:solidFill>
                  <a:schemeClr val="tx1"/>
                </a:solidFill>
              </a:rPr>
              <a:t>							</a:t>
            </a:r>
            <a:r>
              <a:rPr lang="en-US" b="1" dirty="0">
                <a:solidFill>
                  <a:schemeClr val="tx1"/>
                </a:solidFill>
              </a:rPr>
              <a:t>Answer: 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28600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12: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7974"/>
            <a:ext cx="6712857" cy="566286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272143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Probability: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Many events can't be predicted with total certainty. The best we can say is how likely they are to happen, using the idea of probability.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Probability= (# desired)/(# total)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Probability lies between 0 and 1.</a:t>
            </a: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(S)= number of ways of drawing 3 balls out of 15= </a:t>
            </a:r>
            <a:r>
              <a:rPr lang="en-US" baseline="30000" dirty="0">
                <a:solidFill>
                  <a:schemeClr val="tx1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=455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all the 3 red balls.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 </a:t>
            </a:r>
            <a:r>
              <a:rPr lang="en-US" baseline="30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=10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=n(E)/n(S)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=10/455 = 2/91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cards are drawn together from a pack of 52 cards. The probability that one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is a spade and one is a heart, is: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3/20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29/34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47/100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13/102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						</a:t>
            </a:r>
            <a:r>
              <a:rPr lang="en-US" b="1" dirty="0">
                <a:solidFill>
                  <a:schemeClr val="tx1"/>
                </a:solidFill>
              </a:rPr>
              <a:t>Answer: D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 13: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 </a:t>
            </a:r>
            <a:r>
              <a:rPr lang="en-US" baseline="30000" dirty="0">
                <a:solidFill>
                  <a:schemeClr val="tx1"/>
                </a:solidFill>
              </a:rPr>
              <a:t>52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 =1326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1 spade and 1 heart.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(E)= number of ways of choosing 1 spade out of 13 and 1 heart out of 13=(</a:t>
            </a:r>
            <a:r>
              <a:rPr lang="en-US" baseline="30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x </a:t>
            </a:r>
            <a:r>
              <a:rPr lang="en-US" baseline="30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)= (13 x 13)= 169.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=n(E)/n(S)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=169/1326 = 13/102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One card is drawn at random from a pack of 52 cards. What is the probability that the card drawn is a face card (Jack, Queen and King only)?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1/13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3/13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1/4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9/52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						</a:t>
            </a:r>
            <a:r>
              <a:rPr lang="en-US" b="1" dirty="0">
                <a:solidFill>
                  <a:schemeClr val="tx1"/>
                </a:solidFill>
              </a:rPr>
              <a:t>Answer: 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14: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There are 52 cards, out of which there are 12 face cards.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Getting a face card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12C(1)  12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(getting a face card) =12/52 =3/13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bag contains 6 black and 8 white balls. One ball is drawn at random. What is the probability that the ball drawn is white?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1/8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3/4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4/7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3/7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						</a:t>
            </a:r>
            <a:r>
              <a:rPr lang="en-US" b="1" dirty="0">
                <a:solidFill>
                  <a:schemeClr val="tx1"/>
                </a:solidFill>
              </a:rPr>
              <a:t>Answer: C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15: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number of balls = (6 + 8) = 14.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white balls = 8.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(drawing a white ball) =8/14 =4/7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92544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1" y="17417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5000"/>
            <a:r>
              <a:rPr lang="en-US" sz="2000" b="1" dirty="0">
                <a:solidFill>
                  <a:schemeClr val="bg1"/>
                </a:solidFill>
              </a:rPr>
              <a:t>Types: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A8E7E-A32A-45D7-8800-5BE227894F76}"/>
              </a:ext>
            </a:extLst>
          </p:cNvPr>
          <p:cNvSpPr txBox="1"/>
          <p:nvPr/>
        </p:nvSpPr>
        <p:spPr>
          <a:xfrm>
            <a:off x="328934" y="1117600"/>
            <a:ext cx="853929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Tossing of Coins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Rolling the Dice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Balls or Marbles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Playing Cards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EAC73844-35FD-444E-AECC-E54980A9AD51}"/>
              </a:ext>
            </a:extLst>
          </p:cNvPr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CABAF-CA0A-4E57-940A-3BC4784CA037}"/>
              </a:ext>
            </a:extLst>
          </p:cNvPr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Example 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3EE28-3D2C-4626-89EC-33C3C42BA2AA}"/>
              </a:ext>
            </a:extLst>
          </p:cNvPr>
          <p:cNvSpPr txBox="1"/>
          <p:nvPr/>
        </p:nvSpPr>
        <p:spPr>
          <a:xfrm>
            <a:off x="342900" y="1194619"/>
            <a:ext cx="847248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If you flip a coin,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what is the probability that you get a heads?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What is the probability that you get a tails?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P(Heads)= 1/2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P(Tails)= 1/2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Total number of cases is 2; favorable case is 1 in both a) and b)</a:t>
            </a:r>
          </a:p>
        </p:txBody>
      </p:sp>
    </p:spTree>
    <p:extLst>
      <p:ext uri="{BB962C8B-B14F-4D97-AF65-F5344CB8AC3E}">
        <p14:creationId xmlns:p14="http://schemas.microsoft.com/office/powerpoint/2010/main" val="1641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EAC73844-35FD-444E-AECC-E54980A9AD51}"/>
              </a:ext>
            </a:extLst>
          </p:cNvPr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CABAF-CA0A-4E57-940A-3BC4784CA037}"/>
              </a:ext>
            </a:extLst>
          </p:cNvPr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Example 2: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3EE28-3D2C-4626-89EC-33C3C42BA2AA}"/>
              </a:ext>
            </a:extLst>
          </p:cNvPr>
          <p:cNvSpPr txBox="1"/>
          <p:nvPr/>
        </p:nvSpPr>
        <p:spPr>
          <a:xfrm>
            <a:off x="342900" y="794657"/>
            <a:ext cx="838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Two dice are rolled. What is the probability of getting an odd number in one die and getting an even number in the other die?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Total number of outcomes possible when a die is rolled, #total = 6 (∵ any one face out of the 6 faces)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Let A be the event of getting the odd number in one die = {1,3,5}=&gt;#desired1= 3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P(A) = # desired 1/# total=3/6=1/2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Let B be the event of getting an even number in the other die = {2,4, 6}=&gt; # desired2= 3 , P(B) = # desired2/# total=3/6=1/2.</a:t>
            </a:r>
          </a:p>
        </p:txBody>
      </p:sp>
    </p:spTree>
    <p:extLst>
      <p:ext uri="{BB962C8B-B14F-4D97-AF65-F5344CB8AC3E}">
        <p14:creationId xmlns:p14="http://schemas.microsoft.com/office/powerpoint/2010/main" val="1641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53785" y="973043"/>
            <a:ext cx="84724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Three unbiased coins are tossed. What is the probability of getting at most two   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heads?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3/4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3/8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7/8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							Answer: D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 = {TTT, TTH, THT, HTT, THH, HTH, HHT, HHH}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getting at most two heads.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Then E = {TTT, TTH, THT, HTT, THH, HTH, HHT}.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=7/8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indent="539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947480"/>
            <a:ext cx="84864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Tickets numbered 1 to 20 are mixed up and then a ticket is drawn at random. What is the probability that the ticket drawn has a number which is a multiple of 3 or 5?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2/5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8/15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9/20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11/20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  <a:r>
              <a:rPr lang="en-US" sz="1800" b="1" dirty="0">
                <a:solidFill>
                  <a:schemeClr val="tx1"/>
                </a:solidFill>
              </a:rPr>
              <a:t>Answer: C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34F5C-C3AD-457F-8C94-DA053AA62D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8D5276-F324-4FA9-9FC6-8DDF5318EF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31550-37F5-4289-AADD-4F6E30FB5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9e9f2d-0158-4a14-8bbe-457d8844f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8455</TotalTime>
  <Words>2163</Words>
  <Application>Microsoft Macintosh PowerPoint</Application>
  <PresentationFormat>On-screen Show (16:9)</PresentationFormat>
  <Paragraphs>256</Paragraphs>
  <Slides>36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05:</vt:lpstr>
      <vt:lpstr>Explanation:</vt:lpstr>
      <vt:lpstr>Question 06:</vt:lpstr>
      <vt:lpstr>Explanation:</vt:lpstr>
      <vt:lpstr>Question 07:</vt:lpstr>
      <vt:lpstr>Explanation:</vt:lpstr>
      <vt:lpstr>Question 08:</vt:lpstr>
      <vt:lpstr>Explanation:</vt:lpstr>
      <vt:lpstr>Question 09:</vt:lpstr>
      <vt:lpstr>Explanation:</vt:lpstr>
      <vt:lpstr> Question 10:</vt:lpstr>
      <vt:lpstr>Explanation:</vt:lpstr>
      <vt:lpstr> Question 11:</vt:lpstr>
      <vt:lpstr>Explanation:</vt:lpstr>
      <vt:lpstr>  Question 12:</vt:lpstr>
      <vt:lpstr>Explanation:</vt:lpstr>
      <vt:lpstr> Question 13:</vt:lpstr>
      <vt:lpstr>Explanation:</vt:lpstr>
      <vt:lpstr> Question 14:</vt:lpstr>
      <vt:lpstr>Explanation:</vt:lpstr>
      <vt:lpstr> Question 15:</vt:lpstr>
      <vt:lpstr>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PRASHANTH S</cp:lastModifiedBy>
  <cp:revision>491</cp:revision>
  <dcterms:modified xsi:type="dcterms:W3CDTF">2022-03-29T16:45:16Z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0x010100459FEDB7F3802F468C3F317ED9EE4CFD</vt:lpwstr>
  </property>
</Properties>
</file>