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65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D9E1-37EC-46A4-A0F5-44AED9BE4B1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1FE1-6229-4557-974E-DD72A03D1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8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D9E1-37EC-46A4-A0F5-44AED9BE4B1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1FE1-6229-4557-974E-DD72A03D1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30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D9E1-37EC-46A4-A0F5-44AED9BE4B1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1FE1-6229-4557-974E-DD72A03D1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41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D9E1-37EC-46A4-A0F5-44AED9BE4B1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1FE1-6229-4557-974E-DD72A03D1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19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D9E1-37EC-46A4-A0F5-44AED9BE4B1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1FE1-6229-4557-974E-DD72A03D1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35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D9E1-37EC-46A4-A0F5-44AED9BE4B1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1FE1-6229-4557-974E-DD72A03D1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69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D9E1-37EC-46A4-A0F5-44AED9BE4B1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1FE1-6229-4557-974E-DD72A03D1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53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D9E1-37EC-46A4-A0F5-44AED9BE4B1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1FE1-6229-4557-974E-DD72A03D1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D9E1-37EC-46A4-A0F5-44AED9BE4B1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1FE1-6229-4557-974E-DD72A03D1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44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D9E1-37EC-46A4-A0F5-44AED9BE4B1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1FE1-6229-4557-974E-DD72A03D1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7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D9E1-37EC-46A4-A0F5-44AED9BE4B1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1FE1-6229-4557-974E-DD72A03D1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43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FD9E1-37EC-46A4-A0F5-44AED9BE4B1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21FE1-6229-4557-974E-DD72A03D1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57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0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620688"/>
            <a:ext cx="900100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1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76672"/>
            <a:ext cx="8591299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60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620688"/>
            <a:ext cx="887422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44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646380" cy="26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Propositional Logic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55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8424936" cy="623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22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124"/>
            <a:ext cx="8815353" cy="597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29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7" y="1052736"/>
            <a:ext cx="854194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41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60648"/>
            <a:ext cx="8784976" cy="5651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85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More Inference Rules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992888" cy="499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04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43586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7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9" y="620688"/>
            <a:ext cx="8620911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00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</Words>
  <Application>Microsoft Office PowerPoint</Application>
  <PresentationFormat>On-screen Show (4:3)</PresentationFormat>
  <Paragraphs>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Propositional Logic</vt:lpstr>
      <vt:lpstr>Propositional Logic</vt:lpstr>
      <vt:lpstr>PowerPoint Presentation</vt:lpstr>
      <vt:lpstr>PowerPoint Presentation</vt:lpstr>
      <vt:lpstr>PowerPoint Presentation</vt:lpstr>
      <vt:lpstr>PowerPoint Presentation</vt:lpstr>
      <vt:lpstr>More Inference Rules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24</cp:revision>
  <dcterms:created xsi:type="dcterms:W3CDTF">2022-03-14T07:28:01Z</dcterms:created>
  <dcterms:modified xsi:type="dcterms:W3CDTF">2022-03-14T08:23:46Z</dcterms:modified>
</cp:coreProperties>
</file>