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25/03/22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5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25/03/22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6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25/03/22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1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25/03/22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3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25/03/22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25/03/22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25/03/22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8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25/03/22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25/03/22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25/03/22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4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7C9-DA99-4F62-869D-1F87F78965C6}" type="datetimeFigureOut">
              <a:rPr lang="en-IN" smtClean="0"/>
              <a:t>25/03/22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97C9-DA99-4F62-869D-1F87F78965C6}" type="datetimeFigureOut">
              <a:rPr lang="en-IN" smtClean="0"/>
              <a:t>25/03/22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DF3E-C49C-4B94-B382-9F00FB0FF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614613"/>
            <a:ext cx="62198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3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5448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66" y="1196752"/>
            <a:ext cx="2917122" cy="29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1828800" cy="33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00387"/>
            <a:ext cx="2088232" cy="40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9" y="2277959"/>
            <a:ext cx="36861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14" y="2257654"/>
            <a:ext cx="4895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4" y="2592284"/>
            <a:ext cx="2962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87" y="3562350"/>
            <a:ext cx="3705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12" y="3571875"/>
            <a:ext cx="49244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7" y="3829050"/>
            <a:ext cx="2571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0" y="4293096"/>
            <a:ext cx="1559097" cy="44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0" y="4596497"/>
            <a:ext cx="15430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7" y="4925476"/>
            <a:ext cx="2905661" cy="37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09" y="5342239"/>
            <a:ext cx="942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14" y="5361289"/>
            <a:ext cx="4953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1" y="5627989"/>
            <a:ext cx="21431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8" y="5935720"/>
            <a:ext cx="1777821" cy="3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780085"/>
            <a:ext cx="2113195" cy="307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46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76672"/>
            <a:ext cx="3076972" cy="81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" y="1412776"/>
            <a:ext cx="30575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8638"/>
            <a:ext cx="666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57413"/>
            <a:ext cx="78581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99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562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15049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70" y="908720"/>
            <a:ext cx="48672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84945"/>
            <a:ext cx="46672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27908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48633"/>
            <a:ext cx="188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59912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3096344" cy="42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34" y="1052735"/>
            <a:ext cx="6669922" cy="179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8" y="3095625"/>
            <a:ext cx="2602342" cy="38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" y="3481754"/>
            <a:ext cx="1914019" cy="34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49" y="3534488"/>
            <a:ext cx="5084247" cy="24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30781"/>
            <a:ext cx="4591604" cy="26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34" y="4094060"/>
            <a:ext cx="2061410" cy="50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8" y="4598895"/>
            <a:ext cx="5482662" cy="68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0" y="5103824"/>
            <a:ext cx="2481630" cy="35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38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4248472" cy="38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74" y="1124744"/>
            <a:ext cx="6418657" cy="143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" y="2646786"/>
            <a:ext cx="8150587" cy="367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2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7"/>
            <a:ext cx="3168352" cy="41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59"/>
            <a:ext cx="6120680" cy="6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52507"/>
            <a:ext cx="4139952" cy="41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74968"/>
            <a:ext cx="457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4" y="2908367"/>
            <a:ext cx="2655912" cy="35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4" y="3264070"/>
            <a:ext cx="5392216" cy="58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0" y="3897199"/>
            <a:ext cx="2989684" cy="35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965" y="3929773"/>
            <a:ext cx="3304207" cy="263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3"/>
            <a:ext cx="2880320" cy="46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63548"/>
            <a:ext cx="2160240" cy="3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464496" cy="32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3" y="2002665"/>
            <a:ext cx="3549179" cy="37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3" y="2492896"/>
            <a:ext cx="3293145" cy="62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3" y="3073440"/>
            <a:ext cx="3087123" cy="49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81" y="3625362"/>
            <a:ext cx="2588127" cy="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44" y="2492896"/>
            <a:ext cx="5004445" cy="299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88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8</cp:revision>
  <dcterms:created xsi:type="dcterms:W3CDTF">2017-10-08T22:08:14Z</dcterms:created>
  <dcterms:modified xsi:type="dcterms:W3CDTF">2022-03-25T12:53:03Z</dcterms:modified>
</cp:coreProperties>
</file>