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59" r:id="rId9"/>
    <p:sldId id="260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9406B-0D0B-4D95-9BBA-8E4E60C58FE8}" v="1" dt="2021-11-15T08:57:2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58"/>
  </p:normalViewPr>
  <p:slideViewPr>
    <p:cSldViewPr>
      <p:cViewPr varScale="1">
        <p:scale>
          <a:sx n="97" d="100"/>
          <a:sy n="97" d="100"/>
        </p:scale>
        <p:origin x="21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sushant" userId="31ff9d2cd368aaad" providerId="LiveId" clId="{77F9406B-0D0B-4D95-9BBA-8E4E60C58FE8}"/>
    <pc:docChg chg="undo custSel addSld delSld modSld">
      <pc:chgData name="gaurav sushant" userId="31ff9d2cd368aaad" providerId="LiveId" clId="{77F9406B-0D0B-4D95-9BBA-8E4E60C58FE8}" dt="2021-11-16T16:11:05.774" v="12" actId="478"/>
      <pc:docMkLst>
        <pc:docMk/>
      </pc:docMkLst>
      <pc:sldChg chg="addSp delSp add del mod">
        <pc:chgData name="gaurav sushant" userId="31ff9d2cd368aaad" providerId="LiveId" clId="{77F9406B-0D0B-4D95-9BBA-8E4E60C58FE8}" dt="2021-11-16T16:10:40.997" v="5" actId="478"/>
        <pc:sldMkLst>
          <pc:docMk/>
          <pc:sldMk cId="2532611552" sldId="257"/>
        </pc:sldMkLst>
        <pc:inkChg chg="add del">
          <ac:chgData name="gaurav sushant" userId="31ff9d2cd368aaad" providerId="LiveId" clId="{77F9406B-0D0B-4D95-9BBA-8E4E60C58FE8}" dt="2021-11-16T16:10:40.997" v="5" actId="478"/>
          <ac:inkMkLst>
            <pc:docMk/>
            <pc:sldMk cId="2532611552" sldId="257"/>
            <ac:inkMk id="2" creationId="{98806626-2472-473A-A526-9BC78E79CA83}"/>
          </ac:inkMkLst>
        </pc:inkChg>
      </pc:sldChg>
      <pc:sldChg chg="addSp delSp mod">
        <pc:chgData name="gaurav sushant" userId="31ff9d2cd368aaad" providerId="LiveId" clId="{77F9406B-0D0B-4D95-9BBA-8E4E60C58FE8}" dt="2021-11-16T16:10:44.531" v="6" actId="478"/>
        <pc:sldMkLst>
          <pc:docMk/>
          <pc:sldMk cId="3054164180" sldId="258"/>
        </pc:sldMkLst>
        <pc:inkChg chg="add del">
          <ac:chgData name="gaurav sushant" userId="31ff9d2cd368aaad" providerId="LiveId" clId="{77F9406B-0D0B-4D95-9BBA-8E4E60C58FE8}" dt="2021-11-16T16:10:44.531" v="6" actId="478"/>
          <ac:inkMkLst>
            <pc:docMk/>
            <pc:sldMk cId="3054164180" sldId="258"/>
            <ac:inkMk id="2" creationId="{63252F30-E081-480F-9455-7091450DF831}"/>
          </ac:inkMkLst>
        </pc:inkChg>
      </pc:sldChg>
      <pc:sldChg chg="addSp delSp mod">
        <pc:chgData name="gaurav sushant" userId="31ff9d2cd368aaad" providerId="LiveId" clId="{77F9406B-0D0B-4D95-9BBA-8E4E60C58FE8}" dt="2021-11-16T16:10:54.624" v="9" actId="478"/>
        <pc:sldMkLst>
          <pc:docMk/>
          <pc:sldMk cId="566320556" sldId="259"/>
        </pc:sldMkLst>
        <pc:inkChg chg="add del">
          <ac:chgData name="gaurav sushant" userId="31ff9d2cd368aaad" providerId="LiveId" clId="{77F9406B-0D0B-4D95-9BBA-8E4E60C58FE8}" dt="2021-11-16T16:10:54.624" v="9" actId="478"/>
          <ac:inkMkLst>
            <pc:docMk/>
            <pc:sldMk cId="566320556" sldId="259"/>
            <ac:inkMk id="2" creationId="{797CB2A4-C9E2-47E9-B9C6-83799914F9C3}"/>
          </ac:inkMkLst>
        </pc:inkChg>
      </pc:sldChg>
      <pc:sldChg chg="addSp delSp mod">
        <pc:chgData name="gaurav sushant" userId="31ff9d2cd368aaad" providerId="LiveId" clId="{77F9406B-0D0B-4D95-9BBA-8E4E60C58FE8}" dt="2021-11-16T16:10:58.312" v="10" actId="478"/>
        <pc:sldMkLst>
          <pc:docMk/>
          <pc:sldMk cId="2660139335" sldId="260"/>
        </pc:sldMkLst>
        <pc:inkChg chg="add del">
          <ac:chgData name="gaurav sushant" userId="31ff9d2cd368aaad" providerId="LiveId" clId="{77F9406B-0D0B-4D95-9BBA-8E4E60C58FE8}" dt="2021-11-16T16:10:58.312" v="10" actId="478"/>
          <ac:inkMkLst>
            <pc:docMk/>
            <pc:sldMk cId="2660139335" sldId="260"/>
            <ac:inkMk id="2" creationId="{D9AFCBB8-3FE1-444F-8E41-B521AD1F1E15}"/>
          </ac:inkMkLst>
        </pc:inkChg>
      </pc:sldChg>
      <pc:sldChg chg="addSp delSp mod">
        <pc:chgData name="gaurav sushant" userId="31ff9d2cd368aaad" providerId="LiveId" clId="{77F9406B-0D0B-4D95-9BBA-8E4E60C58FE8}" dt="2021-11-16T16:10:33.051" v="2" actId="478"/>
        <pc:sldMkLst>
          <pc:docMk/>
          <pc:sldMk cId="1007180824" sldId="261"/>
        </pc:sldMkLst>
        <pc:inkChg chg="add del">
          <ac:chgData name="gaurav sushant" userId="31ff9d2cd368aaad" providerId="LiveId" clId="{77F9406B-0D0B-4D95-9BBA-8E4E60C58FE8}" dt="2021-11-16T16:10:33.051" v="2" actId="478"/>
          <ac:inkMkLst>
            <pc:docMk/>
            <pc:sldMk cId="1007180824" sldId="261"/>
            <ac:inkMk id="2" creationId="{42AD7FCD-2713-4D4B-B9C0-99BDEFF5EFD5}"/>
          </ac:inkMkLst>
        </pc:inkChg>
      </pc:sldChg>
      <pc:sldChg chg="addSp delSp mod">
        <pc:chgData name="gaurav sushant" userId="31ff9d2cd368aaad" providerId="LiveId" clId="{77F9406B-0D0B-4D95-9BBA-8E4E60C58FE8}" dt="2021-11-16T16:10:26.699" v="1" actId="478"/>
        <pc:sldMkLst>
          <pc:docMk/>
          <pc:sldMk cId="306709092" sldId="262"/>
        </pc:sldMkLst>
        <pc:inkChg chg="add del">
          <ac:chgData name="gaurav sushant" userId="31ff9d2cd368aaad" providerId="LiveId" clId="{77F9406B-0D0B-4D95-9BBA-8E4E60C58FE8}" dt="2021-11-16T16:10:26.699" v="1" actId="478"/>
          <ac:inkMkLst>
            <pc:docMk/>
            <pc:sldMk cId="306709092" sldId="262"/>
            <ac:inkMk id="2" creationId="{533F9669-66E6-40A8-B570-E47F7C6A5CB8}"/>
          </ac:inkMkLst>
        </pc:inkChg>
      </pc:sldChg>
      <pc:sldChg chg="addSp delSp mod">
        <pc:chgData name="gaurav sushant" userId="31ff9d2cd368aaad" providerId="LiveId" clId="{77F9406B-0D0B-4D95-9BBA-8E4E60C58FE8}" dt="2021-11-16T16:10:48.046" v="7" actId="478"/>
        <pc:sldMkLst>
          <pc:docMk/>
          <pc:sldMk cId="353298128" sldId="263"/>
        </pc:sldMkLst>
        <pc:inkChg chg="add del">
          <ac:chgData name="gaurav sushant" userId="31ff9d2cd368aaad" providerId="LiveId" clId="{77F9406B-0D0B-4D95-9BBA-8E4E60C58FE8}" dt="2021-11-16T16:10:48.046" v="7" actId="478"/>
          <ac:inkMkLst>
            <pc:docMk/>
            <pc:sldMk cId="353298128" sldId="263"/>
            <ac:inkMk id="2" creationId="{1F763B04-822B-4707-9B19-4AFA20953CC1}"/>
          </ac:inkMkLst>
        </pc:inkChg>
      </pc:sldChg>
      <pc:sldChg chg="addSp delSp mod">
        <pc:chgData name="gaurav sushant" userId="31ff9d2cd368aaad" providerId="LiveId" clId="{77F9406B-0D0B-4D95-9BBA-8E4E60C58FE8}" dt="2021-11-16T16:11:05.774" v="12" actId="478"/>
        <pc:sldMkLst>
          <pc:docMk/>
          <pc:sldMk cId="632378043" sldId="264"/>
        </pc:sldMkLst>
        <pc:inkChg chg="add del">
          <ac:chgData name="gaurav sushant" userId="31ff9d2cd368aaad" providerId="LiveId" clId="{77F9406B-0D0B-4D95-9BBA-8E4E60C58FE8}" dt="2021-11-16T16:11:05.774" v="12" actId="478"/>
          <ac:inkMkLst>
            <pc:docMk/>
            <pc:sldMk cId="632378043" sldId="264"/>
            <ac:inkMk id="2" creationId="{ED921F8B-0BC8-41A5-82A4-F7B58051C87A}"/>
          </ac:inkMkLst>
        </pc:inkChg>
      </pc:sldChg>
      <pc:sldChg chg="addSp delSp mod">
        <pc:chgData name="gaurav sushant" userId="31ff9d2cd368aaad" providerId="LiveId" clId="{77F9406B-0D0B-4D95-9BBA-8E4E60C58FE8}" dt="2021-11-16T16:11:02.134" v="11" actId="478"/>
        <pc:sldMkLst>
          <pc:docMk/>
          <pc:sldMk cId="1327539264" sldId="267"/>
        </pc:sldMkLst>
        <pc:inkChg chg="add del">
          <ac:chgData name="gaurav sushant" userId="31ff9d2cd368aaad" providerId="LiveId" clId="{77F9406B-0D0B-4D95-9BBA-8E4E60C58FE8}" dt="2021-11-16T16:11:02.134" v="11" actId="478"/>
          <ac:inkMkLst>
            <pc:docMk/>
            <pc:sldMk cId="1327539264" sldId="267"/>
            <ac:inkMk id="2" creationId="{A6277E32-A126-4E08-86EA-D57FFC8EA32F}"/>
          </ac:inkMkLst>
        </pc:inkChg>
      </pc:sldChg>
      <pc:sldChg chg="addSp delSp mod">
        <pc:chgData name="gaurav sushant" userId="31ff9d2cd368aaad" providerId="LiveId" clId="{77F9406B-0D0B-4D95-9BBA-8E4E60C58FE8}" dt="2021-11-16T16:10:51.257" v="8" actId="478"/>
        <pc:sldMkLst>
          <pc:docMk/>
          <pc:sldMk cId="1035374575" sldId="268"/>
        </pc:sldMkLst>
        <pc:inkChg chg="add del">
          <ac:chgData name="gaurav sushant" userId="31ff9d2cd368aaad" providerId="LiveId" clId="{77F9406B-0D0B-4D95-9BBA-8E4E60C58FE8}" dt="2021-11-16T16:10:51.257" v="8" actId="478"/>
          <ac:inkMkLst>
            <pc:docMk/>
            <pc:sldMk cId="1035374575" sldId="268"/>
            <ac:inkMk id="2" creationId="{6777E531-9DE1-40CC-9A4D-550EECAB3CE6}"/>
          </ac:inkMkLst>
        </pc:inkChg>
      </pc:sldChg>
    </pc:docChg>
  </pc:docChgLst>
  <pc:docChgLst>
    <pc:chgData name="shilpi gupta" userId="5ce4f23861899b28" providerId="LiveId" clId="{FD9DA874-1216-47D0-B3E4-9CF16949212D}"/>
    <pc:docChg chg="custSel modSld">
      <pc:chgData name="shilpi gupta" userId="5ce4f23861899b28" providerId="LiveId" clId="{FD9DA874-1216-47D0-B3E4-9CF16949212D}" dt="2020-11-05T03:56:27.420" v="11" actId="20577"/>
      <pc:docMkLst>
        <pc:docMk/>
      </pc:docMkLst>
      <pc:sldChg chg="modSp mod">
        <pc:chgData name="shilpi gupta" userId="5ce4f23861899b28" providerId="LiveId" clId="{FD9DA874-1216-47D0-B3E4-9CF16949212D}" dt="2020-11-05T03:56:27.420" v="11" actId="20577"/>
        <pc:sldMkLst>
          <pc:docMk/>
          <pc:sldMk cId="566320556" sldId="259"/>
        </pc:sldMkLst>
        <pc:spChg chg="mod">
          <ac:chgData name="shilpi gupta" userId="5ce4f23861899b28" providerId="LiveId" clId="{FD9DA874-1216-47D0-B3E4-9CF16949212D}" dt="2020-11-05T03:56:27.420" v="11" actId="20577"/>
          <ac:spMkLst>
            <pc:docMk/>
            <pc:sldMk cId="566320556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r>
              <a:rPr lang="en-IN" b="1" dirty="0"/>
              <a:t>Stem-Changing Verbs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37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Ir</a:t>
            </a:r>
            <a:r>
              <a:rPr lang="en-IN" sz="2800" dirty="0">
                <a:latin typeface="Times New Roman"/>
              </a:rPr>
              <a:t> ending verb where </a:t>
            </a:r>
            <a:r>
              <a:rPr lang="en-IN" sz="2800" b="1" i="1" dirty="0">
                <a:latin typeface="Times New Roman"/>
              </a:rPr>
              <a:t>e </a:t>
            </a:r>
            <a:r>
              <a:rPr lang="en-IN" sz="2800" dirty="0">
                <a:latin typeface="Times New Roman"/>
              </a:rPr>
              <a:t>changes to </a:t>
            </a:r>
            <a:r>
              <a:rPr lang="en-IN" sz="2800" b="1" i="1" dirty="0" err="1">
                <a:latin typeface="Times New Roman"/>
              </a:rPr>
              <a:t>ie</a:t>
            </a:r>
            <a:endParaRPr lang="en-IN" sz="2800" b="1" i="1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Preferir</a:t>
            </a:r>
            <a:r>
              <a:rPr lang="en-IN" sz="2800" dirty="0">
                <a:latin typeface="Times New Roman"/>
              </a:rPr>
              <a:t> (e to </a:t>
            </a:r>
            <a:r>
              <a:rPr lang="en-IN" sz="2800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) = to prefer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Prefiero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preferimos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Prefieres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preferís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Prefiere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prefieren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Yo</a:t>
            </a:r>
            <a:r>
              <a:rPr lang="en-IN" sz="2800" dirty="0">
                <a:latin typeface="Times New Roman"/>
              </a:rPr>
              <a:t> </a:t>
            </a:r>
            <a:r>
              <a:rPr lang="en-IN" sz="2800" dirty="0" err="1">
                <a:latin typeface="Times New Roman"/>
              </a:rPr>
              <a:t>prefiero</a:t>
            </a:r>
            <a:r>
              <a:rPr lang="en-IN" sz="2800" dirty="0">
                <a:latin typeface="Times New Roman"/>
              </a:rPr>
              <a:t> = I prefer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Spanish 				English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latin typeface="Times New Roman"/>
              </a:rPr>
              <a:t>convertir</a:t>
            </a:r>
            <a:r>
              <a:rPr lang="en-IN" sz="2800" i="1" dirty="0">
                <a:latin typeface="Times New Roman"/>
              </a:rPr>
              <a:t> 				</a:t>
            </a:r>
            <a:r>
              <a:rPr lang="en-IN" sz="2800" dirty="0">
                <a:latin typeface="Times New Roman"/>
              </a:rPr>
              <a:t>to convert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solidFill>
                  <a:srgbClr val="FF0000"/>
                </a:solidFill>
                <a:latin typeface="Times New Roman"/>
              </a:rPr>
              <a:t>preferir</a:t>
            </a:r>
            <a:r>
              <a:rPr lang="en-IN" sz="2800" i="1" dirty="0">
                <a:solidFill>
                  <a:srgbClr val="FF0000"/>
                </a:solidFill>
                <a:latin typeface="Times New Roman"/>
              </a:rPr>
              <a:t> 				</a:t>
            </a:r>
            <a:r>
              <a:rPr lang="en-IN" sz="2800" dirty="0">
                <a:solidFill>
                  <a:srgbClr val="FF0000"/>
                </a:solidFill>
                <a:latin typeface="Times New Roman"/>
              </a:rPr>
              <a:t>to prefer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latin typeface="Times New Roman"/>
              </a:rPr>
              <a:t>referir</a:t>
            </a:r>
            <a:r>
              <a:rPr lang="en-IN" sz="2800" i="1" dirty="0">
                <a:latin typeface="Times New Roman"/>
              </a:rPr>
              <a:t> 				</a:t>
            </a:r>
            <a:r>
              <a:rPr lang="en-IN" sz="2800" dirty="0">
                <a:latin typeface="Times New Roman"/>
              </a:rPr>
              <a:t>to refer</a:t>
            </a:r>
            <a:endParaRPr lang="en-IN" sz="2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3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u="sng" dirty="0">
                <a:latin typeface="Times New Roman"/>
              </a:rPr>
              <a:t>Stem Changing –</a:t>
            </a:r>
            <a:r>
              <a:rPr lang="en-IN" sz="2600" u="sng" dirty="0" err="1">
                <a:latin typeface="Times New Roman"/>
              </a:rPr>
              <a:t>ir</a:t>
            </a:r>
            <a:r>
              <a:rPr lang="en-IN" sz="2600" u="sng" dirty="0">
                <a:latin typeface="Times New Roman"/>
              </a:rPr>
              <a:t> Verbs where </a:t>
            </a:r>
            <a:r>
              <a:rPr lang="en-IN" sz="2600" b="1" i="1" u="sng" dirty="0">
                <a:latin typeface="Times New Roman"/>
              </a:rPr>
              <a:t>e </a:t>
            </a:r>
            <a:r>
              <a:rPr lang="en-IN" sz="2600" b="1" u="sng" dirty="0">
                <a:latin typeface="Times New Roman"/>
              </a:rPr>
              <a:t>changes to </a:t>
            </a:r>
            <a:r>
              <a:rPr lang="en-IN" sz="2600" b="1" i="1" u="sng" dirty="0" err="1">
                <a:latin typeface="Times New Roman"/>
              </a:rPr>
              <a:t>i</a:t>
            </a:r>
            <a:r>
              <a:rPr lang="en-IN" sz="26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-</a:t>
            </a:r>
            <a:r>
              <a:rPr lang="en-IN" sz="2600" dirty="0" err="1">
                <a:latin typeface="Times New Roman"/>
              </a:rPr>
              <a:t>Ir</a:t>
            </a:r>
            <a:r>
              <a:rPr lang="en-IN" sz="2600" dirty="0">
                <a:latin typeface="Times New Roman"/>
              </a:rPr>
              <a:t> ending verb where </a:t>
            </a:r>
            <a:r>
              <a:rPr lang="en-IN" sz="2600" b="1" i="1" dirty="0">
                <a:latin typeface="Times New Roman"/>
              </a:rPr>
              <a:t>e </a:t>
            </a:r>
            <a:r>
              <a:rPr lang="en-IN" sz="2600" dirty="0">
                <a:latin typeface="Times New Roman"/>
              </a:rPr>
              <a:t>changes to </a:t>
            </a:r>
            <a:r>
              <a:rPr lang="en-IN" sz="2600" b="1" i="1" dirty="0">
                <a:latin typeface="Times New Roman"/>
              </a:rPr>
              <a:t>i</a:t>
            </a: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			</a:t>
            </a:r>
            <a:r>
              <a:rPr lang="en-IN" sz="2600" dirty="0" err="1">
                <a:latin typeface="Times New Roman"/>
              </a:rPr>
              <a:t>pedir</a:t>
            </a:r>
            <a:r>
              <a:rPr lang="en-IN" sz="2600" dirty="0">
                <a:latin typeface="Times New Roman"/>
              </a:rPr>
              <a:t> (e to i) = to ask for</a:t>
            </a: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pido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pedimos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pides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pedís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pide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piden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	</a:t>
            </a:r>
            <a:r>
              <a:rPr lang="en-IN" sz="2600" dirty="0" err="1">
                <a:latin typeface="Times New Roman"/>
              </a:rPr>
              <a:t>Uds</a:t>
            </a:r>
            <a:r>
              <a:rPr lang="en-IN" sz="2600" dirty="0">
                <a:latin typeface="Times New Roman"/>
              </a:rPr>
              <a:t>. </a:t>
            </a:r>
            <a:r>
              <a:rPr lang="en-IN" sz="2600" b="1" dirty="0" err="1">
                <a:latin typeface="Times New Roman"/>
              </a:rPr>
              <a:t>piden</a:t>
            </a:r>
            <a:r>
              <a:rPr lang="en-IN" sz="2600" b="1" dirty="0">
                <a:latin typeface="Times New Roman"/>
              </a:rPr>
              <a:t>. </a:t>
            </a:r>
            <a:r>
              <a:rPr lang="en-IN" sz="2600" dirty="0">
                <a:latin typeface="Times New Roman"/>
              </a:rPr>
              <a:t>= You (plural, formal) ask for.</a:t>
            </a:r>
          </a:p>
          <a:p>
            <a:pPr marL="0" indent="0">
              <a:buNone/>
            </a:pPr>
            <a:r>
              <a:rPr lang="en-IN" sz="2800" b="1" dirty="0">
                <a:highlight>
                  <a:srgbClr val="FFFF00"/>
                </a:highlight>
                <a:latin typeface="Times New Roman"/>
              </a:rPr>
              <a:t>Spanish 		English</a:t>
            </a:r>
          </a:p>
          <a:p>
            <a:pPr marL="0" indent="0">
              <a:buNone/>
            </a:pPr>
            <a:r>
              <a:rPr lang="en-IN" sz="2800" dirty="0" err="1">
                <a:highlight>
                  <a:srgbClr val="FFFF00"/>
                </a:highlight>
                <a:latin typeface="Times New Roman"/>
              </a:rPr>
              <a:t>pedir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 (e to </a:t>
            </a:r>
            <a:r>
              <a:rPr lang="en-IN" sz="2800" dirty="0" err="1">
                <a:highlight>
                  <a:srgbClr val="FFFF00"/>
                </a:highlight>
                <a:latin typeface="Times New Roman"/>
              </a:rPr>
              <a:t>i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) 	to ask for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Vestir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-se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clothe, to dress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Competir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compete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servir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serve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repetir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repeat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endParaRPr lang="en-IN" sz="2800" dirty="0">
              <a:highlight>
                <a:srgbClr val="FFFF00"/>
              </a:highlight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23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Dealing with stem-changing verbs is not exactly that difficult, keep the following points in mind: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You encounter three types of stem-changing verbs in which the vowel used in the stem changes from 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e to i, e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, or o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verb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jugar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has a stem-change from 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u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but it doesn’t constitute its own category.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Stem changes occur in all of the present-tense forms of the verb except for the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nosotros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vosotros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forms</a:t>
            </a:r>
          </a:p>
        </p:txBody>
      </p:sp>
    </p:spTree>
    <p:extLst>
      <p:ext uri="{BB962C8B-B14F-4D97-AF65-F5344CB8AC3E}">
        <p14:creationId xmlns:p14="http://schemas.microsoft.com/office/powerpoint/2010/main" val="253261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Sometimes the conjugation format for stem- changing verbs is referred to as the boot, because if you were to draw a dark line around the forms that have a stem change, they’d resemble a boot. 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Dormir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– To sleep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4585"/>
            <a:ext cx="697892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16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latin typeface="Times New Roman"/>
              </a:rPr>
              <a:t>Stem Changing –</a:t>
            </a:r>
            <a:r>
              <a:rPr lang="en-IN" sz="2800" b="1" u="sng" dirty="0" err="1">
                <a:latin typeface="Times New Roman"/>
              </a:rPr>
              <a:t>ar</a:t>
            </a:r>
            <a:r>
              <a:rPr lang="en-IN" sz="2800" b="1" u="sng" dirty="0">
                <a:latin typeface="Times New Roman"/>
              </a:rPr>
              <a:t>, -</a:t>
            </a:r>
            <a:r>
              <a:rPr lang="en-IN" sz="2800" b="1" u="sng" dirty="0" err="1">
                <a:latin typeface="Times New Roman"/>
              </a:rPr>
              <a:t>er</a:t>
            </a:r>
            <a:r>
              <a:rPr lang="en-IN" sz="2800" b="1" u="sng" dirty="0">
                <a:latin typeface="Times New Roman"/>
              </a:rPr>
              <a:t> and –</a:t>
            </a:r>
            <a:r>
              <a:rPr lang="en-IN" sz="2800" b="1" u="sng" dirty="0" err="1">
                <a:latin typeface="Times New Roman"/>
              </a:rPr>
              <a:t>ir</a:t>
            </a:r>
            <a:r>
              <a:rPr lang="en-IN" sz="2800" b="1" u="sng" dirty="0">
                <a:latin typeface="Times New Roman"/>
              </a:rPr>
              <a:t> Verbs where </a:t>
            </a:r>
            <a:r>
              <a:rPr lang="en-IN" sz="2800" b="1" i="1" u="sng" dirty="0">
                <a:latin typeface="Times New Roman"/>
              </a:rPr>
              <a:t>o </a:t>
            </a:r>
            <a:r>
              <a:rPr lang="en-IN" sz="2800" b="1" u="sng" dirty="0">
                <a:latin typeface="Times New Roman"/>
              </a:rPr>
              <a:t>changes to </a:t>
            </a:r>
            <a:r>
              <a:rPr lang="en-IN" sz="2800" b="1" i="1" u="sng" dirty="0" err="1">
                <a:latin typeface="Times New Roman"/>
              </a:rPr>
              <a:t>ue</a:t>
            </a:r>
            <a:r>
              <a:rPr lang="en-IN" sz="28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 </a:t>
            </a:r>
            <a:r>
              <a:rPr lang="en-IN" sz="2800" dirty="0" err="1">
                <a:latin typeface="Times New Roman"/>
              </a:rPr>
              <a:t>Ar</a:t>
            </a:r>
            <a:r>
              <a:rPr lang="en-IN" sz="2800" dirty="0">
                <a:latin typeface="Times New Roman"/>
              </a:rPr>
              <a:t> ending Verb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	</a:t>
            </a:r>
            <a:r>
              <a:rPr lang="en-IN" sz="2800" b="1" dirty="0" err="1">
                <a:latin typeface="Times New Roman"/>
              </a:rPr>
              <a:t>Contar</a:t>
            </a:r>
            <a:r>
              <a:rPr lang="en-IN" sz="2800" b="1" dirty="0">
                <a:latin typeface="Times New Roman"/>
              </a:rPr>
              <a:t> (o to </a:t>
            </a:r>
            <a:r>
              <a:rPr lang="en-IN" sz="2800" b="1" dirty="0" err="1">
                <a:latin typeface="Times New Roman"/>
              </a:rPr>
              <a:t>ue</a:t>
            </a:r>
            <a:r>
              <a:rPr lang="en-IN" sz="2800" b="1" dirty="0">
                <a:latin typeface="Times New Roman"/>
              </a:rPr>
              <a:t>) = to count, to tell or retell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Cuento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contamos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Cuentas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contáis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Cuenta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cuentan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 </a:t>
            </a:r>
            <a:r>
              <a:rPr lang="en-IN" sz="2800" dirty="0" err="1">
                <a:latin typeface="Times New Roman"/>
              </a:rPr>
              <a:t>Er</a:t>
            </a:r>
            <a:r>
              <a:rPr lang="en-IN" sz="2800" dirty="0">
                <a:latin typeface="Times New Roman"/>
              </a:rPr>
              <a:t> ending verb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	</a:t>
            </a:r>
            <a:r>
              <a:rPr lang="en-IN" sz="2800" b="1" dirty="0" err="1">
                <a:latin typeface="Times New Roman"/>
              </a:rPr>
              <a:t>Volver</a:t>
            </a:r>
            <a:r>
              <a:rPr lang="en-IN" sz="2800" b="1" dirty="0">
                <a:latin typeface="Times New Roman"/>
              </a:rPr>
              <a:t> (o to </a:t>
            </a:r>
            <a:r>
              <a:rPr lang="en-IN" sz="2800" b="1" dirty="0" err="1">
                <a:latin typeface="Times New Roman"/>
              </a:rPr>
              <a:t>ue</a:t>
            </a:r>
            <a:r>
              <a:rPr lang="en-IN" sz="2800" b="1" dirty="0">
                <a:latin typeface="Times New Roman"/>
              </a:rPr>
              <a:t>) = to return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Vuelvo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volvemos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Vuelves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volvéis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Vuelve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vuelven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0718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4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4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and e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4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ie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24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Verbs</a:t>
            </a: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Spanish 			English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Despertar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-se   (me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despierto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	to wake up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Comenzar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begin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Pensar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	to think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Contar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tell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demost</a:t>
            </a:r>
            <a:r>
              <a:rPr lang="en-IN" sz="20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demonstrate; to prove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Atravesar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go through</a:t>
            </a:r>
          </a:p>
          <a:p>
            <a:pPr marL="0" indent="0">
              <a:buNone/>
            </a:pP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Encont</a:t>
            </a:r>
            <a:r>
              <a:rPr lang="en-IN" sz="2000" i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rar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mee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t/ find</a:t>
            </a:r>
          </a:p>
          <a:p>
            <a:pPr marL="0" indent="0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Almorzar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eat lunch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Sentar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-se 			to sit down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Confesar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confess</a:t>
            </a:r>
          </a:p>
          <a:p>
            <a:pPr marL="0" indent="0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IN" sz="2000" b="1" i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show</a:t>
            </a:r>
          </a:p>
          <a:p>
            <a:pPr marL="0" indent="0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Forzar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force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Recomendar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  	to recommend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Costar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cost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Recordar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remember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Cerrar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	to close</a:t>
            </a:r>
          </a:p>
          <a:p>
            <a:pPr marL="0" indent="0"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Acostar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-se – me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acuesto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put to bed</a:t>
            </a:r>
          </a:p>
        </p:txBody>
      </p:sp>
    </p:spTree>
    <p:extLst>
      <p:ext uri="{BB962C8B-B14F-4D97-AF65-F5344CB8AC3E}">
        <p14:creationId xmlns:p14="http://schemas.microsoft.com/office/powerpoint/2010/main" val="30670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en-IN" sz="28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8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and e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8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ie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28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Verbs</a:t>
            </a:r>
          </a:p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		Spanish 			English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llover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rain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poder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	to be able to (can)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resolver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resolve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revolver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revolve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volver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return</a:t>
            </a: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defender 			</a:t>
            </a:r>
            <a:r>
              <a:rPr lang="en-IN" dirty="0">
                <a:latin typeface="Times New Roman"/>
              </a:rPr>
              <a:t>to defend</a:t>
            </a: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descender 			</a:t>
            </a:r>
            <a:r>
              <a:rPr lang="en-IN" dirty="0">
                <a:latin typeface="Times New Roman"/>
              </a:rPr>
              <a:t>to descend</a:t>
            </a: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</a:t>
            </a:r>
            <a:r>
              <a:rPr lang="en-IN" i="1" dirty="0" err="1">
                <a:latin typeface="Times New Roman"/>
              </a:rPr>
              <a:t>encender</a:t>
            </a:r>
            <a:r>
              <a:rPr lang="en-IN" i="1" dirty="0">
                <a:latin typeface="Times New Roman"/>
              </a:rPr>
              <a:t> 			</a:t>
            </a:r>
            <a:r>
              <a:rPr lang="en-IN" dirty="0">
                <a:latin typeface="Times New Roman"/>
              </a:rPr>
              <a:t>to incite, to light</a:t>
            </a: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</a:t>
            </a:r>
            <a:r>
              <a:rPr lang="en-IN" i="1" dirty="0" err="1">
                <a:solidFill>
                  <a:srgbClr val="FF0000"/>
                </a:solidFill>
                <a:latin typeface="Times New Roman"/>
              </a:rPr>
              <a:t>entender</a:t>
            </a:r>
            <a:r>
              <a:rPr lang="en-IN" i="1" dirty="0">
                <a:solidFill>
                  <a:srgbClr val="FF0000"/>
                </a:solidFill>
                <a:latin typeface="Times New Roman"/>
              </a:rPr>
              <a:t> 			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to understand</a:t>
            </a: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</a:t>
            </a:r>
            <a:r>
              <a:rPr lang="en-IN" i="1" dirty="0" err="1">
                <a:latin typeface="Times New Roman"/>
              </a:rPr>
              <a:t>perder</a:t>
            </a:r>
            <a:r>
              <a:rPr lang="en-IN" i="1" dirty="0">
                <a:latin typeface="Times New Roman"/>
              </a:rPr>
              <a:t> 			</a:t>
            </a:r>
            <a:r>
              <a:rPr lang="en-IN" dirty="0">
                <a:latin typeface="Times New Roman"/>
              </a:rPr>
              <a:t>to lose</a:t>
            </a:r>
          </a:p>
          <a:p>
            <a:pPr marL="400050" lvl="1" indent="0">
              <a:buNone/>
            </a:pPr>
            <a:r>
              <a:rPr lang="en-IN" dirty="0">
                <a:latin typeface="Times New Roman"/>
              </a:rPr>
              <a:t>		</a:t>
            </a:r>
            <a:r>
              <a:rPr lang="en-IN" dirty="0" err="1">
                <a:solidFill>
                  <a:srgbClr val="FF0000"/>
                </a:solidFill>
                <a:latin typeface="Times New Roman"/>
              </a:rPr>
              <a:t>Querer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 			to want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ir</a:t>
            </a:r>
            <a:r>
              <a:rPr lang="en-IN" sz="2800" dirty="0">
                <a:latin typeface="Times New Roman"/>
              </a:rPr>
              <a:t> ending verb where </a:t>
            </a:r>
            <a:r>
              <a:rPr lang="en-IN" sz="2800" b="1" i="1" dirty="0">
                <a:latin typeface="Times New Roman"/>
              </a:rPr>
              <a:t>o </a:t>
            </a:r>
            <a:r>
              <a:rPr lang="en-IN" sz="2800" dirty="0">
                <a:latin typeface="Times New Roman"/>
              </a:rPr>
              <a:t>changes to </a:t>
            </a:r>
            <a:r>
              <a:rPr lang="en-IN" sz="2800" b="1" i="1" dirty="0" err="1">
                <a:latin typeface="Times New Roman"/>
              </a:rPr>
              <a:t>ue</a:t>
            </a:r>
            <a:endParaRPr lang="en-IN" sz="2800" b="1" i="1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Dormir</a:t>
            </a:r>
            <a:r>
              <a:rPr lang="en-IN" sz="2800" dirty="0">
                <a:latin typeface="Times New Roman"/>
              </a:rPr>
              <a:t> (o to </a:t>
            </a:r>
            <a:r>
              <a:rPr lang="en-IN" sz="2800" dirty="0" err="1">
                <a:latin typeface="Times New Roman"/>
              </a:rPr>
              <a:t>ue</a:t>
            </a:r>
            <a:r>
              <a:rPr lang="en-IN" sz="2800" dirty="0">
                <a:latin typeface="Times New Roman"/>
              </a:rPr>
              <a:t>) = to sleep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Duermo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dormimos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Duermes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dormís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Duerme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duermen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Él</a:t>
            </a:r>
            <a:r>
              <a:rPr lang="en-IN" sz="2800" dirty="0">
                <a:latin typeface="Times New Roman"/>
              </a:rPr>
              <a:t> </a:t>
            </a:r>
            <a:r>
              <a:rPr lang="en-IN" sz="2800" dirty="0" err="1">
                <a:latin typeface="Times New Roman"/>
              </a:rPr>
              <a:t>duerme</a:t>
            </a:r>
            <a:r>
              <a:rPr lang="en-IN" sz="2800" dirty="0">
                <a:latin typeface="Times New Roman"/>
              </a:rPr>
              <a:t> = He sleeps</a:t>
            </a:r>
            <a:endParaRPr lang="en-IN" sz="2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7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u="sng" dirty="0">
                <a:latin typeface="Times New Roman"/>
              </a:rPr>
              <a:t>Stem Changing –</a:t>
            </a:r>
            <a:r>
              <a:rPr lang="en-IN" sz="2800" b="1" u="sng" dirty="0" err="1">
                <a:latin typeface="Times New Roman"/>
              </a:rPr>
              <a:t>ar</a:t>
            </a:r>
            <a:r>
              <a:rPr lang="en-IN" sz="2800" b="1" u="sng" dirty="0">
                <a:latin typeface="Times New Roman"/>
              </a:rPr>
              <a:t>, -</a:t>
            </a:r>
            <a:r>
              <a:rPr lang="en-IN" sz="2800" b="1" u="sng" dirty="0" err="1">
                <a:latin typeface="Times New Roman"/>
              </a:rPr>
              <a:t>er</a:t>
            </a:r>
            <a:r>
              <a:rPr lang="en-IN" sz="2800" b="1" u="sng" dirty="0">
                <a:latin typeface="Times New Roman"/>
              </a:rPr>
              <a:t> and –</a:t>
            </a:r>
            <a:r>
              <a:rPr lang="en-IN" sz="2800" b="1" u="sng" dirty="0" err="1">
                <a:latin typeface="Times New Roman"/>
              </a:rPr>
              <a:t>ir</a:t>
            </a:r>
            <a:r>
              <a:rPr lang="en-IN" sz="2800" b="1" u="sng" dirty="0">
                <a:latin typeface="Times New Roman"/>
              </a:rPr>
              <a:t> Verbs where e changes to </a:t>
            </a:r>
            <a:r>
              <a:rPr lang="en-IN" sz="2800" b="1" i="1" u="sng" dirty="0" err="1">
                <a:latin typeface="Times New Roman"/>
              </a:rPr>
              <a:t>ie</a:t>
            </a:r>
            <a:r>
              <a:rPr lang="en-IN" sz="28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Ar</a:t>
            </a:r>
            <a:r>
              <a:rPr lang="en-IN" sz="2800" dirty="0">
                <a:latin typeface="Times New Roman"/>
              </a:rPr>
              <a:t> and –</a:t>
            </a:r>
            <a:r>
              <a:rPr lang="en-IN" sz="2800" dirty="0" err="1">
                <a:latin typeface="Times New Roman"/>
              </a:rPr>
              <a:t>Er</a:t>
            </a:r>
            <a:r>
              <a:rPr lang="en-IN" sz="2800" dirty="0">
                <a:latin typeface="Times New Roman"/>
              </a:rPr>
              <a:t> stem-changing verbs with the stem vowel </a:t>
            </a:r>
            <a:r>
              <a:rPr lang="en-IN" sz="2800" b="1" i="1" dirty="0">
                <a:latin typeface="Times New Roman"/>
              </a:rPr>
              <a:t>e </a:t>
            </a:r>
            <a:r>
              <a:rPr lang="en-IN" sz="2800" dirty="0">
                <a:latin typeface="Times New Roman"/>
              </a:rPr>
              <a:t>change to </a:t>
            </a:r>
            <a:r>
              <a:rPr lang="en-IN" sz="2800" b="1" i="1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. Remember that the stem changes occur in all forms except the plural forms </a:t>
            </a:r>
            <a:r>
              <a:rPr lang="en-IN" sz="2800" b="1" i="1" dirty="0" err="1">
                <a:latin typeface="Times New Roman"/>
              </a:rPr>
              <a:t>nosotros</a:t>
            </a:r>
            <a:r>
              <a:rPr lang="en-IN" sz="2800" b="1" i="1" dirty="0">
                <a:latin typeface="Times New Roman"/>
              </a:rPr>
              <a:t> </a:t>
            </a:r>
            <a:r>
              <a:rPr lang="en-IN" sz="2800" dirty="0">
                <a:latin typeface="Times New Roman"/>
              </a:rPr>
              <a:t>and </a:t>
            </a:r>
            <a:r>
              <a:rPr lang="en-IN" sz="2800" b="1" i="1" dirty="0" err="1">
                <a:latin typeface="Times New Roman"/>
              </a:rPr>
              <a:t>vosotros</a:t>
            </a:r>
            <a:r>
              <a:rPr lang="en-IN" sz="2800" b="1" i="1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Cerrar</a:t>
            </a:r>
            <a:r>
              <a:rPr lang="en-IN" sz="2800" dirty="0">
                <a:latin typeface="Times New Roman"/>
              </a:rPr>
              <a:t> (e to </a:t>
            </a:r>
            <a:r>
              <a:rPr lang="en-IN" sz="2800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) – to Close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Cierro</a:t>
            </a:r>
            <a:r>
              <a:rPr lang="en-IN" sz="2800" dirty="0">
                <a:latin typeface="Times New Roman"/>
              </a:rPr>
              <a:t> 				</a:t>
            </a:r>
            <a:r>
              <a:rPr lang="en-IN" sz="2800" dirty="0" err="1">
                <a:latin typeface="Times New Roman"/>
              </a:rPr>
              <a:t>cerramos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Cierras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cerráis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Cierra</a:t>
            </a:r>
            <a:r>
              <a:rPr lang="en-IN" sz="2800" dirty="0">
                <a:latin typeface="Times New Roman"/>
              </a:rPr>
              <a:t> 				</a:t>
            </a:r>
            <a:r>
              <a:rPr lang="en-IN" sz="2800" dirty="0" err="1">
                <a:latin typeface="Times New Roman"/>
              </a:rPr>
              <a:t>cierran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</a:rPr>
              <a:t>Examples: 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atravesar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go through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confesar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confess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Cerrar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	to close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comenzar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begin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Despertar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-se   (me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despierto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		to wake up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empezar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begin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Gobernar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Govern</a:t>
            </a:r>
          </a:p>
          <a:p>
            <a:pPr marL="0" indent="0">
              <a:buNone/>
            </a:pP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pensar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to think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recomendar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recommend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Sentar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-se 		to sit down</a:t>
            </a:r>
          </a:p>
        </p:txBody>
      </p:sp>
    </p:spTree>
    <p:extLst>
      <p:ext uri="{BB962C8B-B14F-4D97-AF65-F5344CB8AC3E}">
        <p14:creationId xmlns:p14="http://schemas.microsoft.com/office/powerpoint/2010/main" val="56632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/>
              </a:rPr>
              <a:t>			</a:t>
            </a:r>
            <a:r>
              <a:rPr lang="en-IN" dirty="0" err="1">
                <a:latin typeface="Times New Roman"/>
              </a:rPr>
              <a:t>perder</a:t>
            </a:r>
            <a:r>
              <a:rPr lang="en-IN" dirty="0">
                <a:latin typeface="Times New Roman"/>
              </a:rPr>
              <a:t> (e to </a:t>
            </a:r>
            <a:r>
              <a:rPr lang="en-IN" dirty="0" err="1">
                <a:latin typeface="Times New Roman"/>
              </a:rPr>
              <a:t>ie</a:t>
            </a:r>
            <a:r>
              <a:rPr lang="en-IN" dirty="0">
                <a:latin typeface="Times New Roman"/>
              </a:rPr>
              <a:t>) = to lose</a:t>
            </a: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pierdo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perdemos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pierdes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perdéis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pierde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pierden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dirty="0">
                <a:latin typeface="Times New Roman"/>
              </a:rPr>
              <a:t>			</a:t>
            </a:r>
            <a:r>
              <a:rPr lang="en-IN" dirty="0" err="1">
                <a:latin typeface="Times New Roman"/>
              </a:rPr>
              <a:t>Él</a:t>
            </a:r>
            <a:r>
              <a:rPr lang="en-IN" dirty="0">
                <a:latin typeface="Times New Roman"/>
              </a:rPr>
              <a:t> </a:t>
            </a:r>
            <a:r>
              <a:rPr lang="en-IN" b="1" dirty="0" err="1">
                <a:latin typeface="Times New Roman"/>
              </a:rPr>
              <a:t>pierde</a:t>
            </a:r>
            <a:r>
              <a:rPr lang="en-IN" b="1" dirty="0">
                <a:latin typeface="Times New Roman"/>
              </a:rPr>
              <a:t>. </a:t>
            </a:r>
            <a:r>
              <a:rPr lang="en-IN" dirty="0">
                <a:latin typeface="Times New Roman"/>
              </a:rPr>
              <a:t>= He loses.</a:t>
            </a: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Spanish 				English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defender 				</a:t>
            </a:r>
            <a:r>
              <a:rPr lang="en-IN" dirty="0">
                <a:latin typeface="Times New Roman"/>
              </a:rPr>
              <a:t>to defend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descender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descend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encender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incite, to light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solidFill>
                  <a:srgbClr val="FF0000"/>
                </a:solidFill>
                <a:latin typeface="Times New Roman"/>
              </a:rPr>
              <a:t>entender</a:t>
            </a:r>
            <a:r>
              <a:rPr lang="en-IN" i="1" dirty="0">
                <a:solidFill>
                  <a:srgbClr val="FF0000"/>
                </a:solidFill>
                <a:latin typeface="Times New Roman"/>
              </a:rPr>
              <a:t> 				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to understand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perder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lose</a:t>
            </a:r>
          </a:p>
          <a:p>
            <a:pPr marL="0" indent="0">
              <a:buNone/>
            </a:pPr>
            <a:r>
              <a:rPr lang="en-IN" dirty="0">
                <a:latin typeface="Times New Roman"/>
              </a:rPr>
              <a:t>	</a:t>
            </a:r>
            <a:r>
              <a:rPr lang="en-IN" dirty="0" err="1">
                <a:solidFill>
                  <a:srgbClr val="FF0000"/>
                </a:solidFill>
                <a:latin typeface="Times New Roman"/>
              </a:rPr>
              <a:t>Querer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 				to want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3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21467</TotalTime>
  <Words>980</Words>
  <Application>Microsoft Macintosh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Stem-Changing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Stem-Changing Verbs</dc:title>
  <dc:creator>gaurav sushant</dc:creator>
  <cp:lastModifiedBy>PRASHANTH S</cp:lastModifiedBy>
  <cp:revision>48</cp:revision>
  <dcterms:created xsi:type="dcterms:W3CDTF">2006-08-16T00:00:00Z</dcterms:created>
  <dcterms:modified xsi:type="dcterms:W3CDTF">2022-05-03T06:35:42Z</dcterms:modified>
</cp:coreProperties>
</file>