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1C76B-9AC9-4660-9E07-C372525247F2}" v="6" dt="2021-11-08T08:59:3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4660"/>
  </p:normalViewPr>
  <p:slideViewPr>
    <p:cSldViewPr>
      <p:cViewPr varScale="1">
        <p:scale>
          <a:sx n="68" d="100"/>
          <a:sy n="68" d="100"/>
        </p:scale>
        <p:origin x="187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i gupta" userId="5ce4f23861899b28" providerId="LiveId" clId="{3D39F735-D1FC-427D-842D-A4FDB2B46195}"/>
    <pc:docChg chg="undo custSel modSld">
      <pc:chgData name="shilpi gupta" userId="5ce4f23861899b28" providerId="LiveId" clId="{3D39F735-D1FC-427D-842D-A4FDB2B46195}" dt="2021-10-22T02:59:04.097" v="41" actId="20577"/>
      <pc:docMkLst>
        <pc:docMk/>
      </pc:docMkLst>
      <pc:sldChg chg="modSp mod">
        <pc:chgData name="shilpi gupta" userId="5ce4f23861899b28" providerId="LiveId" clId="{3D39F735-D1FC-427D-842D-A4FDB2B46195}" dt="2021-10-22T02:59:04.097" v="41" actId="20577"/>
        <pc:sldMkLst>
          <pc:docMk/>
          <pc:sldMk cId="301758262" sldId="261"/>
        </pc:sldMkLst>
        <pc:spChg chg="mod">
          <ac:chgData name="shilpi gupta" userId="5ce4f23861899b28" providerId="LiveId" clId="{3D39F735-D1FC-427D-842D-A4FDB2B46195}" dt="2021-10-22T02:59:04.097" v="41" actId="20577"/>
          <ac:spMkLst>
            <pc:docMk/>
            <pc:sldMk cId="301758262" sldId="261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10A30A9E-734F-402D-B823-9A5D6013576F}"/>
    <pc:docChg chg="custSel modSld">
      <pc:chgData name="shilpi gupta" userId="5ce4f23861899b28" providerId="LiveId" clId="{10A30A9E-734F-402D-B823-9A5D6013576F}" dt="2020-10-06T03:04:15.049" v="352" actId="20577"/>
      <pc:docMkLst>
        <pc:docMk/>
      </pc:docMkLst>
      <pc:sldChg chg="modSp mod">
        <pc:chgData name="shilpi gupta" userId="5ce4f23861899b28" providerId="LiveId" clId="{10A30A9E-734F-402D-B823-9A5D6013576F}" dt="2020-10-06T02:53:58.265" v="324" actId="20577"/>
        <pc:sldMkLst>
          <pc:docMk/>
          <pc:sldMk cId="3460981515" sldId="258"/>
        </pc:sldMkLst>
        <pc:spChg chg="mod">
          <ac:chgData name="shilpi gupta" userId="5ce4f23861899b28" providerId="LiveId" clId="{10A30A9E-734F-402D-B823-9A5D6013576F}" dt="2020-10-06T02:53:58.265" v="324" actId="20577"/>
          <ac:spMkLst>
            <pc:docMk/>
            <pc:sldMk cId="3460981515" sldId="258"/>
            <ac:spMk id="3" creationId="{00000000-0000-0000-0000-000000000000}"/>
          </ac:spMkLst>
        </pc:spChg>
      </pc:sldChg>
      <pc:sldChg chg="modSp mod">
        <pc:chgData name="shilpi gupta" userId="5ce4f23861899b28" providerId="LiveId" clId="{10A30A9E-734F-402D-B823-9A5D6013576F}" dt="2020-10-06T03:04:15.049" v="352" actId="20577"/>
        <pc:sldMkLst>
          <pc:docMk/>
          <pc:sldMk cId="301758262" sldId="261"/>
        </pc:sldMkLst>
        <pc:spChg chg="mod">
          <ac:chgData name="shilpi gupta" userId="5ce4f23861899b28" providerId="LiveId" clId="{10A30A9E-734F-402D-B823-9A5D6013576F}" dt="2020-10-06T03:04:15.049" v="352" actId="20577"/>
          <ac:spMkLst>
            <pc:docMk/>
            <pc:sldMk cId="301758262" sldId="261"/>
            <ac:spMk id="3" creationId="{00000000-0000-0000-0000-000000000000}"/>
          </ac:spMkLst>
        </pc:spChg>
      </pc:sldChg>
    </pc:docChg>
  </pc:docChgLst>
  <pc:docChgLst>
    <pc:chgData name="gaurav sushant" userId="31ff9d2cd368aaad" providerId="LiveId" clId="{6B81C76B-9AC9-4660-9E07-C372525247F2}"/>
    <pc:docChg chg="modSld">
      <pc:chgData name="gaurav sushant" userId="31ff9d2cd368aaad" providerId="LiveId" clId="{6B81C76B-9AC9-4660-9E07-C372525247F2}" dt="2021-11-08T08:59:37.253" v="5"/>
      <pc:docMkLst>
        <pc:docMk/>
      </pc:docMkLst>
      <pc:sldChg chg="delSp modSp">
        <pc:chgData name="gaurav sushant" userId="31ff9d2cd368aaad" providerId="LiveId" clId="{6B81C76B-9AC9-4660-9E07-C372525247F2}" dt="2021-11-08T08:59:37.253" v="5"/>
        <pc:sldMkLst>
          <pc:docMk/>
          <pc:sldMk cId="301758262" sldId="261"/>
        </pc:sldMkLst>
        <pc:grpChg chg="mod">
          <ac:chgData name="gaurav sushant" userId="31ff9d2cd368aaad" providerId="LiveId" clId="{6B81C76B-9AC9-4660-9E07-C372525247F2}" dt="2021-11-08T08:59:06.962" v="0"/>
          <ac:grpSpMkLst>
            <pc:docMk/>
            <pc:sldMk cId="301758262" sldId="261"/>
            <ac:grpSpMk id="5" creationId="{A2D6004F-3600-44D9-979E-C32D000F85C0}"/>
          </ac:grpSpMkLst>
        </pc:grpChg>
        <pc:grpChg chg="del mod">
          <ac:chgData name="gaurav sushant" userId="31ff9d2cd368aaad" providerId="LiveId" clId="{6B81C76B-9AC9-4660-9E07-C372525247F2}" dt="2021-11-08T08:59:23.960" v="2"/>
          <ac:grpSpMkLst>
            <pc:docMk/>
            <pc:sldMk cId="301758262" sldId="261"/>
            <ac:grpSpMk id="8" creationId="{C9269C7A-9C96-4D24-87A2-BE897338B235}"/>
          </ac:grpSpMkLst>
        </pc:grpChg>
        <pc:grpChg chg="del mod">
          <ac:chgData name="gaurav sushant" userId="31ff9d2cd368aaad" providerId="LiveId" clId="{6B81C76B-9AC9-4660-9E07-C372525247F2}" dt="2021-11-08T08:59:26.068" v="3"/>
          <ac:grpSpMkLst>
            <pc:docMk/>
            <pc:sldMk cId="301758262" sldId="261"/>
            <ac:grpSpMk id="14" creationId="{07E9B40C-1FC1-4764-BD4E-45F59879258B}"/>
          </ac:grpSpMkLst>
        </pc:grpChg>
        <pc:grpChg chg="del mod">
          <ac:chgData name="gaurav sushant" userId="31ff9d2cd368aaad" providerId="LiveId" clId="{6B81C76B-9AC9-4660-9E07-C372525247F2}" dt="2021-11-08T08:59:28.568" v="4"/>
          <ac:grpSpMkLst>
            <pc:docMk/>
            <pc:sldMk cId="301758262" sldId="261"/>
            <ac:grpSpMk id="17" creationId="{92AED205-7165-42CD-ADF6-644FE8B6175A}"/>
          </ac:grpSpMkLst>
        </pc:grpChg>
        <pc:grpChg chg="del mod">
          <ac:chgData name="gaurav sushant" userId="31ff9d2cd368aaad" providerId="LiveId" clId="{6B81C76B-9AC9-4660-9E07-C372525247F2}" dt="2021-11-08T08:59:37.253" v="5"/>
          <ac:grpSpMkLst>
            <pc:docMk/>
            <pc:sldMk cId="301758262" sldId="261"/>
            <ac:grpSpMk id="19" creationId="{A4311C19-E37D-451F-BDE0-6242AAAA20D5}"/>
          </ac:grpSpMkLst>
        </pc:grpChg>
        <pc:grpChg chg="mod">
          <ac:chgData name="gaurav sushant" userId="31ff9d2cd368aaad" providerId="LiveId" clId="{6B81C76B-9AC9-4660-9E07-C372525247F2}" dt="2021-11-08T08:59:37.253" v="5"/>
          <ac:grpSpMkLst>
            <pc:docMk/>
            <pc:sldMk cId="301758262" sldId="261"/>
            <ac:grpSpMk id="22" creationId="{7714627A-F46B-4D0A-84F1-2DFDEAF91746}"/>
          </ac:grpSpMkLst>
        </pc:grpChg>
        <pc:inkChg chg="mod">
          <ac:chgData name="gaurav sushant" userId="31ff9d2cd368aaad" providerId="LiveId" clId="{6B81C76B-9AC9-4660-9E07-C372525247F2}" dt="2021-11-08T08:59:06.962" v="0"/>
          <ac:inkMkLst>
            <pc:docMk/>
            <pc:sldMk cId="301758262" sldId="261"/>
            <ac:inkMk id="2" creationId="{2CBBD2BF-D017-4E0F-AFB2-7960C1E703A1}"/>
          </ac:inkMkLst>
        </pc:inkChg>
        <pc:inkChg chg="mod">
          <ac:chgData name="gaurav sushant" userId="31ff9d2cd368aaad" providerId="LiveId" clId="{6B81C76B-9AC9-4660-9E07-C372525247F2}" dt="2021-11-08T08:59:06.962" v="0"/>
          <ac:inkMkLst>
            <pc:docMk/>
            <pc:sldMk cId="301758262" sldId="261"/>
            <ac:inkMk id="4" creationId="{9A14347A-EAE1-4217-BC0D-EC99742BF8D4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6" creationId="{0F06B068-585F-494E-865C-204D14462587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7" creationId="{60259022-62B8-412D-A6CC-12FBF75813E4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9" creationId="{EC51581D-7211-4094-AB48-099F911A3898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10" creationId="{114A675A-6A1F-4467-8C86-5FF23545D030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11" creationId="{31F7783C-1928-42F9-8074-D93083D946F7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12" creationId="{658CFBF9-716A-416E-ADA3-36BD86A89EFF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13" creationId="{DC142EFA-0B52-4A91-A507-038A98B38013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15" creationId="{71C517DD-7E09-4FEA-B515-3AFC5537D5B2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16" creationId="{9261C3AE-326F-4318-9349-7AAEB5F2A064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18" creationId="{EC4F87A8-DE90-479B-80BF-40209714ADB2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20" creationId="{2194408E-51D2-443D-8939-5CE296EC4064}"/>
          </ac:inkMkLst>
        </pc:inkChg>
        <pc:inkChg chg="mod">
          <ac:chgData name="gaurav sushant" userId="31ff9d2cd368aaad" providerId="LiveId" clId="{6B81C76B-9AC9-4660-9E07-C372525247F2}" dt="2021-11-08T08:59:37.253" v="5"/>
          <ac:inkMkLst>
            <pc:docMk/>
            <pc:sldMk cId="301758262" sldId="261"/>
            <ac:inkMk id="21" creationId="{B37F8E70-713F-46B8-B681-091F3470683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59:05.0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396 395 18742,'-25'-25'3591,"31"14"-2360,-5 10-1059,1 0 0,-1 0 0,1 0 0,-1 0 0,1 0 0,0 0 0,-1 0 0,1 1 0,3-1 0,31-16 362,-1-1-1,0-1 1,38-29-1,-61 39-437,0 0 0,-1 0 0,0-1 0,-1-1-1,0 0 1,-1 0 0,0-1 0,0 0 0,-1-1-1,-1 0 1,11-26 0,-17 36-78,0 1 1,0-1-1,0 1 1,-1-1-1,1 0 0,-1 1 1,1-1-1,-1 0 1,0 1-1,0-1 0,0 0 1,-1 1-1,1-1 1,-1 0-1,1 1 0,-1-1 1,0 0-1,0 1 0,0-1 1,0 1-1,-1 0 1,1-1-1,-2-1 0,0 1-2,0 1 0,-1-1 0,1 1-1,0 0 1,-1 0 0,1 1-1,-1-1 1,1 1 0,-1-1-1,0 1 1,0 0 0,0 1-1,1-1 1,-6 0 0,-9 1 21,0 0 1,0 1-1,0 1 1,0 0-1,-32 9 1,22-1-25,1 1 1,0 1-1,0 1 0,1 1 0,1 2 0,0 1 1,1 0-1,1 2 0,1 0 0,1 2 1,0 1-1,2 0 0,-30 44 0,32-40-67,0 2 0,2 0 0,1 0 0,1 2 0,1 0 0,2 0 0,1 1 0,2 0 0,0 0 0,3 1 0,0 0 0,2 53 0,2-75-30,1 0 0,0 0-1,1 0 1,0 0-1,1-1 1,0 1 0,0-1-1,1 0 1,0 0-1,0 0 1,1 0 0,1-1-1,-1 0 1,1 0 0,1 0-1,-1-1 1,1 0-1,1 0 1,-1-1 0,1 0-1,0 0 1,0-1-1,1 0 1,0 0 0,9 3-1,3 0-330,0-2-1,1 0 1,-1-2-1,1 0 1,0-1-1,0-2 1,0 0-1,0-1 1,0-1-1,31-6 1,-19 1-934,1-2 1,-1-1-1,43-17 1,-57 17 63,0 0-1,-1-1 1,0 0-1,-1-2 1,0 0-1,27-25 1,-9-4-2608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8:59:06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263 582 4940,'10'-1'309,"1"0"-1,-1-1 1,1 0-1,-1-1 0,0 0 1,0-1-1,0 1 0,-1-2 1,1 0-1,-1 0 1,0 0-1,13-11 0,9-10 944,52-54 0,-72 68-957,10-10 275,-2-1 0,0 0 1,-1-1-1,24-47 0,-36 61-382,-1-1 0,0 0 0,-1 0 0,0 0 0,-1-1 0,0 1 0,-1-1 0,0 0 0,-1 0 1,0 1-1,-1-1 0,0 0 0,-1 0 0,-4-21 0,4 30-135,0 0 0,0 1 0,0-1 0,0 1 1,0-1-1,0 1 0,-1-1 0,0 1 1,1 0-1,-1 0 0,0 0 0,0 0 0,0 0 1,0 0-1,0 0 0,0 1 0,-1-1 0,1 1 1,-5-3-1,1 2 7,1 1 1,-1-1-1,0 1 1,0 0-1,1 1 0,-1-1 1,0 1-1,0 0 1,-6 1-1,-9 3 42,0 0-1,0 1 1,0 1-1,-19 9 1,7-1-70,1 2 1,1 1 0,1 1-1,0 2 1,1 1-1,1 1 1,2 1-1,0 1 1,1 2 0,-35 47-1,46-53-33,1 0 1,2 0-1,0 1 0,0 1 0,2 0 0,1 0 0,-7 33 0,11-39 3,2 1 0,0 0-1,1 0 1,1 0-1,0 0 1,1 0 0,1-1-1,1 1 1,0 0-1,1-1 1,7 19-1,-6-23 1,1 0 0,0 0 0,1 0 0,0-1 0,1 0 0,0-1 0,1 1 0,0-1 0,0-1-1,1 0 1,0 0 0,1-1 0,0 0 0,0-1 0,1-1 0,0 1 0,24 8 0,-14-8-224,-1-1 0,0-1 1,1-1-1,0 0 0,0-2 1,0-1-1,1 0 0,-1-2 1,0 0-1,26-6 0,-37 4-570,-1 0-1,0-1 1,0 0-1,0-1 1,0 0-1,-1-1 1,0 0-1,0 0 0,14-13 1,-1-8-2420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0DE6F-A79B-41AE-AECC-269D939E47A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22808-0F40-415B-B82F-96AD31BC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22808-0F40-415B-B82F-96AD31BC49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Reflexive Verbs and pronouns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485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look at yourself in the mirror, bath yourself, or worry yourself, you’re involved in a reflexive action. So, it is “You”, the subject, are doing something to yourself. </a:t>
            </a:r>
          </a:p>
          <a:p>
            <a:endParaRPr lang="en-IN" sz="6000" dirty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 New Roman"/>
              </a:rPr>
              <a:t>Spanish delineates reflexive action by requiring the use of a reflexive verb and a reflexive pronoun, such as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myself, yourself,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herself.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369899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7764"/>
            <a:ext cx="8991600" cy="670560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0" dirty="0"/>
              <a:t>When creating a reflexive verb construction, you need a reflexive verb and a reflexive pronoun. So, the verb</a:t>
            </a:r>
            <a:r>
              <a:rPr lang="en-US" sz="2800" b="0" dirty="0"/>
              <a:t>:</a:t>
            </a:r>
            <a:r>
              <a:rPr lang="en-IN" sz="2800" b="0" dirty="0"/>
              <a:t> </a:t>
            </a:r>
          </a:p>
          <a:p>
            <a:pPr marL="0" indent="0">
              <a:buNone/>
            </a:pPr>
            <a:r>
              <a:rPr lang="en-IN" sz="2800" b="0" dirty="0"/>
              <a:t>	</a:t>
            </a:r>
            <a:r>
              <a:rPr lang="es-ES" sz="2800" b="0" dirty="0"/>
              <a:t>To </a:t>
            </a:r>
            <a:r>
              <a:rPr lang="es-ES" sz="2800" b="0" dirty="0" err="1"/>
              <a:t>take</a:t>
            </a:r>
            <a:r>
              <a:rPr lang="es-ES" sz="2800" b="0" dirty="0"/>
              <a:t> </a:t>
            </a:r>
            <a:r>
              <a:rPr lang="es-ES" sz="2800" b="0" dirty="0" err="1"/>
              <a:t>bath</a:t>
            </a:r>
            <a:r>
              <a:rPr lang="es-ES" sz="2800" b="0" dirty="0"/>
              <a:t> </a:t>
            </a:r>
            <a:r>
              <a:rPr lang="en-US" sz="2800" b="0" dirty="0"/>
              <a:t>- </a:t>
            </a:r>
            <a:r>
              <a:rPr lang="es-ES" sz="2800" b="0" dirty="0"/>
              <a:t>to </a:t>
            </a:r>
            <a:r>
              <a:rPr lang="es-ES" sz="2800" b="0" dirty="0" err="1"/>
              <a:t>bath</a:t>
            </a:r>
            <a:r>
              <a:rPr lang="es-ES" sz="2800" b="0" dirty="0"/>
              <a:t> </a:t>
            </a:r>
            <a:r>
              <a:rPr lang="es-ES" sz="2800" b="0" dirty="0" err="1"/>
              <a:t>oneself</a:t>
            </a:r>
            <a:r>
              <a:rPr lang="es-ES" sz="2800" b="0" dirty="0"/>
              <a:t>. </a:t>
            </a:r>
          </a:p>
          <a:p>
            <a:pPr marL="0" indent="0">
              <a:buNone/>
            </a:pPr>
            <a:r>
              <a:rPr lang="es-ES" sz="2800" b="0" dirty="0"/>
              <a:t>To </a:t>
            </a:r>
            <a:r>
              <a:rPr lang="es-ES" sz="2800" b="0" dirty="0" err="1"/>
              <a:t>bath</a:t>
            </a:r>
            <a:r>
              <a:rPr lang="es-ES" sz="2800" b="0" dirty="0"/>
              <a:t> – </a:t>
            </a:r>
            <a:r>
              <a:rPr lang="es-ES" sz="2800" b="1" dirty="0"/>
              <a:t>Bañar</a:t>
            </a:r>
            <a:r>
              <a:rPr lang="es-ES" sz="2800" b="0" dirty="0"/>
              <a:t> 	and</a:t>
            </a:r>
          </a:p>
          <a:p>
            <a:pPr marL="0" indent="0">
              <a:buNone/>
            </a:pPr>
            <a:r>
              <a:rPr lang="es-ES" sz="2800" b="0" dirty="0" err="1"/>
              <a:t>Oneself</a:t>
            </a:r>
            <a:r>
              <a:rPr lang="es-ES" sz="2800" b="0" dirty="0"/>
              <a:t> </a:t>
            </a:r>
            <a:r>
              <a:rPr lang="en-US" sz="2800" b="0" dirty="0"/>
              <a:t>– </a:t>
            </a:r>
            <a:r>
              <a:rPr lang="en-US" sz="2800" b="1" dirty="0"/>
              <a:t>se</a:t>
            </a:r>
          </a:p>
          <a:p>
            <a:pPr marL="0" indent="0">
              <a:buNone/>
            </a:pPr>
            <a:r>
              <a:rPr lang="en-US" sz="2800" b="0" dirty="0"/>
              <a:t>So the complete reflexive verb in Spanish for –to take bath is </a:t>
            </a:r>
            <a:r>
              <a:rPr lang="en-US" sz="2800" b="1" dirty="0"/>
              <a:t>Ba</a:t>
            </a:r>
            <a:r>
              <a:rPr lang="es-ES" sz="2800" b="1" dirty="0" err="1"/>
              <a:t>ñarse</a:t>
            </a:r>
            <a:r>
              <a:rPr lang="en-US" sz="2800" b="1" dirty="0"/>
              <a:t> </a:t>
            </a:r>
          </a:p>
          <a:p>
            <a:pPr marL="0" indent="0">
              <a:buNone/>
            </a:pPr>
            <a:r>
              <a:rPr lang="en-US" sz="2800" b="0" dirty="0"/>
              <a:t>The verb </a:t>
            </a:r>
            <a:r>
              <a:rPr lang="en-US" sz="2800" b="1" dirty="0"/>
              <a:t>Ba</a:t>
            </a:r>
            <a:r>
              <a:rPr lang="es-ES" sz="2800" b="1" dirty="0" err="1"/>
              <a:t>ñar</a:t>
            </a:r>
            <a:r>
              <a:rPr lang="es-ES" sz="2800" dirty="0"/>
              <a:t> </a:t>
            </a:r>
            <a:r>
              <a:rPr lang="es-ES" sz="2800" b="0" dirty="0" err="1"/>
              <a:t>will</a:t>
            </a:r>
            <a:r>
              <a:rPr lang="es-ES" sz="2800" b="0" dirty="0"/>
              <a:t> be </a:t>
            </a:r>
            <a:r>
              <a:rPr lang="es-ES" sz="2800" b="0" dirty="0" err="1"/>
              <a:t>conjugated</a:t>
            </a:r>
            <a:r>
              <a:rPr lang="es-ES" sz="2800" b="0" dirty="0"/>
              <a:t> </a:t>
            </a:r>
            <a:r>
              <a:rPr lang="es-ES" sz="2800" b="0" dirty="0" err="1"/>
              <a:t>like</a:t>
            </a:r>
            <a:r>
              <a:rPr lang="es-ES" sz="2800" b="0" dirty="0"/>
              <a:t> a normal </a:t>
            </a:r>
            <a:r>
              <a:rPr lang="es-ES" sz="2800" b="1" dirty="0"/>
              <a:t>regular </a:t>
            </a:r>
            <a:r>
              <a:rPr lang="en-US" sz="2800" b="1" dirty="0"/>
              <a:t>–</a:t>
            </a:r>
            <a:r>
              <a:rPr lang="en-US" sz="2800" b="1" dirty="0" err="1"/>
              <a:t>ar</a:t>
            </a:r>
            <a:r>
              <a:rPr lang="en-US" sz="2800" b="1" dirty="0"/>
              <a:t> ending verbs</a:t>
            </a:r>
            <a:r>
              <a:rPr lang="en-US" sz="2800" b="0" dirty="0"/>
              <a:t>.</a:t>
            </a:r>
          </a:p>
          <a:p>
            <a:pPr marL="0" indent="0">
              <a:buNone/>
            </a:pPr>
            <a:r>
              <a:rPr lang="en-US" sz="2800" dirty="0"/>
              <a:t>Me </a:t>
            </a:r>
            <a:r>
              <a:rPr lang="en-US" sz="2800" dirty="0" err="1"/>
              <a:t>Baño</a:t>
            </a:r>
            <a:r>
              <a:rPr lang="en-US" sz="2800" dirty="0"/>
              <a:t>- </a:t>
            </a:r>
            <a:r>
              <a:rPr lang="en-US" sz="2800" dirty="0" err="1"/>
              <a:t>yo</a:t>
            </a:r>
            <a:r>
              <a:rPr lang="en-US" sz="2800" dirty="0"/>
              <a:t> me </a:t>
            </a:r>
            <a:r>
              <a:rPr lang="en-US" sz="2800" dirty="0" err="1"/>
              <a:t>baño</a:t>
            </a:r>
            <a:r>
              <a:rPr lang="en-US" sz="2800" dirty="0"/>
              <a:t> por la </a:t>
            </a:r>
            <a:r>
              <a:rPr lang="en-US" sz="2800" dirty="0" err="1"/>
              <a:t>mañana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b="0" dirty="0" err="1"/>
              <a:t>Te</a:t>
            </a:r>
            <a:r>
              <a:rPr lang="en-US" sz="2800" b="0" dirty="0"/>
              <a:t> </a:t>
            </a:r>
            <a:r>
              <a:rPr lang="en-US" sz="2800" b="0" dirty="0" err="1"/>
              <a:t>Bañas</a:t>
            </a:r>
            <a:r>
              <a:rPr lang="en-US" sz="2800" dirty="0"/>
              <a:t>-  Tú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bañas</a:t>
            </a:r>
            <a:r>
              <a:rPr lang="en-US" sz="2800" dirty="0"/>
              <a:t> por la </a:t>
            </a:r>
            <a:r>
              <a:rPr lang="en-US" sz="2800" dirty="0" err="1"/>
              <a:t>noche</a:t>
            </a:r>
            <a:r>
              <a:rPr lang="en-US" sz="2800" dirty="0"/>
              <a:t>. </a:t>
            </a:r>
            <a:endParaRPr lang="en-US" sz="2800" b="0" dirty="0"/>
          </a:p>
          <a:p>
            <a:pPr marL="0" indent="0">
              <a:buNone/>
            </a:pPr>
            <a:r>
              <a:rPr lang="en-US" sz="2800" b="0" dirty="0"/>
              <a:t>Se </a:t>
            </a:r>
            <a:r>
              <a:rPr lang="en-US" sz="2800" b="0" dirty="0" err="1"/>
              <a:t>baña</a:t>
            </a:r>
            <a:r>
              <a:rPr lang="en-US" sz="2800" dirty="0"/>
              <a:t>- </a:t>
            </a:r>
            <a:r>
              <a:rPr lang="en-US" sz="2800" dirty="0" err="1"/>
              <a:t>él</a:t>
            </a:r>
            <a:r>
              <a:rPr lang="en-US" sz="2800" dirty="0"/>
              <a:t> se </a:t>
            </a:r>
            <a:r>
              <a:rPr lang="en-US" sz="2800" dirty="0" err="1"/>
              <a:t>baña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río</a:t>
            </a:r>
            <a:r>
              <a:rPr lang="en-US" sz="2800" dirty="0"/>
              <a:t>. </a:t>
            </a:r>
            <a:endParaRPr lang="en-US" sz="2800" b="0" dirty="0"/>
          </a:p>
          <a:p>
            <a:pPr marL="0" indent="0">
              <a:buNone/>
            </a:pPr>
            <a:r>
              <a:rPr lang="en-US" sz="2800" dirty="0"/>
              <a:t>Nos </a:t>
            </a:r>
            <a:r>
              <a:rPr lang="en-US" sz="2800" dirty="0" err="1"/>
              <a:t>Bañamos</a:t>
            </a:r>
            <a:r>
              <a:rPr lang="en-US" sz="2800" dirty="0"/>
              <a:t>- </a:t>
            </a:r>
            <a:r>
              <a:rPr lang="en-US" sz="2800" dirty="0" err="1"/>
              <a:t>Nosotros</a:t>
            </a:r>
            <a:r>
              <a:rPr lang="en-US" sz="2800" dirty="0"/>
              <a:t>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bañamos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piscina.</a:t>
            </a:r>
          </a:p>
          <a:p>
            <a:pPr marL="0" indent="0">
              <a:buNone/>
            </a:pPr>
            <a:r>
              <a:rPr lang="en-US" sz="2800" b="0" dirty="0" err="1"/>
              <a:t>Os</a:t>
            </a:r>
            <a:r>
              <a:rPr lang="en-US" sz="2800" b="0" dirty="0"/>
              <a:t> </a:t>
            </a:r>
            <a:r>
              <a:rPr lang="en-US" sz="2800" b="0" dirty="0" err="1"/>
              <a:t>Bañáis</a:t>
            </a:r>
            <a:r>
              <a:rPr lang="en-US" sz="2800" dirty="0"/>
              <a:t>- </a:t>
            </a:r>
            <a:r>
              <a:rPr lang="en-US" sz="2800" dirty="0" err="1"/>
              <a:t>Vosotros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bañáis</a:t>
            </a:r>
            <a:r>
              <a:rPr lang="en-US" sz="2800" dirty="0"/>
              <a:t> </a:t>
            </a:r>
            <a:r>
              <a:rPr lang="en-US" sz="2800" dirty="0" err="1"/>
              <a:t>todos</a:t>
            </a:r>
            <a:r>
              <a:rPr lang="en-US" sz="2800" dirty="0"/>
              <a:t> los días. </a:t>
            </a:r>
            <a:endParaRPr lang="en-US" sz="2800" b="0" dirty="0"/>
          </a:p>
          <a:p>
            <a:pPr marL="0" indent="0">
              <a:buNone/>
            </a:pPr>
            <a:r>
              <a:rPr lang="en-US" sz="2800" dirty="0"/>
              <a:t>Se </a:t>
            </a:r>
            <a:r>
              <a:rPr lang="en-US" sz="2800" dirty="0" err="1"/>
              <a:t>bañan</a:t>
            </a:r>
            <a:r>
              <a:rPr lang="en-US" sz="2800" dirty="0"/>
              <a:t>- </a:t>
            </a:r>
            <a:r>
              <a:rPr lang="en-US" sz="2800" dirty="0" err="1"/>
              <a:t>Ellos</a:t>
            </a:r>
            <a:r>
              <a:rPr lang="en-US" sz="2800" dirty="0"/>
              <a:t> no se </a:t>
            </a:r>
            <a:r>
              <a:rPr lang="en-US" sz="2800" dirty="0" err="1"/>
              <a:t>bañan</a:t>
            </a:r>
            <a:r>
              <a:rPr lang="en-US" sz="2800" dirty="0"/>
              <a:t> </a:t>
            </a:r>
            <a:r>
              <a:rPr lang="en-US" sz="2800" dirty="0" err="1"/>
              <a:t>todos</a:t>
            </a:r>
            <a:r>
              <a:rPr lang="en-US" sz="2800" dirty="0"/>
              <a:t> los días. </a:t>
            </a: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457200" lvl="1" indent="0">
              <a:buNone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09815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62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 Thus the conjugation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s-ES" sz="2800" dirty="0"/>
              <a:t>							</a:t>
            </a:r>
          </a:p>
          <a:p>
            <a:pPr marL="0" indent="0">
              <a:buNone/>
            </a:pPr>
            <a:r>
              <a:rPr lang="es-ES" sz="2800" dirty="0"/>
              <a:t>				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 err="1"/>
              <a:t>Now</a:t>
            </a:r>
            <a:r>
              <a:rPr lang="es-ES" sz="2800" dirty="0"/>
              <a:t>,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reflexive</a:t>
            </a:r>
            <a:r>
              <a:rPr lang="es-ES" sz="2800" dirty="0"/>
              <a:t> </a:t>
            </a:r>
            <a:r>
              <a:rPr lang="es-ES" sz="2800" dirty="0" err="1"/>
              <a:t>pronoun</a:t>
            </a:r>
            <a:r>
              <a:rPr lang="es-ES" sz="2800" dirty="0"/>
              <a:t> “</a:t>
            </a:r>
            <a:r>
              <a:rPr lang="es-ES" sz="2800" b="1" dirty="0"/>
              <a:t>Se</a:t>
            </a:r>
            <a:r>
              <a:rPr lang="en-US" sz="2800" b="1" dirty="0"/>
              <a:t>” </a:t>
            </a:r>
            <a:r>
              <a:rPr lang="en-US" sz="2800" dirty="0"/>
              <a:t>which means “</a:t>
            </a:r>
            <a:r>
              <a:rPr lang="en-US" sz="2800" b="1" dirty="0"/>
              <a:t>Oneself”</a:t>
            </a:r>
            <a:r>
              <a:rPr lang="en-US" sz="2800" dirty="0"/>
              <a:t> will also change into myself, yourself, Himself, herself, ourselves, yourselves and themselves according to different subjects.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		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500" dirty="0"/>
              <a:t>Note:- The reflexive pronoun “</a:t>
            </a:r>
            <a:r>
              <a:rPr lang="en-US" sz="2500" b="1" dirty="0"/>
              <a:t>se” </a:t>
            </a:r>
            <a:r>
              <a:rPr lang="en-US" sz="2500" dirty="0"/>
              <a:t>has different meanings like oneself, himself, herself, and themselves.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s-ES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1607"/>
              </p:ext>
            </p:extLst>
          </p:nvPr>
        </p:nvGraphicFramePr>
        <p:xfrm>
          <a:off x="2362200" y="609600"/>
          <a:ext cx="3810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Ba</a:t>
                      </a:r>
                      <a:r>
                        <a:rPr lang="es-ES" sz="2400" b="1" dirty="0" err="1"/>
                        <a:t>ño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/>
                        <a:t>Bañamos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dirty="0"/>
                        <a:t>Bañas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Bañáis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dirty="0"/>
                        <a:t>Baña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Bañan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96781"/>
              </p:ext>
            </p:extLst>
          </p:nvPr>
        </p:nvGraphicFramePr>
        <p:xfrm>
          <a:off x="1143000" y="350520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400" b="1" dirty="0"/>
                        <a:t>Me(myself)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Nos(ourselves)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Te</a:t>
                      </a:r>
                      <a:r>
                        <a:rPr lang="en-US" sz="2400" b="1" dirty="0"/>
                        <a:t>(yourself)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Os</a:t>
                      </a:r>
                      <a:r>
                        <a:rPr lang="en-US" sz="2400" b="1" dirty="0"/>
                        <a:t>(yourselves)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b="1" dirty="0"/>
                        <a:t>Se(Himself, herself)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Se(themselves)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670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15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So the complete conjugation of the reflexive verb </a:t>
            </a:r>
            <a:r>
              <a:rPr lang="en-US" sz="2600" b="1" dirty="0"/>
              <a:t>“Ba</a:t>
            </a:r>
            <a:r>
              <a:rPr lang="es-ES" sz="2600" b="1" dirty="0" err="1"/>
              <a:t>ñarse</a:t>
            </a:r>
            <a:r>
              <a:rPr lang="en-US" sz="2600" b="1" dirty="0"/>
              <a:t>” </a:t>
            </a:r>
            <a:r>
              <a:rPr lang="en-US" sz="2600" dirty="0"/>
              <a:t>will be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s-ES" sz="2500" dirty="0"/>
              <a:t>		</a:t>
            </a:r>
          </a:p>
          <a:p>
            <a:pPr marL="0" indent="0">
              <a:buNone/>
            </a:pPr>
            <a:r>
              <a:rPr lang="es-ES" sz="2500" dirty="0"/>
              <a:t>		</a:t>
            </a:r>
          </a:p>
          <a:p>
            <a:pPr marL="0" indent="0">
              <a:buNone/>
            </a:pPr>
            <a:r>
              <a:rPr lang="es-ES" sz="2500" dirty="0"/>
              <a:t>		</a:t>
            </a:r>
            <a:r>
              <a:rPr lang="en-US" sz="2500" dirty="0"/>
              <a:t>					</a:t>
            </a:r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r>
              <a:rPr lang="es-ES" sz="2500" dirty="0" err="1"/>
              <a:t>Similarly</a:t>
            </a:r>
            <a:r>
              <a:rPr lang="es-ES" sz="2500" dirty="0"/>
              <a:t>, </a:t>
            </a:r>
            <a:r>
              <a:rPr lang="es-ES" sz="2500" dirty="0" err="1"/>
              <a:t>the</a:t>
            </a:r>
            <a:r>
              <a:rPr lang="es-ES" sz="2500" dirty="0"/>
              <a:t> </a:t>
            </a:r>
            <a:r>
              <a:rPr lang="es-ES" sz="2500" dirty="0" err="1"/>
              <a:t>verb</a:t>
            </a:r>
            <a:r>
              <a:rPr lang="es-ES" sz="2500" dirty="0"/>
              <a:t> “llamarse</a:t>
            </a:r>
            <a:r>
              <a:rPr lang="en-US" sz="2500" dirty="0"/>
              <a:t>” (to call </a:t>
            </a:r>
            <a:r>
              <a:rPr lang="en-US" sz="2500" dirty="0" err="1"/>
              <a:t>onself</a:t>
            </a:r>
            <a:r>
              <a:rPr lang="en-US" sz="2500" dirty="0"/>
              <a:t>) is conjugated.</a:t>
            </a:r>
          </a:p>
          <a:p>
            <a:pPr marL="0" indent="0">
              <a:buNone/>
            </a:pPr>
            <a:r>
              <a:rPr lang="en-US" sz="2500" dirty="0"/>
              <a:t>	Me </a:t>
            </a:r>
            <a:r>
              <a:rPr lang="en-US" sz="2500" dirty="0" err="1"/>
              <a:t>llamo</a:t>
            </a:r>
            <a:r>
              <a:rPr lang="en-US" sz="2500" dirty="0"/>
              <a:t>		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llamamos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te</a:t>
            </a:r>
            <a:r>
              <a:rPr lang="en-US" sz="2500" dirty="0"/>
              <a:t> llamas 		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llamais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se llama		se </a:t>
            </a:r>
            <a:r>
              <a:rPr lang="en-US" sz="2500" dirty="0" err="1"/>
              <a:t>llaman</a:t>
            </a:r>
            <a:endParaRPr lang="en-US" sz="2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40106"/>
              </p:ext>
            </p:extLst>
          </p:nvPr>
        </p:nvGraphicFramePr>
        <p:xfrm>
          <a:off x="762000" y="990600"/>
          <a:ext cx="7543801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Yo</a:t>
                      </a:r>
                      <a:r>
                        <a:rPr lang="en-US" sz="2400" b="1" dirty="0"/>
                        <a:t> 	                    me </a:t>
                      </a:r>
                      <a:r>
                        <a:rPr lang="en-US" sz="2400" b="1" dirty="0" err="1"/>
                        <a:t>ba</a:t>
                      </a:r>
                      <a:r>
                        <a:rPr lang="es-ES" sz="2400" b="1" dirty="0" err="1"/>
                        <a:t>ño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Nosotros            nos bañamos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s-ES" sz="2400" b="1" dirty="0"/>
                        <a:t>Tu 	                    te bañas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Vosotros 	          os bañáis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s-ES" sz="2400" b="1" dirty="0"/>
                        <a:t>Él</a:t>
                      </a:r>
                      <a:r>
                        <a:rPr lang="en-US" sz="2400" b="1" dirty="0"/>
                        <a:t>/Ella/</a:t>
                      </a:r>
                      <a:r>
                        <a:rPr lang="en-US" sz="2400" b="1" dirty="0" err="1"/>
                        <a:t>Usted</a:t>
                      </a:r>
                      <a:r>
                        <a:rPr lang="en-US" sz="2400" b="1" dirty="0"/>
                        <a:t>/	       se </a:t>
                      </a:r>
                      <a:r>
                        <a:rPr lang="en-US" sz="2400" b="1" dirty="0" err="1"/>
                        <a:t>ba</a:t>
                      </a:r>
                      <a:r>
                        <a:rPr lang="es-ES" sz="2400" b="1" dirty="0"/>
                        <a:t>ña</a:t>
                      </a:r>
                    </a:p>
                    <a:p>
                      <a:r>
                        <a:rPr lang="en-US" sz="2400" b="1" dirty="0"/>
                        <a:t>Noun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/>
                        <a:t>Ellos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dirty="0" err="1"/>
                        <a:t>Ellas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0" dirty="0"/>
                        <a:t>                </a:t>
                      </a:r>
                      <a:r>
                        <a:rPr lang="en-US" sz="2400" b="1" dirty="0"/>
                        <a:t>se </a:t>
                      </a:r>
                      <a:r>
                        <a:rPr lang="en-US" sz="2400" b="1" dirty="0" err="1"/>
                        <a:t>ba</a:t>
                      </a:r>
                      <a:r>
                        <a:rPr lang="es-ES" sz="2400" b="1" dirty="0" err="1"/>
                        <a:t>ñan</a:t>
                      </a:r>
                      <a:endParaRPr lang="en-US" sz="24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err="1"/>
                        <a:t>Ustedes</a:t>
                      </a:r>
                      <a:r>
                        <a:rPr lang="en-US" sz="2400" b="1" baseline="0" dirty="0"/>
                        <a:t>/Nouns</a:t>
                      </a:r>
                      <a:r>
                        <a:rPr lang="en-US" sz="2400" b="1" dirty="0"/>
                        <a:t>	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293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u="sng" dirty="0"/>
              <a:t>Daily routine  verbs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Afeitarse</a:t>
            </a:r>
            <a:r>
              <a:rPr lang="en-IN" sz="2300" b="0" dirty="0"/>
              <a:t> 			to shave oneself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bañarse</a:t>
            </a:r>
            <a:r>
              <a:rPr lang="en-IN" sz="2300" b="0" dirty="0"/>
              <a:t> 			to bathe oneself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Cepillarse</a:t>
            </a:r>
            <a:r>
              <a:rPr lang="en-IN" sz="2300" b="0" dirty="0"/>
              <a:t> 			to brush oneself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/>
              <a:t>		— el </a:t>
            </a:r>
            <a:r>
              <a:rPr lang="en-IN" sz="2300" b="0" dirty="0" err="1"/>
              <a:t>pelo</a:t>
            </a:r>
            <a:r>
              <a:rPr lang="en-IN" sz="2300" b="0" dirty="0"/>
              <a:t> — 		hair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/>
              <a:t>		— los </a:t>
            </a:r>
            <a:r>
              <a:rPr lang="en-IN" sz="2300" b="0" dirty="0" err="1"/>
              <a:t>dientes</a:t>
            </a:r>
            <a:r>
              <a:rPr lang="en-IN" sz="2300" b="0" dirty="0"/>
              <a:t> — 	teeth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ducharse</a:t>
            </a:r>
            <a:r>
              <a:rPr lang="en-IN" sz="2300" b="0" dirty="0"/>
              <a:t> 			to take a shower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lavarse</a:t>
            </a:r>
            <a:r>
              <a:rPr lang="en-IN" sz="2300" b="0" dirty="0"/>
              <a:t> 			to wash oneself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levantarse</a:t>
            </a:r>
            <a:r>
              <a:rPr lang="en-IN" sz="2300" b="0" dirty="0"/>
              <a:t> 			to stand up; get up (from – de) (at- 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mirarse</a:t>
            </a:r>
            <a:r>
              <a:rPr lang="en-IN" sz="2300" b="0" dirty="0"/>
              <a:t> 			to look at oneself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peinarse</a:t>
            </a:r>
            <a:r>
              <a:rPr lang="en-IN" sz="2300" b="0" dirty="0"/>
              <a:t> 			to comb one’s hair </a:t>
            </a:r>
          </a:p>
          <a:p>
            <a:pPr marL="0" indent="0">
              <a:spcBef>
                <a:spcPts val="0"/>
              </a:spcBef>
            </a:pPr>
            <a:r>
              <a:rPr lang="en-IN" sz="2300" b="0" dirty="0" err="1"/>
              <a:t>quitarse</a:t>
            </a:r>
            <a:r>
              <a:rPr lang="en-IN" sz="2300" b="0" dirty="0"/>
              <a:t> 			to take off, remove (clothing) </a:t>
            </a:r>
          </a:p>
          <a:p>
            <a:pPr marL="0" indent="0">
              <a:spcBef>
                <a:spcPts val="0"/>
              </a:spcBef>
            </a:pPr>
            <a:r>
              <a:rPr lang="en-IN" sz="2300" b="0" dirty="0" err="1"/>
              <a:t>secarse</a:t>
            </a:r>
            <a:r>
              <a:rPr lang="en-IN" sz="2300" b="0" dirty="0"/>
              <a:t> 			to dry oneself    (dryer- </a:t>
            </a:r>
            <a:r>
              <a:rPr lang="en-IN" sz="2300" b="0" dirty="0" err="1"/>
              <a:t>secador</a:t>
            </a:r>
            <a:r>
              <a:rPr lang="en-IN" sz="2300" dirty="0"/>
              <a:t>)</a:t>
            </a:r>
            <a:endParaRPr lang="en-IN" sz="2300" b="0" dirty="0"/>
          </a:p>
          <a:p>
            <a:pPr marL="0" indent="0">
              <a:spcBef>
                <a:spcPts val="0"/>
              </a:spcBef>
            </a:pPr>
            <a:r>
              <a:rPr lang="en-IN" sz="2300" dirty="0" err="1"/>
              <a:t>Maquillarse</a:t>
            </a:r>
            <a:r>
              <a:rPr lang="en-IN" sz="2300" dirty="0"/>
              <a:t>			to make up oneself</a:t>
            </a:r>
            <a:endParaRPr lang="en-IN" sz="2300" b="0" dirty="0"/>
          </a:p>
          <a:p>
            <a:pPr marL="0" indent="0">
              <a:spcBef>
                <a:spcPts val="0"/>
              </a:spcBef>
            </a:pPr>
            <a:r>
              <a:rPr lang="en-IN" sz="2400" u="sng" dirty="0"/>
              <a:t>Other reflexive verbs</a:t>
            </a:r>
          </a:p>
          <a:p>
            <a:pPr marL="0" indent="0">
              <a:spcBef>
                <a:spcPts val="0"/>
              </a:spcBef>
            </a:pPr>
            <a:r>
              <a:rPr lang="en-IN" sz="2300" b="0" dirty="0" err="1"/>
              <a:t>llamarse</a:t>
            </a:r>
            <a:r>
              <a:rPr lang="en-IN" sz="2300" b="0" dirty="0"/>
              <a:t> 			to call oneself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300" b="0" dirty="0" err="1"/>
              <a:t>preocuparse</a:t>
            </a:r>
            <a:r>
              <a:rPr lang="en-IN" sz="2300" b="0" dirty="0"/>
              <a:t> por 		to worry (about)</a:t>
            </a:r>
          </a:p>
          <a:p>
            <a:pPr marL="0" indent="0">
              <a:spcBef>
                <a:spcPts val="0"/>
              </a:spcBef>
            </a:pPr>
            <a:r>
              <a:rPr lang="en-IN" sz="2300" b="0" dirty="0" err="1"/>
              <a:t>casarse</a:t>
            </a:r>
            <a:r>
              <a:rPr lang="en-IN" sz="2300" b="0" dirty="0"/>
              <a:t> (con </a:t>
            </a:r>
            <a:r>
              <a:rPr lang="en-IN" sz="2300" b="0" dirty="0" err="1"/>
              <a:t>alguien</a:t>
            </a:r>
            <a:r>
              <a:rPr lang="en-IN" sz="2300" b="0" dirty="0"/>
              <a:t>) 	to get married; to marry (someone) </a:t>
            </a:r>
          </a:p>
          <a:p>
            <a:pPr marL="0" indent="0">
              <a:spcBef>
                <a:spcPts val="0"/>
              </a:spcBef>
            </a:pPr>
            <a:r>
              <a:rPr lang="en-IN" sz="1800" b="0" dirty="0" err="1"/>
              <a:t>enfermarse</a:t>
            </a:r>
            <a:r>
              <a:rPr lang="en-IN" sz="1800" b="0" dirty="0"/>
              <a:t> 			to get sick </a:t>
            </a:r>
          </a:p>
          <a:p>
            <a:pPr marL="0" indent="0">
              <a:spcBef>
                <a:spcPts val="0"/>
              </a:spcBef>
            </a:pPr>
            <a:r>
              <a:rPr lang="en-IN" sz="1800" b="0" dirty="0" err="1"/>
              <a:t>enojarse</a:t>
            </a:r>
            <a:r>
              <a:rPr lang="en-IN" sz="1800" b="0" dirty="0"/>
              <a:t> 			to get angry; mad 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D6004F-3600-44D9-979E-C32D000F85C0}"/>
              </a:ext>
            </a:extLst>
          </p:cNvPr>
          <p:cNvGrpSpPr/>
          <p:nvPr/>
        </p:nvGrpSpPr>
        <p:grpSpPr>
          <a:xfrm>
            <a:off x="6154200" y="1862363"/>
            <a:ext cx="361440" cy="385920"/>
            <a:chOff x="6154200" y="1862363"/>
            <a:chExt cx="36144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BBD2BF-D017-4E0F-AFB2-7960C1E703A1}"/>
                    </a:ext>
                  </a:extLst>
                </p14:cNvPr>
                <p14:cNvContentPartPr/>
                <p14:nvPr/>
              </p14:nvContentPartPr>
              <p14:xfrm>
                <a:off x="6154200" y="1895843"/>
                <a:ext cx="284400" cy="352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BBD2BF-D017-4E0F-AFB2-7960C1E703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1560" y="1833203"/>
                  <a:ext cx="4100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14347A-EAE1-4217-BC0D-EC99742BF8D4}"/>
                    </a:ext>
                  </a:extLst>
                </p14:cNvPr>
                <p14:cNvContentPartPr/>
                <p14:nvPr/>
              </p14:nvContentPartPr>
              <p14:xfrm>
                <a:off x="6269400" y="1862363"/>
                <a:ext cx="246240" cy="33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14347A-EAE1-4217-BC0D-EC99742BF8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6760" y="1799363"/>
                  <a:ext cx="371880" cy="46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7582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</TotalTime>
  <Words>588</Words>
  <Application>Microsoft Office PowerPoint</Application>
  <PresentationFormat>On-screen Show (4:3)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  Reflexive Verbs and pronouns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Reflexive Verbs and pronouns</dc:title>
  <dc:creator>gaurav sushant</dc:creator>
  <cp:lastModifiedBy>Dr Gaurav Sushant</cp:lastModifiedBy>
  <cp:revision>19</cp:revision>
  <dcterms:created xsi:type="dcterms:W3CDTF">2006-08-16T00:00:00Z</dcterms:created>
  <dcterms:modified xsi:type="dcterms:W3CDTF">2021-11-08T09:02:10Z</dcterms:modified>
</cp:coreProperties>
</file>