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7" r:id="rId3"/>
    <p:sldId id="288" r:id="rId4"/>
    <p:sldId id="285" r:id="rId5"/>
    <p:sldId id="286" r:id="rId6"/>
    <p:sldId id="284" r:id="rId7"/>
    <p:sldId id="282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5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2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8097-8FE4-43A7-B86F-27DB08137DB5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CB7F-782A-4DA2-A8C5-F945B22AA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80" y="1447129"/>
            <a:ext cx="10535129" cy="34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9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1" y="113293"/>
            <a:ext cx="10904947" cy="65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2" y="104037"/>
            <a:ext cx="8944176" cy="66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85939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1" y="169572"/>
            <a:ext cx="11527785" cy="3462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56" y="3911287"/>
            <a:ext cx="9679144" cy="28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03434"/>
            <a:ext cx="11949099" cy="34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0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7" y="302183"/>
            <a:ext cx="10272726" cy="62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70935" cy="3680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29" y="2955702"/>
            <a:ext cx="6309560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6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1" y="339746"/>
            <a:ext cx="12208194" cy="56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800/1*UgYbimgPXf6XXxMy2yqR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9" y="244699"/>
            <a:ext cx="11874318" cy="59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5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8" y="164607"/>
            <a:ext cx="6226667" cy="65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0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6" y="708338"/>
            <a:ext cx="11392930" cy="48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2" y="832459"/>
            <a:ext cx="11553250" cy="47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6" y="374229"/>
            <a:ext cx="9492554" cy="62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9" y="267353"/>
            <a:ext cx="9094645" cy="618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589" y="4992161"/>
            <a:ext cx="8122425" cy="1236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9" y="0"/>
            <a:ext cx="11511226" cy="46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7" y="0"/>
            <a:ext cx="8488921" cy="66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0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32530"/>
            <a:ext cx="10917796" cy="592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57" y="-262274"/>
            <a:ext cx="4646322" cy="15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4" y="95450"/>
            <a:ext cx="12036524" cy="3304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2" y="3400023"/>
            <a:ext cx="76592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12</cp:revision>
  <dcterms:created xsi:type="dcterms:W3CDTF">2019-11-23T13:18:00Z</dcterms:created>
  <dcterms:modified xsi:type="dcterms:W3CDTF">2022-05-16T13:36:46Z</dcterms:modified>
</cp:coreProperties>
</file>