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5492"/>
  </p:normalViewPr>
  <p:slideViewPr>
    <p:cSldViewPr snapToGrid="0" snapToObjects="1">
      <p:cViewPr varScale="1">
        <p:scale>
          <a:sx n="103" d="100"/>
          <a:sy n="103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D87C-E7B3-FE68-7685-C48E61368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C076C-A273-2D5B-146D-E33ACAB6A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81F9-D575-C696-045F-A14FAD14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61AE-2C75-6B4E-82F1-2F3E887ABB5B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A29E-668F-562C-C04C-83064217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7980C-E2A2-075C-3A80-6C2DF312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F2F5-4E9E-B44A-A5CF-61166CC7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3A09-9D4E-A7D6-8520-9740441C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43A5E-456E-4219-581C-D079583CF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6DAE-4AE7-73D3-99A9-4FC5CB54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61AE-2C75-6B4E-82F1-2F3E887ABB5B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0210-726D-3628-5192-A1514F6C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22A8-5D83-C26D-40AD-ADDB6C9A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F2F5-4E9E-B44A-A5CF-61166CC7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9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DC3A9-1E1B-1380-4FB8-6817D1634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7DA0A-04F9-8722-1341-10E92DF1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BFD1-D9A2-5195-B7B7-D643583C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61AE-2C75-6B4E-82F1-2F3E887ABB5B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D4C14-F22D-B7A8-BC23-C2B859E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CB94-35CF-117B-7957-D3BC1B3F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F2F5-4E9E-B44A-A5CF-61166CC7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6A47-1F03-B169-6597-FE6521F9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0CB6-DEDA-724D-2A6A-304EB2F2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9DF5-A94E-3F67-331D-E709BED1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61AE-2C75-6B4E-82F1-2F3E887ABB5B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E57E2-822C-3CF6-F8B8-DE861D9D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76A3-7781-AC7C-6C99-AF7B9E6D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F2F5-4E9E-B44A-A5CF-61166CC7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ACBC-4E1C-296C-DCE0-E1C91066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5785-0915-C728-1B39-639612E08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6F24-10BB-1182-98B6-1733769A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61AE-2C75-6B4E-82F1-2F3E887ABB5B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BEA5-6A2A-1093-B149-0456DBC0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257C-443C-E1D5-2018-099FE056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F2F5-4E9E-B44A-A5CF-61166CC7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7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8181-309D-317D-5DC8-93CF1A1D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436B-A15D-DD41-0E49-E6D5AB7AB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8A0A6-397E-CA19-6BD5-3CFF7DA8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A27CA-47BA-08FB-2C38-3E97460D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61AE-2C75-6B4E-82F1-2F3E887ABB5B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9CC41-7F80-9F17-F156-7A1CC06E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F1BD1-5E4C-8D73-F566-FFF9FDD9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F2F5-4E9E-B44A-A5CF-61166CC7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226D-9BFE-F539-F7B8-77A0CD1E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F19C-64B6-3198-28C5-9D1C6B30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8DC5C-F76A-C23C-7008-5A328E10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BEF55-B107-45CF-3C49-0222888E4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3E66F-8639-34FB-12FF-94859471F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ED58A-F8C4-D2A8-BE97-609C9A70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61AE-2C75-6B4E-82F1-2F3E887ABB5B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AF40E-25E3-A508-4245-85626CBC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68692-739B-7505-1B3D-E47A9B2E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F2F5-4E9E-B44A-A5CF-61166CC7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A73A-D887-228D-5E1A-1A819F47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145AC-608F-79D3-835E-2721CDBC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61AE-2C75-6B4E-82F1-2F3E887ABB5B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98D7-246D-F014-6631-AEFD5215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4F01A-5B04-A941-3240-7698FFDE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F2F5-4E9E-B44A-A5CF-61166CC7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7411A-E041-8AA7-12DA-811FB1B8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61AE-2C75-6B4E-82F1-2F3E887ABB5B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4981B-3C49-529A-5267-417C7988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9BD8-7A6D-085C-84AD-D4437E42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F2F5-4E9E-B44A-A5CF-61166CC7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2128-007A-CD14-B98D-3C45157D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88FC-0239-A56D-9685-B4D7E6C18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9C0B3-D88C-1C1A-8413-53B8B434D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90CE3-C789-54C6-496D-481FCCF9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61AE-2C75-6B4E-82F1-2F3E887ABB5B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43D38-6B86-E349-55CE-59103564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512EC-712E-AC7C-BFEE-B0A31135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F2F5-4E9E-B44A-A5CF-61166CC7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7AD9-CEF2-E5C5-FFBD-772EDDDD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875CB-8123-1581-12AB-158B9AD73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17A41-9E3C-1694-7537-9CA5EE694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FA773-0256-F747-93FD-B1FDB189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61AE-2C75-6B4E-82F1-2F3E887ABB5B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E107D-6D10-68C8-5EF6-E031A035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76B38-3F39-8F57-19E2-0D8829F1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F2F5-4E9E-B44A-A5CF-61166CC7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9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82915-936B-E877-4CDB-62AD7C46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18E3-043E-35BD-A010-70D6A51D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025B-C878-8FF4-03D5-6623DFC11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61AE-2C75-6B4E-82F1-2F3E887ABB5B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B7BC7-B8E9-FE0E-1634-EE5E8B3B8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CB8F4-93E8-01D2-7CD1-6C66C9670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F2F5-4E9E-B44A-A5CF-61166CC7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1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Kerberos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Kerberos is one of the authentication application.</a:t>
            </a:r>
          </a:p>
          <a:p>
            <a:r>
              <a:rPr lang="en-IN" dirty="0"/>
              <a:t>It is implemented in client server architecture.</a:t>
            </a:r>
          </a:p>
          <a:p>
            <a:r>
              <a:rPr lang="en-IN" dirty="0"/>
              <a:t>Before the communication starts, the client should be authenticated by the server and the server should be authenticated by the client.</a:t>
            </a:r>
          </a:p>
          <a:p>
            <a:r>
              <a:rPr lang="en-IN" dirty="0"/>
              <a:t>After authentication on both sides, the client will send the request and the server will provide the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04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48" y="94669"/>
            <a:ext cx="9871925" cy="63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2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83" y="0"/>
            <a:ext cx="8217929" cy="4657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982" y="4657573"/>
            <a:ext cx="8217929" cy="22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5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31" y="1825625"/>
            <a:ext cx="8991600" cy="512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32" y="365125"/>
            <a:ext cx="7976316" cy="14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5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32" y="-261939"/>
            <a:ext cx="6455468" cy="700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842548" cy="18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583" y="0"/>
            <a:ext cx="6817285" cy="6793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317" y="1825625"/>
            <a:ext cx="5524856" cy="13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Kerberos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Kerberos</dc:title>
  <dc:creator>PRASHANTH S</dc:creator>
  <cp:lastModifiedBy>PRASHANTH S</cp:lastModifiedBy>
  <cp:revision>1</cp:revision>
  <dcterms:created xsi:type="dcterms:W3CDTF">2022-05-04T14:18:06Z</dcterms:created>
  <dcterms:modified xsi:type="dcterms:W3CDTF">2022-05-04T16:50:22Z</dcterms:modified>
</cp:coreProperties>
</file>