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8" r:id="rId8"/>
    <p:sldId id="259" r:id="rId9"/>
    <p:sldId id="260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9406B-0D0B-4D95-9BBA-8E4E60C58FE8}" v="1" dt="2021-11-15T08:57:22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4" autoAdjust="0"/>
    <p:restoredTop sz="94658"/>
  </p:normalViewPr>
  <p:slideViewPr>
    <p:cSldViewPr>
      <p:cViewPr varScale="1">
        <p:scale>
          <a:sx n="97" d="100"/>
          <a:sy n="97" d="100"/>
        </p:scale>
        <p:origin x="21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sushant" userId="31ff9d2cd368aaad" providerId="LiveId" clId="{77F9406B-0D0B-4D95-9BBA-8E4E60C58FE8}"/>
    <pc:docChg chg="undo custSel addSld delSld modSld">
      <pc:chgData name="gaurav sushant" userId="31ff9d2cd368aaad" providerId="LiveId" clId="{77F9406B-0D0B-4D95-9BBA-8E4E60C58FE8}" dt="2021-11-16T16:11:05.774" v="12" actId="478"/>
      <pc:docMkLst>
        <pc:docMk/>
      </pc:docMkLst>
      <pc:sldChg chg="addSp delSp add del mod">
        <pc:chgData name="gaurav sushant" userId="31ff9d2cd368aaad" providerId="LiveId" clId="{77F9406B-0D0B-4D95-9BBA-8E4E60C58FE8}" dt="2021-11-16T16:10:40.997" v="5" actId="478"/>
        <pc:sldMkLst>
          <pc:docMk/>
          <pc:sldMk cId="2532611552" sldId="257"/>
        </pc:sldMkLst>
        <pc:inkChg chg="add del">
          <ac:chgData name="gaurav sushant" userId="31ff9d2cd368aaad" providerId="LiveId" clId="{77F9406B-0D0B-4D95-9BBA-8E4E60C58FE8}" dt="2021-11-16T16:10:40.997" v="5" actId="478"/>
          <ac:inkMkLst>
            <pc:docMk/>
            <pc:sldMk cId="2532611552" sldId="257"/>
            <ac:inkMk id="2" creationId="{98806626-2472-473A-A526-9BC78E79CA83}"/>
          </ac:inkMkLst>
        </pc:inkChg>
      </pc:sldChg>
      <pc:sldChg chg="addSp delSp mod">
        <pc:chgData name="gaurav sushant" userId="31ff9d2cd368aaad" providerId="LiveId" clId="{77F9406B-0D0B-4D95-9BBA-8E4E60C58FE8}" dt="2021-11-16T16:10:44.531" v="6" actId="478"/>
        <pc:sldMkLst>
          <pc:docMk/>
          <pc:sldMk cId="3054164180" sldId="258"/>
        </pc:sldMkLst>
        <pc:inkChg chg="add del">
          <ac:chgData name="gaurav sushant" userId="31ff9d2cd368aaad" providerId="LiveId" clId="{77F9406B-0D0B-4D95-9BBA-8E4E60C58FE8}" dt="2021-11-16T16:10:44.531" v="6" actId="478"/>
          <ac:inkMkLst>
            <pc:docMk/>
            <pc:sldMk cId="3054164180" sldId="258"/>
            <ac:inkMk id="2" creationId="{63252F30-E081-480F-9455-7091450DF831}"/>
          </ac:inkMkLst>
        </pc:inkChg>
      </pc:sldChg>
      <pc:sldChg chg="addSp delSp mod">
        <pc:chgData name="gaurav sushant" userId="31ff9d2cd368aaad" providerId="LiveId" clId="{77F9406B-0D0B-4D95-9BBA-8E4E60C58FE8}" dt="2021-11-16T16:10:54.624" v="9" actId="478"/>
        <pc:sldMkLst>
          <pc:docMk/>
          <pc:sldMk cId="566320556" sldId="259"/>
        </pc:sldMkLst>
        <pc:inkChg chg="add del">
          <ac:chgData name="gaurav sushant" userId="31ff9d2cd368aaad" providerId="LiveId" clId="{77F9406B-0D0B-4D95-9BBA-8E4E60C58FE8}" dt="2021-11-16T16:10:54.624" v="9" actId="478"/>
          <ac:inkMkLst>
            <pc:docMk/>
            <pc:sldMk cId="566320556" sldId="259"/>
            <ac:inkMk id="2" creationId="{797CB2A4-C9E2-47E9-B9C6-83799914F9C3}"/>
          </ac:inkMkLst>
        </pc:inkChg>
      </pc:sldChg>
      <pc:sldChg chg="addSp delSp mod">
        <pc:chgData name="gaurav sushant" userId="31ff9d2cd368aaad" providerId="LiveId" clId="{77F9406B-0D0B-4D95-9BBA-8E4E60C58FE8}" dt="2021-11-16T16:10:58.312" v="10" actId="478"/>
        <pc:sldMkLst>
          <pc:docMk/>
          <pc:sldMk cId="2660139335" sldId="260"/>
        </pc:sldMkLst>
        <pc:inkChg chg="add del">
          <ac:chgData name="gaurav sushant" userId="31ff9d2cd368aaad" providerId="LiveId" clId="{77F9406B-0D0B-4D95-9BBA-8E4E60C58FE8}" dt="2021-11-16T16:10:58.312" v="10" actId="478"/>
          <ac:inkMkLst>
            <pc:docMk/>
            <pc:sldMk cId="2660139335" sldId="260"/>
            <ac:inkMk id="2" creationId="{D9AFCBB8-3FE1-444F-8E41-B521AD1F1E15}"/>
          </ac:inkMkLst>
        </pc:inkChg>
      </pc:sldChg>
      <pc:sldChg chg="addSp delSp mod">
        <pc:chgData name="gaurav sushant" userId="31ff9d2cd368aaad" providerId="LiveId" clId="{77F9406B-0D0B-4D95-9BBA-8E4E60C58FE8}" dt="2021-11-16T16:10:33.051" v="2" actId="478"/>
        <pc:sldMkLst>
          <pc:docMk/>
          <pc:sldMk cId="1007180824" sldId="261"/>
        </pc:sldMkLst>
        <pc:inkChg chg="add del">
          <ac:chgData name="gaurav sushant" userId="31ff9d2cd368aaad" providerId="LiveId" clId="{77F9406B-0D0B-4D95-9BBA-8E4E60C58FE8}" dt="2021-11-16T16:10:33.051" v="2" actId="478"/>
          <ac:inkMkLst>
            <pc:docMk/>
            <pc:sldMk cId="1007180824" sldId="261"/>
            <ac:inkMk id="2" creationId="{42AD7FCD-2713-4D4B-B9C0-99BDEFF5EFD5}"/>
          </ac:inkMkLst>
        </pc:inkChg>
      </pc:sldChg>
      <pc:sldChg chg="addSp delSp mod">
        <pc:chgData name="gaurav sushant" userId="31ff9d2cd368aaad" providerId="LiveId" clId="{77F9406B-0D0B-4D95-9BBA-8E4E60C58FE8}" dt="2021-11-16T16:10:26.699" v="1" actId="478"/>
        <pc:sldMkLst>
          <pc:docMk/>
          <pc:sldMk cId="306709092" sldId="262"/>
        </pc:sldMkLst>
        <pc:inkChg chg="add del">
          <ac:chgData name="gaurav sushant" userId="31ff9d2cd368aaad" providerId="LiveId" clId="{77F9406B-0D0B-4D95-9BBA-8E4E60C58FE8}" dt="2021-11-16T16:10:26.699" v="1" actId="478"/>
          <ac:inkMkLst>
            <pc:docMk/>
            <pc:sldMk cId="306709092" sldId="262"/>
            <ac:inkMk id="2" creationId="{533F9669-66E6-40A8-B570-E47F7C6A5CB8}"/>
          </ac:inkMkLst>
        </pc:inkChg>
      </pc:sldChg>
      <pc:sldChg chg="addSp delSp mod">
        <pc:chgData name="gaurav sushant" userId="31ff9d2cd368aaad" providerId="LiveId" clId="{77F9406B-0D0B-4D95-9BBA-8E4E60C58FE8}" dt="2021-11-16T16:10:48.046" v="7" actId="478"/>
        <pc:sldMkLst>
          <pc:docMk/>
          <pc:sldMk cId="353298128" sldId="263"/>
        </pc:sldMkLst>
        <pc:inkChg chg="add del">
          <ac:chgData name="gaurav sushant" userId="31ff9d2cd368aaad" providerId="LiveId" clId="{77F9406B-0D0B-4D95-9BBA-8E4E60C58FE8}" dt="2021-11-16T16:10:48.046" v="7" actId="478"/>
          <ac:inkMkLst>
            <pc:docMk/>
            <pc:sldMk cId="353298128" sldId="263"/>
            <ac:inkMk id="2" creationId="{1F763B04-822B-4707-9B19-4AFA20953CC1}"/>
          </ac:inkMkLst>
        </pc:inkChg>
      </pc:sldChg>
      <pc:sldChg chg="addSp delSp mod">
        <pc:chgData name="gaurav sushant" userId="31ff9d2cd368aaad" providerId="LiveId" clId="{77F9406B-0D0B-4D95-9BBA-8E4E60C58FE8}" dt="2021-11-16T16:11:05.774" v="12" actId="478"/>
        <pc:sldMkLst>
          <pc:docMk/>
          <pc:sldMk cId="632378043" sldId="264"/>
        </pc:sldMkLst>
        <pc:inkChg chg="add del">
          <ac:chgData name="gaurav sushant" userId="31ff9d2cd368aaad" providerId="LiveId" clId="{77F9406B-0D0B-4D95-9BBA-8E4E60C58FE8}" dt="2021-11-16T16:11:05.774" v="12" actId="478"/>
          <ac:inkMkLst>
            <pc:docMk/>
            <pc:sldMk cId="632378043" sldId="264"/>
            <ac:inkMk id="2" creationId="{ED921F8B-0BC8-41A5-82A4-F7B58051C87A}"/>
          </ac:inkMkLst>
        </pc:inkChg>
      </pc:sldChg>
      <pc:sldChg chg="addSp delSp mod">
        <pc:chgData name="gaurav sushant" userId="31ff9d2cd368aaad" providerId="LiveId" clId="{77F9406B-0D0B-4D95-9BBA-8E4E60C58FE8}" dt="2021-11-16T16:11:02.134" v="11" actId="478"/>
        <pc:sldMkLst>
          <pc:docMk/>
          <pc:sldMk cId="1327539264" sldId="267"/>
        </pc:sldMkLst>
        <pc:inkChg chg="add del">
          <ac:chgData name="gaurav sushant" userId="31ff9d2cd368aaad" providerId="LiveId" clId="{77F9406B-0D0B-4D95-9BBA-8E4E60C58FE8}" dt="2021-11-16T16:11:02.134" v="11" actId="478"/>
          <ac:inkMkLst>
            <pc:docMk/>
            <pc:sldMk cId="1327539264" sldId="267"/>
            <ac:inkMk id="2" creationId="{A6277E32-A126-4E08-86EA-D57FFC8EA32F}"/>
          </ac:inkMkLst>
        </pc:inkChg>
      </pc:sldChg>
      <pc:sldChg chg="addSp delSp mod">
        <pc:chgData name="gaurav sushant" userId="31ff9d2cd368aaad" providerId="LiveId" clId="{77F9406B-0D0B-4D95-9BBA-8E4E60C58FE8}" dt="2021-11-16T16:10:51.257" v="8" actId="478"/>
        <pc:sldMkLst>
          <pc:docMk/>
          <pc:sldMk cId="1035374575" sldId="268"/>
        </pc:sldMkLst>
        <pc:inkChg chg="add del">
          <ac:chgData name="gaurav sushant" userId="31ff9d2cd368aaad" providerId="LiveId" clId="{77F9406B-0D0B-4D95-9BBA-8E4E60C58FE8}" dt="2021-11-16T16:10:51.257" v="8" actId="478"/>
          <ac:inkMkLst>
            <pc:docMk/>
            <pc:sldMk cId="1035374575" sldId="268"/>
            <ac:inkMk id="2" creationId="{6777E531-9DE1-40CC-9A4D-550EECAB3CE6}"/>
          </ac:inkMkLst>
        </pc:inkChg>
      </pc:sldChg>
    </pc:docChg>
  </pc:docChgLst>
  <pc:docChgLst>
    <pc:chgData name="shilpi gupta" userId="5ce4f23861899b28" providerId="LiveId" clId="{FD9DA874-1216-47D0-B3E4-9CF16949212D}"/>
    <pc:docChg chg="custSel modSld">
      <pc:chgData name="shilpi gupta" userId="5ce4f23861899b28" providerId="LiveId" clId="{FD9DA874-1216-47D0-B3E4-9CF16949212D}" dt="2020-11-05T03:56:27.420" v="11" actId="20577"/>
      <pc:docMkLst>
        <pc:docMk/>
      </pc:docMkLst>
      <pc:sldChg chg="modSp mod">
        <pc:chgData name="shilpi gupta" userId="5ce4f23861899b28" providerId="LiveId" clId="{FD9DA874-1216-47D0-B3E4-9CF16949212D}" dt="2020-11-05T03:56:27.420" v="11" actId="20577"/>
        <pc:sldMkLst>
          <pc:docMk/>
          <pc:sldMk cId="566320556" sldId="259"/>
        </pc:sldMkLst>
        <pc:spChg chg="mod">
          <ac:chgData name="shilpi gupta" userId="5ce4f23861899b28" providerId="LiveId" clId="{FD9DA874-1216-47D0-B3E4-9CF16949212D}" dt="2020-11-05T03:56:27.420" v="11" actId="20577"/>
          <ac:spMkLst>
            <pc:docMk/>
            <pc:sldMk cId="566320556" sldId="259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7:28:41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1 906 24575,'24'25'0,"14"17"0,23 22 0,-18-19 0,7 8 0,-3-3 0,8 11 0,1 3-662,4 2 1,6 5 0,-2-1 661,-11-10 0,-1-1 0,2 3-1827,-2-5 1,2 3 0,1 0-1,1 2 1827,6 7 0,2 1 0,1 1 0,-1-1 0,0-1 0,0 1 0,0-2 0,-1 0-105,-2-4 1,-1 0-1,0-2 1,-3-2 104,6 5 0,-4-4 0,0-2-528,-7-7 1,-1-3 0,-2-1 527,19 17 0,-3-1-117,-7-7 1,-2-2 116,-1-3 0,-3-2 0,-8-8 0,-2-2 0,-4-4 0,0-2 4158,32 28-4158,-12-14 0,-5-9 2733,-5-7-2733,-4-9 2728,1-3-2728,-1-4 1478,7-3-1478,6 0 0,-6-1 0,-1 1 0,0-1 0,20 6 0,-3-1 0,-33-8 0,19 5 0,5 1 426,13 1-426,25 3 0,-16-5 0,2-1 0,-21-6 0,0-1-737,21 3 1,-2-3 736,19-2 0,-45-4 0,1 0 0,4 0 0,1 0 0,1 0 0,3-3-381,20-11 0,-1-3 381,-22 2 0,-3-2 0,9-10 0,-3-2 0,-19 4 0,-2-2 0,0-1 0,0-2 0,-4-1 0,-1-2 0,-1-4 0,-1-1 0,26-39 0,-24 17 0,-2-2 0,-11 15 0,0-1-427,9-21 1,-3 0 426,-13 16 0,-2 1 0,1-7 0,-1 0 0,-1-2 0,-2 0 0,-1-1 0,-2 1 0,0-3 0,-2 1 0,-2 0 0,-2 0 0,-1 5 0,-1 1 0,-1-4 0,-2 0 0,-2 2 0,-3 0 0,-4-1 0,-5 0 0,-5-1 0,-6 3 0,-7 2 0,-6 2 0,-6-5 0,-5-3-51,4 8 0,-4-4 1,2 4 50,-4-5 0,-4-2-726,6 9 0,-7-6 1,-1 0-1,8 8 726,-2-2 0,0 2 0,-11-9 0,-8-7 0,3 2 0,13 14 0,2 1 0,2 3 0,-13-12 0,-3 0 0,11 11 0,-8-3 0,1 1 0,7 7 0,-1 3 0,-1 3-624,-15-11 1,-8-5 0,8 9 623,18 15 0,1 4 0,-27-11 0,-1 3 0,24 13 0,-1 3 207,-14-4 0,-6 3-207,9 7 0,-5 4 0,3 0 0,-14-1 0,0 2 12,11 2 0,-4 2 0,5 0-12,-7 0 0,4 2 0,-2-1 0,0 2 0,1 2 0,0 3 0,0 4 0,-1 3 0,1 3 0,-1 3 0,2 2 0,1 1 0,8-1 0,2-1 0,8-2 0,2 0 1424,4-2 1,1 0-1425,-43 14 0,5-1 0,11 0 2365,14-3-2365,16-4 277,10-4-277,8-3 1547,5 3-1547,-2 7 525,0 7-525,-1 6 0,-3 16 0,13-20 0,-7 14 0,13-26 0,-2 5 0,1-3 0,-1 2 0,0-3 0,0-2 0,4-3 0,2-5 0,3-1 0,0 0 0,-1-1 0,1-2 0,0 1 0,-1 3 0,-2 3 0,-1 2 0,-1 0 0,0 0 0,0 4 0,-1 3 0,-1 2 0,0-2 0,3-3 0,1-3 0,2-4 0,1-2 0,0-5 0,2-4 0,1-2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772400" cy="1470025"/>
          </a:xfrm>
        </p:spPr>
        <p:txBody>
          <a:bodyPr/>
          <a:lstStyle/>
          <a:p>
            <a:r>
              <a:rPr lang="en-IN" b="1" dirty="0"/>
              <a:t>Stem-Changing Verbs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37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/>
              </a:rPr>
              <a:t>-</a:t>
            </a:r>
            <a:r>
              <a:rPr lang="en-IN" sz="2800" dirty="0" err="1">
                <a:latin typeface="Times New Roman"/>
              </a:rPr>
              <a:t>Ir</a:t>
            </a:r>
            <a:r>
              <a:rPr lang="en-IN" sz="2800" dirty="0">
                <a:latin typeface="Times New Roman"/>
              </a:rPr>
              <a:t> ending verb where </a:t>
            </a:r>
            <a:r>
              <a:rPr lang="en-IN" sz="2800" b="1" i="1" dirty="0">
                <a:latin typeface="Times New Roman"/>
              </a:rPr>
              <a:t>e </a:t>
            </a:r>
            <a:r>
              <a:rPr lang="en-IN" sz="2800" dirty="0">
                <a:latin typeface="Times New Roman"/>
              </a:rPr>
              <a:t>changes to </a:t>
            </a:r>
            <a:r>
              <a:rPr lang="en-IN" sz="2800" b="1" i="1" dirty="0" err="1">
                <a:latin typeface="Times New Roman"/>
              </a:rPr>
              <a:t>ie</a:t>
            </a:r>
            <a:endParaRPr lang="en-IN" sz="2800" b="1" i="1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	</a:t>
            </a:r>
            <a:r>
              <a:rPr lang="en-IN" sz="2800" dirty="0" err="1">
                <a:latin typeface="Times New Roman"/>
              </a:rPr>
              <a:t>Preferir</a:t>
            </a:r>
            <a:r>
              <a:rPr lang="en-IN" sz="2800" dirty="0">
                <a:latin typeface="Times New Roman"/>
              </a:rPr>
              <a:t> (e to </a:t>
            </a:r>
            <a:r>
              <a:rPr lang="en-IN" sz="2800" dirty="0" err="1">
                <a:latin typeface="Times New Roman"/>
              </a:rPr>
              <a:t>ie</a:t>
            </a:r>
            <a:r>
              <a:rPr lang="en-IN" sz="2800" dirty="0">
                <a:latin typeface="Times New Roman"/>
              </a:rPr>
              <a:t>) = to prefer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Prefiero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preferimos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Prefieres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preferís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Prefiere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prefieren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	</a:t>
            </a:r>
            <a:r>
              <a:rPr lang="en-IN" sz="2800" dirty="0" err="1">
                <a:latin typeface="Times New Roman"/>
              </a:rPr>
              <a:t>Yo</a:t>
            </a:r>
            <a:r>
              <a:rPr lang="en-IN" sz="2800" dirty="0">
                <a:latin typeface="Times New Roman"/>
              </a:rPr>
              <a:t> </a:t>
            </a:r>
            <a:r>
              <a:rPr lang="en-IN" sz="2800" dirty="0" err="1">
                <a:latin typeface="Times New Roman"/>
              </a:rPr>
              <a:t>prefiero</a:t>
            </a:r>
            <a:r>
              <a:rPr lang="en-IN" sz="2800" dirty="0">
                <a:latin typeface="Times New Roman"/>
              </a:rPr>
              <a:t> = I prefer</a:t>
            </a:r>
          </a:p>
          <a:p>
            <a:pPr marL="0" indent="0">
              <a:buNone/>
            </a:pPr>
            <a:r>
              <a:rPr lang="en-IN" sz="2800" b="1" dirty="0">
                <a:latin typeface="Times New Roman"/>
              </a:rPr>
              <a:t>	Spanish 				English</a:t>
            </a:r>
          </a:p>
          <a:p>
            <a:pPr marL="0" indent="0">
              <a:buNone/>
            </a:pPr>
            <a:r>
              <a:rPr lang="en-IN" sz="2800" i="1" dirty="0">
                <a:latin typeface="Times New Roman"/>
              </a:rPr>
              <a:t>	</a:t>
            </a:r>
            <a:r>
              <a:rPr lang="en-IN" sz="2800" i="1" dirty="0" err="1">
                <a:latin typeface="Times New Roman"/>
              </a:rPr>
              <a:t>convertir</a:t>
            </a:r>
            <a:r>
              <a:rPr lang="en-IN" sz="2800" i="1" dirty="0">
                <a:latin typeface="Times New Roman"/>
              </a:rPr>
              <a:t> 				</a:t>
            </a:r>
            <a:r>
              <a:rPr lang="en-IN" sz="2800" dirty="0">
                <a:latin typeface="Times New Roman"/>
              </a:rPr>
              <a:t>to convert</a:t>
            </a:r>
          </a:p>
          <a:p>
            <a:pPr marL="0" indent="0">
              <a:buNone/>
            </a:pPr>
            <a:r>
              <a:rPr lang="en-IN" sz="2800" i="1" dirty="0">
                <a:latin typeface="Times New Roman"/>
              </a:rPr>
              <a:t>	</a:t>
            </a:r>
            <a:r>
              <a:rPr lang="en-IN" sz="2800" i="1" dirty="0" err="1">
                <a:solidFill>
                  <a:srgbClr val="FF0000"/>
                </a:solidFill>
                <a:latin typeface="Times New Roman"/>
              </a:rPr>
              <a:t>preferir</a:t>
            </a:r>
            <a:r>
              <a:rPr lang="en-IN" sz="2800" i="1" dirty="0">
                <a:solidFill>
                  <a:srgbClr val="FF0000"/>
                </a:solidFill>
                <a:latin typeface="Times New Roman"/>
              </a:rPr>
              <a:t> 				</a:t>
            </a:r>
            <a:r>
              <a:rPr lang="en-IN" sz="2800" dirty="0">
                <a:solidFill>
                  <a:srgbClr val="FF0000"/>
                </a:solidFill>
                <a:latin typeface="Times New Roman"/>
              </a:rPr>
              <a:t>to prefer</a:t>
            </a:r>
          </a:p>
          <a:p>
            <a:pPr marL="0" indent="0">
              <a:buNone/>
            </a:pPr>
            <a:r>
              <a:rPr lang="en-IN" sz="2800" i="1" dirty="0">
                <a:latin typeface="Times New Roman"/>
              </a:rPr>
              <a:t>	</a:t>
            </a:r>
            <a:r>
              <a:rPr lang="en-IN" sz="2800" i="1" dirty="0" err="1">
                <a:latin typeface="Times New Roman"/>
              </a:rPr>
              <a:t>referir</a:t>
            </a:r>
            <a:r>
              <a:rPr lang="en-IN" sz="2800" i="1" dirty="0">
                <a:latin typeface="Times New Roman"/>
              </a:rPr>
              <a:t> 				</a:t>
            </a:r>
            <a:r>
              <a:rPr lang="en-IN" sz="2800" dirty="0">
                <a:latin typeface="Times New Roman"/>
              </a:rPr>
              <a:t>to refer</a:t>
            </a:r>
            <a:endParaRPr lang="en-IN" sz="2600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3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u="sng" dirty="0">
                <a:latin typeface="Times New Roman"/>
              </a:rPr>
              <a:t>Stem Changing –</a:t>
            </a:r>
            <a:r>
              <a:rPr lang="en-IN" sz="2600" u="sng" dirty="0" err="1">
                <a:latin typeface="Times New Roman"/>
              </a:rPr>
              <a:t>ir</a:t>
            </a:r>
            <a:r>
              <a:rPr lang="en-IN" sz="2600" u="sng" dirty="0">
                <a:latin typeface="Times New Roman"/>
              </a:rPr>
              <a:t> Verbs where </a:t>
            </a:r>
            <a:r>
              <a:rPr lang="en-IN" sz="2600" b="1" i="1" u="sng" dirty="0">
                <a:latin typeface="Times New Roman"/>
              </a:rPr>
              <a:t>e </a:t>
            </a:r>
            <a:r>
              <a:rPr lang="en-IN" sz="2600" b="1" u="sng" dirty="0">
                <a:latin typeface="Times New Roman"/>
              </a:rPr>
              <a:t>changes to </a:t>
            </a:r>
            <a:r>
              <a:rPr lang="en-IN" sz="2600" b="1" i="1" u="sng" dirty="0" err="1">
                <a:latin typeface="Times New Roman"/>
              </a:rPr>
              <a:t>i</a:t>
            </a:r>
            <a:r>
              <a:rPr lang="en-IN" sz="2600" b="1" i="1" u="sng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lang="en-IN" sz="2600" dirty="0">
                <a:latin typeface="Times New Roman"/>
              </a:rPr>
              <a:t>-</a:t>
            </a:r>
            <a:r>
              <a:rPr lang="en-IN" sz="2600" dirty="0" err="1">
                <a:latin typeface="Times New Roman"/>
              </a:rPr>
              <a:t>Ir</a:t>
            </a:r>
            <a:r>
              <a:rPr lang="en-IN" sz="2600" dirty="0">
                <a:latin typeface="Times New Roman"/>
              </a:rPr>
              <a:t> ending verb where </a:t>
            </a:r>
            <a:r>
              <a:rPr lang="en-IN" sz="2600" b="1" i="1" dirty="0">
                <a:latin typeface="Times New Roman"/>
              </a:rPr>
              <a:t>e </a:t>
            </a:r>
            <a:r>
              <a:rPr lang="en-IN" sz="2600" dirty="0">
                <a:latin typeface="Times New Roman"/>
              </a:rPr>
              <a:t>changes to </a:t>
            </a:r>
            <a:r>
              <a:rPr lang="en-IN" sz="2600" b="1" i="1" dirty="0">
                <a:latin typeface="Times New Roman"/>
              </a:rPr>
              <a:t>i</a:t>
            </a:r>
          </a:p>
          <a:p>
            <a:pPr marL="0" indent="0">
              <a:buNone/>
            </a:pPr>
            <a:r>
              <a:rPr lang="en-IN" sz="2600" dirty="0">
                <a:latin typeface="Times New Roman"/>
              </a:rPr>
              <a:t>			</a:t>
            </a:r>
            <a:r>
              <a:rPr lang="en-IN" sz="2600" dirty="0" err="1">
                <a:latin typeface="Times New Roman"/>
              </a:rPr>
              <a:t>pedir</a:t>
            </a:r>
            <a:r>
              <a:rPr lang="en-IN" sz="2600" dirty="0">
                <a:latin typeface="Times New Roman"/>
              </a:rPr>
              <a:t> (e to i) = to ask for</a:t>
            </a:r>
          </a:p>
          <a:p>
            <a:pPr marL="0" indent="0">
              <a:buNone/>
            </a:pPr>
            <a:r>
              <a:rPr lang="en-IN" sz="2600" b="1" dirty="0">
                <a:latin typeface="Times New Roman"/>
              </a:rPr>
              <a:t>		</a:t>
            </a:r>
            <a:r>
              <a:rPr lang="en-IN" sz="2600" b="1" dirty="0" err="1">
                <a:latin typeface="Times New Roman"/>
              </a:rPr>
              <a:t>pido</a:t>
            </a:r>
            <a:r>
              <a:rPr lang="en-IN" sz="2600" b="1" dirty="0">
                <a:latin typeface="Times New Roman"/>
              </a:rPr>
              <a:t> 				</a:t>
            </a:r>
            <a:r>
              <a:rPr lang="en-IN" sz="2600" b="1" dirty="0" err="1">
                <a:latin typeface="Times New Roman"/>
              </a:rPr>
              <a:t>pedimos</a:t>
            </a:r>
            <a:endParaRPr lang="en-IN" sz="2600" b="1" dirty="0">
              <a:latin typeface="Times New Roman"/>
            </a:endParaRPr>
          </a:p>
          <a:p>
            <a:pPr marL="0" indent="0">
              <a:buNone/>
            </a:pPr>
            <a:r>
              <a:rPr lang="en-IN" sz="2600" b="1" dirty="0">
                <a:latin typeface="Times New Roman"/>
              </a:rPr>
              <a:t>		</a:t>
            </a:r>
            <a:r>
              <a:rPr lang="en-IN" sz="2600" b="1" dirty="0" err="1">
                <a:latin typeface="Times New Roman"/>
              </a:rPr>
              <a:t>pides</a:t>
            </a:r>
            <a:r>
              <a:rPr lang="en-IN" sz="2600" b="1" dirty="0">
                <a:latin typeface="Times New Roman"/>
              </a:rPr>
              <a:t> 				</a:t>
            </a:r>
            <a:r>
              <a:rPr lang="en-IN" sz="2600" b="1" dirty="0" err="1">
                <a:latin typeface="Times New Roman"/>
              </a:rPr>
              <a:t>pedís</a:t>
            </a:r>
            <a:endParaRPr lang="en-IN" sz="2600" b="1" dirty="0">
              <a:latin typeface="Times New Roman"/>
            </a:endParaRPr>
          </a:p>
          <a:p>
            <a:pPr marL="0" indent="0">
              <a:buNone/>
            </a:pPr>
            <a:r>
              <a:rPr lang="en-IN" sz="2600" b="1" dirty="0">
                <a:latin typeface="Times New Roman"/>
              </a:rPr>
              <a:t>		</a:t>
            </a:r>
            <a:r>
              <a:rPr lang="en-IN" sz="2600" b="1" dirty="0" err="1">
                <a:latin typeface="Times New Roman"/>
              </a:rPr>
              <a:t>pide</a:t>
            </a:r>
            <a:r>
              <a:rPr lang="en-IN" sz="2600" b="1" dirty="0">
                <a:latin typeface="Times New Roman"/>
              </a:rPr>
              <a:t> 				</a:t>
            </a:r>
            <a:r>
              <a:rPr lang="en-IN" sz="2600" b="1" dirty="0" err="1">
                <a:latin typeface="Times New Roman"/>
              </a:rPr>
              <a:t>piden</a:t>
            </a:r>
            <a:endParaRPr lang="en-IN" sz="2600" b="1" dirty="0">
              <a:latin typeface="Times New Roman"/>
            </a:endParaRPr>
          </a:p>
          <a:p>
            <a:pPr marL="0" indent="0">
              <a:buNone/>
            </a:pPr>
            <a:r>
              <a:rPr lang="en-IN" sz="2600" dirty="0">
                <a:latin typeface="Times New Roman"/>
              </a:rPr>
              <a:t>	</a:t>
            </a:r>
            <a:r>
              <a:rPr lang="en-IN" sz="2600" dirty="0" err="1">
                <a:latin typeface="Times New Roman"/>
              </a:rPr>
              <a:t>Uds</a:t>
            </a:r>
            <a:r>
              <a:rPr lang="en-IN" sz="2600" dirty="0">
                <a:latin typeface="Times New Roman"/>
              </a:rPr>
              <a:t>. </a:t>
            </a:r>
            <a:r>
              <a:rPr lang="en-IN" sz="2600" b="1" dirty="0" err="1">
                <a:latin typeface="Times New Roman"/>
              </a:rPr>
              <a:t>piden</a:t>
            </a:r>
            <a:r>
              <a:rPr lang="en-IN" sz="2600" b="1" dirty="0">
                <a:latin typeface="Times New Roman"/>
              </a:rPr>
              <a:t>. </a:t>
            </a:r>
            <a:r>
              <a:rPr lang="en-IN" sz="2600" dirty="0">
                <a:latin typeface="Times New Roman"/>
              </a:rPr>
              <a:t>= You (plural, formal) ask for.</a:t>
            </a:r>
          </a:p>
          <a:p>
            <a:pPr marL="0" indent="0">
              <a:buNone/>
            </a:pPr>
            <a:r>
              <a:rPr lang="en-IN" sz="2800" b="1" dirty="0">
                <a:highlight>
                  <a:srgbClr val="00FF00"/>
                </a:highlight>
                <a:latin typeface="Times New Roman"/>
              </a:rPr>
              <a:t>Spanish 		English. (e </a:t>
            </a:r>
            <a:r>
              <a:rPr lang="en-IN" sz="2800" b="1" dirty="0">
                <a:highlight>
                  <a:srgbClr val="00FF00"/>
                </a:highlight>
                <a:latin typeface="Times New Roman"/>
                <a:sym typeface="Wingdings" pitchFamily="2" charset="2"/>
              </a:rPr>
              <a:t> </a:t>
            </a:r>
            <a:r>
              <a:rPr lang="en-IN" sz="2800" b="1" dirty="0" err="1">
                <a:highlight>
                  <a:srgbClr val="00FF00"/>
                </a:highlight>
                <a:latin typeface="Times New Roman"/>
                <a:sym typeface="Wingdings" pitchFamily="2" charset="2"/>
              </a:rPr>
              <a:t>i</a:t>
            </a:r>
            <a:r>
              <a:rPr lang="en-IN" sz="2800" b="1" dirty="0">
                <a:highlight>
                  <a:srgbClr val="00FF00"/>
                </a:highlight>
                <a:latin typeface="Times New Roman"/>
                <a:sym typeface="Wingdings" pitchFamily="2" charset="2"/>
              </a:rPr>
              <a:t>) </a:t>
            </a:r>
            <a:endParaRPr lang="en-IN" sz="2800" b="1" dirty="0">
              <a:highlight>
                <a:srgbClr val="00FF00"/>
              </a:highlight>
              <a:latin typeface="Times New Roman"/>
            </a:endParaRPr>
          </a:p>
          <a:p>
            <a:pPr marL="0" indent="0">
              <a:buNone/>
            </a:pPr>
            <a:r>
              <a:rPr lang="en-IN" sz="2800" dirty="0" err="1">
                <a:highlight>
                  <a:srgbClr val="FFFF00"/>
                </a:highlight>
                <a:latin typeface="Times New Roman"/>
              </a:rPr>
              <a:t>pedir</a:t>
            </a:r>
            <a:r>
              <a:rPr lang="en-IN" sz="2800" dirty="0">
                <a:highlight>
                  <a:srgbClr val="FFFF00"/>
                </a:highlight>
                <a:latin typeface="Times New Roman"/>
              </a:rPr>
              <a:t> (e to </a:t>
            </a:r>
            <a:r>
              <a:rPr lang="en-IN" sz="2800" dirty="0" err="1">
                <a:highlight>
                  <a:srgbClr val="FFFF00"/>
                </a:highlight>
                <a:latin typeface="Times New Roman"/>
              </a:rPr>
              <a:t>i</a:t>
            </a:r>
            <a:r>
              <a:rPr lang="en-IN" sz="2800" dirty="0">
                <a:highlight>
                  <a:srgbClr val="FFFF00"/>
                </a:highlight>
                <a:latin typeface="Times New Roman"/>
              </a:rPr>
              <a:t>) 	to ask for</a:t>
            </a:r>
            <a:br>
              <a:rPr lang="en-IN" sz="2800" dirty="0">
                <a:highlight>
                  <a:srgbClr val="FFFF00"/>
                </a:highlight>
                <a:latin typeface="Times New Roman"/>
              </a:rPr>
            </a:br>
            <a:r>
              <a:rPr lang="en-IN" sz="2800" i="1" dirty="0" err="1">
                <a:highlight>
                  <a:srgbClr val="FFFF00"/>
                </a:highlight>
                <a:latin typeface="Times New Roman"/>
              </a:rPr>
              <a:t>Vestir</a:t>
            </a:r>
            <a:r>
              <a:rPr lang="en-IN" sz="2800" i="1" dirty="0">
                <a:highlight>
                  <a:srgbClr val="FFFF00"/>
                </a:highlight>
                <a:latin typeface="Times New Roman"/>
              </a:rPr>
              <a:t>-se 		</a:t>
            </a:r>
            <a:r>
              <a:rPr lang="en-IN" sz="2800" dirty="0">
                <a:highlight>
                  <a:srgbClr val="FFFF00"/>
                </a:highlight>
                <a:latin typeface="Times New Roman"/>
              </a:rPr>
              <a:t>to clothe, to dress</a:t>
            </a:r>
            <a:br>
              <a:rPr lang="en-IN" sz="2800" dirty="0">
                <a:highlight>
                  <a:srgbClr val="FFFF00"/>
                </a:highlight>
                <a:latin typeface="Times New Roman"/>
              </a:rPr>
            </a:br>
            <a:r>
              <a:rPr lang="en-IN" sz="2800" i="1" dirty="0" err="1">
                <a:highlight>
                  <a:srgbClr val="FFFF00"/>
                </a:highlight>
                <a:latin typeface="Times New Roman"/>
              </a:rPr>
              <a:t>Competir</a:t>
            </a:r>
            <a:r>
              <a:rPr lang="en-IN" sz="2800" i="1" dirty="0">
                <a:highlight>
                  <a:srgbClr val="FFFF00"/>
                </a:highlight>
                <a:latin typeface="Times New Roman"/>
              </a:rPr>
              <a:t> 		</a:t>
            </a:r>
            <a:r>
              <a:rPr lang="en-IN" sz="2800" dirty="0">
                <a:highlight>
                  <a:srgbClr val="FFFF00"/>
                </a:highlight>
                <a:latin typeface="Times New Roman"/>
              </a:rPr>
              <a:t>to compete</a:t>
            </a:r>
            <a:br>
              <a:rPr lang="en-IN" sz="2800" dirty="0">
                <a:highlight>
                  <a:srgbClr val="FFFF00"/>
                </a:highlight>
                <a:latin typeface="Times New Roman"/>
              </a:rPr>
            </a:br>
            <a:r>
              <a:rPr lang="en-IN" sz="2800" i="1" dirty="0" err="1">
                <a:highlight>
                  <a:srgbClr val="FFFF00"/>
                </a:highlight>
                <a:latin typeface="Times New Roman"/>
              </a:rPr>
              <a:t>servir</a:t>
            </a:r>
            <a:r>
              <a:rPr lang="en-IN" sz="2800" i="1" dirty="0">
                <a:highlight>
                  <a:srgbClr val="FFFF00"/>
                </a:highlight>
                <a:latin typeface="Times New Roman"/>
              </a:rPr>
              <a:t> 		</a:t>
            </a:r>
            <a:r>
              <a:rPr lang="en-IN" sz="2800" dirty="0">
                <a:highlight>
                  <a:srgbClr val="FFFF00"/>
                </a:highlight>
                <a:latin typeface="Times New Roman"/>
              </a:rPr>
              <a:t>to serve</a:t>
            </a:r>
            <a:br>
              <a:rPr lang="en-IN" sz="2800" dirty="0">
                <a:highlight>
                  <a:srgbClr val="FFFF00"/>
                </a:highlight>
                <a:latin typeface="Times New Roman"/>
              </a:rPr>
            </a:br>
            <a:r>
              <a:rPr lang="en-IN" sz="2800" i="1" dirty="0" err="1">
                <a:highlight>
                  <a:srgbClr val="FFFF00"/>
                </a:highlight>
                <a:latin typeface="Times New Roman"/>
              </a:rPr>
              <a:t>repetir</a:t>
            </a:r>
            <a:r>
              <a:rPr lang="en-IN" sz="2800" i="1" dirty="0">
                <a:highlight>
                  <a:srgbClr val="FFFF00"/>
                </a:highlight>
                <a:latin typeface="Times New Roman"/>
              </a:rPr>
              <a:t> 		</a:t>
            </a:r>
            <a:r>
              <a:rPr lang="en-IN" sz="2800" dirty="0">
                <a:highlight>
                  <a:srgbClr val="FFFF00"/>
                </a:highlight>
                <a:latin typeface="Times New Roman"/>
              </a:rPr>
              <a:t>to repeat</a:t>
            </a:r>
            <a:br>
              <a:rPr lang="en-IN" sz="2800" dirty="0">
                <a:highlight>
                  <a:srgbClr val="FFFF00"/>
                </a:highlight>
                <a:latin typeface="Times New Roman"/>
              </a:rPr>
            </a:br>
            <a:endParaRPr lang="en-IN" sz="2800" dirty="0">
              <a:highlight>
                <a:srgbClr val="FFFF00"/>
              </a:highlight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237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55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Dealing with stem-changing verbs is not exactly that difficult, keep the following points in mind: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You encounter three types of stem-changing verbs in which the vowel used in the stem changes from </a:t>
            </a: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e to i, e to </a:t>
            </a:r>
            <a:r>
              <a:rPr lang="en-IN" b="1" i="1" dirty="0" err="1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, or o to </a:t>
            </a:r>
            <a:r>
              <a:rPr lang="en-IN" b="1" i="1" dirty="0" err="1">
                <a:latin typeface="Times New Roman" pitchFamily="18" charset="0"/>
                <a:cs typeface="Times New Roman" pitchFamily="18" charset="0"/>
              </a:rPr>
              <a:t>ue</a:t>
            </a: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verb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jugar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has a stem-change from </a:t>
            </a: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u to </a:t>
            </a:r>
            <a:r>
              <a:rPr lang="en-IN" b="1" i="1" dirty="0" err="1">
                <a:latin typeface="Times New Roman" pitchFamily="18" charset="0"/>
                <a:cs typeface="Times New Roman" pitchFamily="18" charset="0"/>
              </a:rPr>
              <a:t>ue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but it doesn’t constitute its own category.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Stem changes occur in all of the present-tense forms of the verb except for the </a:t>
            </a:r>
            <a:r>
              <a:rPr lang="en-IN" b="1" i="1" dirty="0" err="1">
                <a:latin typeface="Times New Roman" pitchFamily="18" charset="0"/>
                <a:cs typeface="Times New Roman" pitchFamily="18" charset="0"/>
              </a:rPr>
              <a:t>nosotros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IN" b="1" i="1" dirty="0" err="1">
                <a:latin typeface="Times New Roman" pitchFamily="18" charset="0"/>
                <a:cs typeface="Times New Roman" pitchFamily="18" charset="0"/>
              </a:rPr>
              <a:t>vosotros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forms</a:t>
            </a:r>
          </a:p>
        </p:txBody>
      </p:sp>
    </p:spTree>
    <p:extLst>
      <p:ext uri="{BB962C8B-B14F-4D97-AF65-F5344CB8AC3E}">
        <p14:creationId xmlns:p14="http://schemas.microsoft.com/office/powerpoint/2010/main" val="253261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Sometimes the conjugation format for stem- changing verbs is referred to as the boot, because if you were to draw a dark line around the forms that have a stem change, they’d resemble a boot. </a:t>
            </a:r>
          </a:p>
          <a:p>
            <a:pPr marL="0" indent="0">
              <a:buNone/>
            </a:pPr>
            <a:r>
              <a:rPr lang="en-IN" sz="2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8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rmir</a:t>
            </a:r>
            <a:r>
              <a:rPr lang="en-IN" sz="2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– To sleep</a:t>
            </a: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84585"/>
            <a:ext cx="697892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65567C-1E76-9C4F-E744-BABBCEAE3158}"/>
                  </a:ext>
                </a:extLst>
              </p14:cNvPr>
              <p14:cNvContentPartPr/>
              <p14:nvPr/>
            </p14:nvContentPartPr>
            <p14:xfrm>
              <a:off x="4283838" y="3024188"/>
              <a:ext cx="2033640" cy="1455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65567C-1E76-9C4F-E744-BABBCEAE31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6198" y="3006188"/>
                <a:ext cx="2069280" cy="14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416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latin typeface="Times New Roman"/>
              </a:rPr>
              <a:t>Stem Changing –</a:t>
            </a:r>
            <a:r>
              <a:rPr lang="en-IN" sz="2800" b="1" u="sng" dirty="0" err="1">
                <a:latin typeface="Times New Roman"/>
              </a:rPr>
              <a:t>ar</a:t>
            </a:r>
            <a:r>
              <a:rPr lang="en-IN" sz="2800" b="1" u="sng" dirty="0">
                <a:latin typeface="Times New Roman"/>
              </a:rPr>
              <a:t>, -</a:t>
            </a:r>
            <a:r>
              <a:rPr lang="en-IN" sz="2800" b="1" u="sng" dirty="0" err="1">
                <a:latin typeface="Times New Roman"/>
              </a:rPr>
              <a:t>er</a:t>
            </a:r>
            <a:r>
              <a:rPr lang="en-IN" sz="2800" b="1" u="sng" dirty="0">
                <a:latin typeface="Times New Roman"/>
              </a:rPr>
              <a:t> and –</a:t>
            </a:r>
            <a:r>
              <a:rPr lang="en-IN" sz="2800" b="1" u="sng" dirty="0" err="1">
                <a:latin typeface="Times New Roman"/>
              </a:rPr>
              <a:t>ir</a:t>
            </a:r>
            <a:r>
              <a:rPr lang="en-IN" sz="2800" b="1" u="sng" dirty="0">
                <a:latin typeface="Times New Roman"/>
              </a:rPr>
              <a:t> Verbs where </a:t>
            </a:r>
            <a:r>
              <a:rPr lang="en-IN" sz="2800" b="1" i="1" u="sng" dirty="0">
                <a:latin typeface="Times New Roman"/>
              </a:rPr>
              <a:t>o </a:t>
            </a:r>
            <a:r>
              <a:rPr lang="en-IN" sz="2800" b="1" u="sng" dirty="0">
                <a:latin typeface="Times New Roman"/>
              </a:rPr>
              <a:t>changes to </a:t>
            </a:r>
            <a:r>
              <a:rPr lang="en-IN" sz="2800" b="1" i="1" u="sng" dirty="0" err="1">
                <a:latin typeface="Times New Roman"/>
              </a:rPr>
              <a:t>ue</a:t>
            </a:r>
            <a:r>
              <a:rPr lang="en-IN" sz="2800" b="1" i="1" u="sng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- </a:t>
            </a:r>
            <a:r>
              <a:rPr lang="en-IN" sz="2800" dirty="0" err="1">
                <a:latin typeface="Times New Roman"/>
              </a:rPr>
              <a:t>Ar</a:t>
            </a:r>
            <a:r>
              <a:rPr lang="en-IN" sz="2800" dirty="0">
                <a:latin typeface="Times New Roman"/>
              </a:rPr>
              <a:t> ending Verb</a:t>
            </a:r>
          </a:p>
          <a:p>
            <a:pPr marL="0" indent="0">
              <a:buNone/>
            </a:pPr>
            <a:r>
              <a:rPr lang="en-IN" sz="2800" b="1" dirty="0">
                <a:latin typeface="Times New Roman"/>
              </a:rPr>
              <a:t>		</a:t>
            </a:r>
            <a:r>
              <a:rPr lang="en-IN" sz="2800" b="1" dirty="0" err="1">
                <a:latin typeface="Times New Roman"/>
              </a:rPr>
              <a:t>Contar</a:t>
            </a:r>
            <a:r>
              <a:rPr lang="en-IN" sz="2800" b="1" dirty="0">
                <a:latin typeface="Times New Roman"/>
              </a:rPr>
              <a:t> (o to </a:t>
            </a:r>
            <a:r>
              <a:rPr lang="en-IN" sz="2800" b="1" dirty="0" err="1">
                <a:latin typeface="Times New Roman"/>
              </a:rPr>
              <a:t>ue</a:t>
            </a:r>
            <a:r>
              <a:rPr lang="en-IN" sz="2800" b="1" dirty="0">
                <a:latin typeface="Times New Roman"/>
              </a:rPr>
              <a:t>) = to count, to tell or retell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Cuento</a:t>
            </a:r>
            <a:r>
              <a:rPr lang="en-IN" sz="2800" dirty="0">
                <a:latin typeface="Times New Roman"/>
              </a:rPr>
              <a:t> 		</a:t>
            </a:r>
            <a:r>
              <a:rPr lang="en-IN" sz="2800" dirty="0" err="1">
                <a:latin typeface="Times New Roman"/>
              </a:rPr>
              <a:t>contamos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Cuentas</a:t>
            </a:r>
            <a:r>
              <a:rPr lang="en-IN" sz="2800" dirty="0">
                <a:latin typeface="Times New Roman"/>
              </a:rPr>
              <a:t> 		</a:t>
            </a:r>
            <a:r>
              <a:rPr lang="en-IN" sz="2800" dirty="0" err="1">
                <a:latin typeface="Times New Roman"/>
              </a:rPr>
              <a:t>contáis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Cuenta</a:t>
            </a:r>
            <a:r>
              <a:rPr lang="en-IN" sz="2800" dirty="0">
                <a:latin typeface="Times New Roman"/>
              </a:rPr>
              <a:t> 		</a:t>
            </a:r>
            <a:r>
              <a:rPr lang="en-IN" sz="2800" dirty="0" err="1">
                <a:latin typeface="Times New Roman"/>
              </a:rPr>
              <a:t>cuentan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- </a:t>
            </a:r>
            <a:r>
              <a:rPr lang="en-IN" sz="2800" dirty="0" err="1">
                <a:latin typeface="Times New Roman"/>
              </a:rPr>
              <a:t>Er</a:t>
            </a:r>
            <a:r>
              <a:rPr lang="en-IN" sz="2800" dirty="0">
                <a:latin typeface="Times New Roman"/>
              </a:rPr>
              <a:t> ending verb</a:t>
            </a:r>
          </a:p>
          <a:p>
            <a:pPr marL="0" indent="0">
              <a:buNone/>
            </a:pPr>
            <a:r>
              <a:rPr lang="en-IN" sz="2800" b="1" dirty="0">
                <a:latin typeface="Times New Roman"/>
              </a:rPr>
              <a:t>		</a:t>
            </a:r>
            <a:r>
              <a:rPr lang="en-IN" sz="2800" b="1" dirty="0" err="1">
                <a:latin typeface="Times New Roman"/>
              </a:rPr>
              <a:t>Volver</a:t>
            </a:r>
            <a:r>
              <a:rPr lang="en-IN" sz="2800" b="1" dirty="0">
                <a:latin typeface="Times New Roman"/>
              </a:rPr>
              <a:t> (o to </a:t>
            </a:r>
            <a:r>
              <a:rPr lang="en-IN" sz="2800" b="1" dirty="0" err="1">
                <a:latin typeface="Times New Roman"/>
              </a:rPr>
              <a:t>ue</a:t>
            </a:r>
            <a:r>
              <a:rPr lang="en-IN" sz="2800" b="1" dirty="0">
                <a:latin typeface="Times New Roman"/>
              </a:rPr>
              <a:t>) = to return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Vuelvo</a:t>
            </a:r>
            <a:r>
              <a:rPr lang="en-IN" sz="2800" dirty="0">
                <a:latin typeface="Times New Roman"/>
              </a:rPr>
              <a:t> 		</a:t>
            </a:r>
            <a:r>
              <a:rPr lang="en-IN" sz="2800" dirty="0" err="1">
                <a:latin typeface="Times New Roman"/>
              </a:rPr>
              <a:t>volvemos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Vuelves</a:t>
            </a:r>
            <a:r>
              <a:rPr lang="en-IN" sz="2800" dirty="0">
                <a:latin typeface="Times New Roman"/>
              </a:rPr>
              <a:t> 		</a:t>
            </a:r>
            <a:r>
              <a:rPr lang="en-IN" sz="2800" dirty="0" err="1">
                <a:latin typeface="Times New Roman"/>
              </a:rPr>
              <a:t>volvéis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Vuelve</a:t>
            </a:r>
            <a:r>
              <a:rPr lang="en-IN" sz="2800" dirty="0">
                <a:latin typeface="Times New Roman"/>
              </a:rPr>
              <a:t> 		</a:t>
            </a:r>
            <a:r>
              <a:rPr lang="en-IN" sz="2800" dirty="0" err="1">
                <a:latin typeface="Times New Roman"/>
              </a:rPr>
              <a:t>vuelven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0718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400" b="1" i="1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IN" sz="24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4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IN" sz="24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IN" sz="2400" b="1" i="1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ue</a:t>
            </a:r>
            <a:r>
              <a:rPr lang="en-IN" sz="24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and e</a:t>
            </a:r>
            <a:r>
              <a:rPr lang="en-IN" sz="24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IN" sz="2400" b="1" i="1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ie</a:t>
            </a:r>
            <a:r>
              <a:rPr lang="en-IN" sz="24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IN" sz="24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Verbs</a:t>
            </a:r>
          </a:p>
          <a:p>
            <a:pPr marL="0" indent="0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	Spanish 			English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Despertar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-se   (me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despierto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	to wake up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Comenzar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			to begin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Pensar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			to think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Contar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tell</a:t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demost</a:t>
            </a:r>
            <a:r>
              <a:rPr lang="en-IN" sz="20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			to demonstrate; to prove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Atravesar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			to go through</a:t>
            </a:r>
          </a:p>
          <a:p>
            <a:pPr marL="0" indent="0">
              <a:buNone/>
            </a:pPr>
            <a:r>
              <a:rPr lang="en-I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Encont</a:t>
            </a:r>
            <a:r>
              <a:rPr lang="en-IN" sz="2000" i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rar</a:t>
            </a:r>
            <a:r>
              <a:rPr lang="en-I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		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mee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t/ find</a:t>
            </a:r>
          </a:p>
          <a:p>
            <a:pPr marL="0" indent="0">
              <a:buNone/>
            </a:pP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Almorzar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			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eat lunch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Sentar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-se 			to sit down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Confesar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			to confess</a:t>
            </a:r>
          </a:p>
          <a:p>
            <a:pPr marL="0" indent="0">
              <a:buNone/>
            </a:pP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IN" sz="2000" b="1" i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rar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show</a:t>
            </a:r>
          </a:p>
          <a:p>
            <a:pPr marL="0" indent="0">
              <a:buNone/>
            </a:pP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Forzar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force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Recomendar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		  	to recommend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Costar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cost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Recordar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			to remember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Cerrar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				to close</a:t>
            </a:r>
          </a:p>
          <a:p>
            <a:pPr marL="0" indent="0">
              <a:buNone/>
            </a:pP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Acostar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-se – me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acuesto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put to bed</a:t>
            </a:r>
          </a:p>
        </p:txBody>
      </p:sp>
    </p:spTree>
    <p:extLst>
      <p:ext uri="{BB962C8B-B14F-4D97-AF65-F5344CB8AC3E}">
        <p14:creationId xmlns:p14="http://schemas.microsoft.com/office/powerpoint/2010/main" val="30670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8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er </a:t>
            </a:r>
            <a:r>
              <a:rPr lang="en-IN" sz="28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8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IN" sz="28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IN" sz="2800" b="1" i="1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ue</a:t>
            </a:r>
            <a:r>
              <a:rPr lang="en-IN" sz="28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and e</a:t>
            </a:r>
            <a:r>
              <a:rPr lang="en-IN" sz="28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IN" sz="2800" b="1" i="1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ie</a:t>
            </a:r>
            <a:r>
              <a:rPr lang="en-IN" sz="28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IN" sz="28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Verbs</a:t>
            </a:r>
          </a:p>
          <a:p>
            <a:pPr marL="0" indent="0"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		Spanish 			English</a:t>
            </a:r>
          </a:p>
          <a:p>
            <a:pPr marL="0" indent="0">
              <a:buNone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llover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 			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rain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poder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			to be able to (can)</a:t>
            </a:r>
          </a:p>
          <a:p>
            <a:pPr marL="0" indent="0">
              <a:buNone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		resolver 			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resolve</a:t>
            </a:r>
          </a:p>
          <a:p>
            <a:pPr marL="0" indent="0">
              <a:buNone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		revolver 			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revolve</a:t>
            </a:r>
          </a:p>
          <a:p>
            <a:pPr marL="0" indent="0">
              <a:buNone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volver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 			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return</a:t>
            </a:r>
          </a:p>
          <a:p>
            <a:pPr marL="400050" lvl="1" indent="0">
              <a:buNone/>
            </a:pPr>
            <a:r>
              <a:rPr lang="en-IN" i="1" dirty="0">
                <a:latin typeface="Times New Roman"/>
              </a:rPr>
              <a:t>		defender 			</a:t>
            </a:r>
            <a:r>
              <a:rPr lang="en-IN" dirty="0">
                <a:latin typeface="Times New Roman"/>
              </a:rPr>
              <a:t>to defend</a:t>
            </a:r>
          </a:p>
          <a:p>
            <a:pPr marL="400050" lvl="1" indent="0">
              <a:buNone/>
            </a:pPr>
            <a:r>
              <a:rPr lang="en-IN" i="1" dirty="0">
                <a:latin typeface="Times New Roman"/>
              </a:rPr>
              <a:t>		descender 			</a:t>
            </a:r>
            <a:r>
              <a:rPr lang="en-IN" dirty="0">
                <a:latin typeface="Times New Roman"/>
              </a:rPr>
              <a:t>to descend</a:t>
            </a:r>
          </a:p>
          <a:p>
            <a:pPr marL="400050" lvl="1" indent="0">
              <a:buNone/>
            </a:pPr>
            <a:r>
              <a:rPr lang="en-IN" i="1" dirty="0">
                <a:latin typeface="Times New Roman"/>
              </a:rPr>
              <a:t>		</a:t>
            </a:r>
            <a:r>
              <a:rPr lang="en-IN" i="1" dirty="0" err="1">
                <a:latin typeface="Times New Roman"/>
              </a:rPr>
              <a:t>encender</a:t>
            </a:r>
            <a:r>
              <a:rPr lang="en-IN" i="1" dirty="0">
                <a:latin typeface="Times New Roman"/>
              </a:rPr>
              <a:t> 			</a:t>
            </a:r>
            <a:r>
              <a:rPr lang="en-IN" dirty="0">
                <a:latin typeface="Times New Roman"/>
              </a:rPr>
              <a:t>to incite, to light</a:t>
            </a:r>
          </a:p>
          <a:p>
            <a:pPr marL="400050" lvl="1" indent="0">
              <a:buNone/>
            </a:pPr>
            <a:r>
              <a:rPr lang="en-IN" i="1" dirty="0">
                <a:latin typeface="Times New Roman"/>
              </a:rPr>
              <a:t>		</a:t>
            </a:r>
            <a:r>
              <a:rPr lang="en-IN" i="1" dirty="0" err="1">
                <a:solidFill>
                  <a:srgbClr val="FF0000"/>
                </a:solidFill>
                <a:latin typeface="Times New Roman"/>
              </a:rPr>
              <a:t>entender</a:t>
            </a:r>
            <a:r>
              <a:rPr lang="en-IN" i="1" dirty="0">
                <a:solidFill>
                  <a:srgbClr val="FF0000"/>
                </a:solidFill>
                <a:latin typeface="Times New Roman"/>
              </a:rPr>
              <a:t> 			</a:t>
            </a:r>
            <a:r>
              <a:rPr lang="en-IN" dirty="0">
                <a:solidFill>
                  <a:srgbClr val="FF0000"/>
                </a:solidFill>
                <a:latin typeface="Times New Roman"/>
              </a:rPr>
              <a:t>to understand</a:t>
            </a:r>
          </a:p>
          <a:p>
            <a:pPr marL="400050" lvl="1" indent="0">
              <a:buNone/>
            </a:pPr>
            <a:r>
              <a:rPr lang="en-IN" i="1" dirty="0">
                <a:latin typeface="Times New Roman"/>
              </a:rPr>
              <a:t>		</a:t>
            </a:r>
            <a:r>
              <a:rPr lang="en-IN" i="1" dirty="0" err="1">
                <a:latin typeface="Times New Roman"/>
              </a:rPr>
              <a:t>perder</a:t>
            </a:r>
            <a:r>
              <a:rPr lang="en-IN" i="1" dirty="0">
                <a:latin typeface="Times New Roman"/>
              </a:rPr>
              <a:t> 			</a:t>
            </a:r>
            <a:r>
              <a:rPr lang="en-IN" dirty="0">
                <a:latin typeface="Times New Roman"/>
              </a:rPr>
              <a:t>to lose</a:t>
            </a:r>
          </a:p>
          <a:p>
            <a:pPr marL="400050" lvl="1" indent="0">
              <a:buNone/>
            </a:pPr>
            <a:r>
              <a:rPr lang="en-IN" dirty="0">
                <a:latin typeface="Times New Roman"/>
              </a:rPr>
              <a:t>		</a:t>
            </a:r>
            <a:r>
              <a:rPr lang="en-IN" dirty="0" err="1">
                <a:solidFill>
                  <a:srgbClr val="FF0000"/>
                </a:solidFill>
                <a:latin typeface="Times New Roman"/>
              </a:rPr>
              <a:t>Querer</a:t>
            </a:r>
            <a:r>
              <a:rPr lang="en-IN" dirty="0">
                <a:solidFill>
                  <a:srgbClr val="FF0000"/>
                </a:solidFill>
                <a:latin typeface="Times New Roman"/>
              </a:rPr>
              <a:t> 			to want 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/>
              </a:rPr>
              <a:t>-</a:t>
            </a:r>
            <a:r>
              <a:rPr lang="en-IN" sz="2800" dirty="0" err="1">
                <a:latin typeface="Times New Roman"/>
              </a:rPr>
              <a:t>ir</a:t>
            </a:r>
            <a:r>
              <a:rPr lang="en-IN" sz="2800" dirty="0">
                <a:latin typeface="Times New Roman"/>
              </a:rPr>
              <a:t> ending verb where </a:t>
            </a:r>
            <a:r>
              <a:rPr lang="en-IN" sz="2800" b="1" i="1" dirty="0">
                <a:latin typeface="Times New Roman"/>
              </a:rPr>
              <a:t>o </a:t>
            </a:r>
            <a:r>
              <a:rPr lang="en-IN" sz="2800" dirty="0">
                <a:latin typeface="Times New Roman"/>
              </a:rPr>
              <a:t>changes to </a:t>
            </a:r>
            <a:r>
              <a:rPr lang="en-IN" sz="2800" b="1" i="1" dirty="0" err="1">
                <a:latin typeface="Times New Roman"/>
              </a:rPr>
              <a:t>ue</a:t>
            </a:r>
            <a:endParaRPr lang="en-IN" sz="2800" b="1" i="1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	</a:t>
            </a:r>
            <a:r>
              <a:rPr lang="en-IN" sz="2800" dirty="0" err="1">
                <a:latin typeface="Times New Roman"/>
              </a:rPr>
              <a:t>Dormir</a:t>
            </a:r>
            <a:r>
              <a:rPr lang="en-IN" sz="2800" dirty="0">
                <a:latin typeface="Times New Roman"/>
              </a:rPr>
              <a:t> (o to </a:t>
            </a:r>
            <a:r>
              <a:rPr lang="en-IN" sz="2800" dirty="0" err="1">
                <a:latin typeface="Times New Roman"/>
              </a:rPr>
              <a:t>ue</a:t>
            </a:r>
            <a:r>
              <a:rPr lang="en-IN" sz="2800" dirty="0">
                <a:latin typeface="Times New Roman"/>
              </a:rPr>
              <a:t>) = to sleep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Duermo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dormimos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Duermes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dormís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Duerme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duermen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	</a:t>
            </a:r>
            <a:r>
              <a:rPr lang="en-IN" sz="2800" dirty="0" err="1">
                <a:latin typeface="Times New Roman"/>
              </a:rPr>
              <a:t>Él</a:t>
            </a:r>
            <a:r>
              <a:rPr lang="en-IN" sz="2800" dirty="0">
                <a:latin typeface="Times New Roman"/>
              </a:rPr>
              <a:t> </a:t>
            </a:r>
            <a:r>
              <a:rPr lang="en-IN" sz="2800" dirty="0" err="1">
                <a:latin typeface="Times New Roman"/>
              </a:rPr>
              <a:t>duerme</a:t>
            </a:r>
            <a:r>
              <a:rPr lang="en-IN" sz="2800" dirty="0">
                <a:latin typeface="Times New Roman"/>
              </a:rPr>
              <a:t> = He sleeps</a:t>
            </a:r>
            <a:endParaRPr lang="en-IN" sz="2600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37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b="1" u="sng" dirty="0">
                <a:latin typeface="Times New Roman"/>
              </a:rPr>
              <a:t>Stem Changing –</a:t>
            </a:r>
            <a:r>
              <a:rPr lang="en-IN" sz="2800" b="1" u="sng" dirty="0" err="1">
                <a:latin typeface="Times New Roman"/>
              </a:rPr>
              <a:t>ar</a:t>
            </a:r>
            <a:r>
              <a:rPr lang="en-IN" sz="2800" b="1" u="sng" dirty="0">
                <a:latin typeface="Times New Roman"/>
              </a:rPr>
              <a:t>, -</a:t>
            </a:r>
            <a:r>
              <a:rPr lang="en-IN" sz="2800" b="1" u="sng" dirty="0" err="1">
                <a:latin typeface="Times New Roman"/>
              </a:rPr>
              <a:t>er</a:t>
            </a:r>
            <a:r>
              <a:rPr lang="en-IN" sz="2800" b="1" u="sng" dirty="0">
                <a:latin typeface="Times New Roman"/>
              </a:rPr>
              <a:t> and –</a:t>
            </a:r>
            <a:r>
              <a:rPr lang="en-IN" sz="2800" b="1" u="sng" dirty="0" err="1">
                <a:latin typeface="Times New Roman"/>
              </a:rPr>
              <a:t>ir</a:t>
            </a:r>
            <a:r>
              <a:rPr lang="en-IN" sz="2800" b="1" u="sng" dirty="0">
                <a:latin typeface="Times New Roman"/>
              </a:rPr>
              <a:t> Verbs where e changes to </a:t>
            </a:r>
            <a:r>
              <a:rPr lang="en-IN" sz="2800" b="1" i="1" u="sng" dirty="0" err="1">
                <a:latin typeface="Times New Roman"/>
              </a:rPr>
              <a:t>ie</a:t>
            </a:r>
            <a:r>
              <a:rPr lang="en-IN" sz="2800" b="1" i="1" u="sng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-</a:t>
            </a:r>
            <a:r>
              <a:rPr lang="en-IN" sz="2800" dirty="0" err="1">
                <a:latin typeface="Times New Roman"/>
              </a:rPr>
              <a:t>Ar</a:t>
            </a:r>
            <a:r>
              <a:rPr lang="en-IN" sz="2800" dirty="0">
                <a:latin typeface="Times New Roman"/>
              </a:rPr>
              <a:t> and –</a:t>
            </a:r>
            <a:r>
              <a:rPr lang="en-IN" sz="2800" dirty="0" err="1">
                <a:latin typeface="Times New Roman"/>
              </a:rPr>
              <a:t>Er</a:t>
            </a:r>
            <a:r>
              <a:rPr lang="en-IN" sz="2800" dirty="0">
                <a:latin typeface="Times New Roman"/>
              </a:rPr>
              <a:t> stem-changing verbs with the stem vowel </a:t>
            </a:r>
            <a:r>
              <a:rPr lang="en-IN" sz="2800" b="1" i="1" dirty="0">
                <a:latin typeface="Times New Roman"/>
              </a:rPr>
              <a:t>e </a:t>
            </a:r>
            <a:r>
              <a:rPr lang="en-IN" sz="2800" dirty="0">
                <a:latin typeface="Times New Roman"/>
              </a:rPr>
              <a:t>change to </a:t>
            </a:r>
            <a:r>
              <a:rPr lang="en-IN" sz="2800" b="1" i="1" dirty="0" err="1">
                <a:latin typeface="Times New Roman"/>
              </a:rPr>
              <a:t>ie</a:t>
            </a:r>
            <a:r>
              <a:rPr lang="en-IN" sz="2800" dirty="0">
                <a:latin typeface="Times New Roman"/>
              </a:rPr>
              <a:t>. Remember that the stem changes occur in all forms except the plural forms </a:t>
            </a:r>
            <a:r>
              <a:rPr lang="en-IN" sz="2800" b="1" i="1" dirty="0" err="1">
                <a:latin typeface="Times New Roman"/>
              </a:rPr>
              <a:t>nosotros</a:t>
            </a:r>
            <a:r>
              <a:rPr lang="en-IN" sz="2800" b="1" i="1" dirty="0">
                <a:latin typeface="Times New Roman"/>
              </a:rPr>
              <a:t> </a:t>
            </a:r>
            <a:r>
              <a:rPr lang="en-IN" sz="2800" dirty="0">
                <a:latin typeface="Times New Roman"/>
              </a:rPr>
              <a:t>and </a:t>
            </a:r>
            <a:r>
              <a:rPr lang="en-IN" sz="2800" b="1" i="1" dirty="0" err="1">
                <a:latin typeface="Times New Roman"/>
              </a:rPr>
              <a:t>vosotros</a:t>
            </a:r>
            <a:r>
              <a:rPr lang="en-IN" sz="2800" b="1" i="1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Cerrar</a:t>
            </a:r>
            <a:r>
              <a:rPr lang="en-IN" sz="2800" dirty="0">
                <a:latin typeface="Times New Roman"/>
              </a:rPr>
              <a:t> (e to </a:t>
            </a:r>
            <a:r>
              <a:rPr lang="en-IN" sz="2800" dirty="0" err="1">
                <a:latin typeface="Times New Roman"/>
              </a:rPr>
              <a:t>ie</a:t>
            </a:r>
            <a:r>
              <a:rPr lang="en-IN" sz="2800" dirty="0">
                <a:latin typeface="Times New Roman"/>
              </a:rPr>
              <a:t>) – to Close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</a:t>
            </a:r>
            <a:r>
              <a:rPr lang="en-IN" sz="2800" dirty="0" err="1">
                <a:latin typeface="Times New Roman"/>
              </a:rPr>
              <a:t>Cierro</a:t>
            </a:r>
            <a:r>
              <a:rPr lang="en-IN" sz="2800" dirty="0">
                <a:latin typeface="Times New Roman"/>
              </a:rPr>
              <a:t> 				</a:t>
            </a:r>
            <a:r>
              <a:rPr lang="en-IN" sz="2800" dirty="0" err="1">
                <a:latin typeface="Times New Roman"/>
              </a:rPr>
              <a:t>cerramos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</a:t>
            </a:r>
            <a:r>
              <a:rPr lang="en-IN" sz="2800" dirty="0" err="1">
                <a:latin typeface="Times New Roman"/>
              </a:rPr>
              <a:t>Cierras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cerráis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</a:t>
            </a:r>
            <a:r>
              <a:rPr lang="en-IN" sz="2800" dirty="0" err="1">
                <a:latin typeface="Times New Roman"/>
              </a:rPr>
              <a:t>Cierra</a:t>
            </a:r>
            <a:r>
              <a:rPr lang="en-IN" sz="2800" dirty="0">
                <a:latin typeface="Times New Roman"/>
              </a:rPr>
              <a:t> 				</a:t>
            </a:r>
            <a:r>
              <a:rPr lang="en-IN" sz="2800" dirty="0" err="1">
                <a:latin typeface="Times New Roman"/>
              </a:rPr>
              <a:t>cierran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</a:rPr>
              <a:t>Examples: 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atravesar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to go through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confesar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to confess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Cerrar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	to close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comenzar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to begin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Despertar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-se   (me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despierto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)		to wake up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empezar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to begin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Gobernar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to Govern</a:t>
            </a:r>
          </a:p>
          <a:p>
            <a:pPr marL="0" indent="0">
              <a:buNone/>
            </a:pPr>
            <a:r>
              <a:rPr lang="en-IN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pensar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		to think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recomendar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to recommend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Sentar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-se 		to sit down</a:t>
            </a:r>
          </a:p>
        </p:txBody>
      </p:sp>
    </p:spTree>
    <p:extLst>
      <p:ext uri="{BB962C8B-B14F-4D97-AF65-F5344CB8AC3E}">
        <p14:creationId xmlns:p14="http://schemas.microsoft.com/office/powerpoint/2010/main" val="56632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/>
              </a:rPr>
              <a:t>			</a:t>
            </a:r>
            <a:r>
              <a:rPr lang="en-IN" dirty="0" err="1">
                <a:latin typeface="Times New Roman"/>
              </a:rPr>
              <a:t>perder</a:t>
            </a:r>
            <a:r>
              <a:rPr lang="en-IN" dirty="0">
                <a:latin typeface="Times New Roman"/>
              </a:rPr>
              <a:t> (e to </a:t>
            </a:r>
            <a:r>
              <a:rPr lang="en-IN" dirty="0" err="1">
                <a:latin typeface="Times New Roman"/>
              </a:rPr>
              <a:t>ie</a:t>
            </a:r>
            <a:r>
              <a:rPr lang="en-IN" dirty="0">
                <a:latin typeface="Times New Roman"/>
              </a:rPr>
              <a:t>) = to lose</a:t>
            </a:r>
          </a:p>
          <a:p>
            <a:pPr marL="0" indent="0">
              <a:buNone/>
            </a:pPr>
            <a:r>
              <a:rPr lang="en-IN" b="1" dirty="0">
                <a:latin typeface="Times New Roman"/>
              </a:rPr>
              <a:t>	</a:t>
            </a:r>
            <a:r>
              <a:rPr lang="en-IN" b="1" dirty="0" err="1">
                <a:latin typeface="Times New Roman"/>
              </a:rPr>
              <a:t>pierdo</a:t>
            </a:r>
            <a:r>
              <a:rPr lang="en-IN" b="1" dirty="0">
                <a:latin typeface="Times New Roman"/>
              </a:rPr>
              <a:t> 				</a:t>
            </a:r>
            <a:r>
              <a:rPr lang="en-IN" b="1" dirty="0" err="1">
                <a:latin typeface="Times New Roman"/>
              </a:rPr>
              <a:t>perdemos</a:t>
            </a:r>
            <a:endParaRPr lang="en-IN" b="1" dirty="0">
              <a:latin typeface="Times New Roman"/>
            </a:endParaRPr>
          </a:p>
          <a:p>
            <a:pPr marL="0" indent="0">
              <a:buNone/>
            </a:pPr>
            <a:r>
              <a:rPr lang="en-IN" b="1" dirty="0">
                <a:latin typeface="Times New Roman"/>
              </a:rPr>
              <a:t>	</a:t>
            </a:r>
            <a:r>
              <a:rPr lang="en-IN" b="1" dirty="0" err="1">
                <a:latin typeface="Times New Roman"/>
              </a:rPr>
              <a:t>pierdes</a:t>
            </a:r>
            <a:r>
              <a:rPr lang="en-IN" b="1" dirty="0">
                <a:latin typeface="Times New Roman"/>
              </a:rPr>
              <a:t> 				</a:t>
            </a:r>
            <a:r>
              <a:rPr lang="en-IN" b="1" dirty="0" err="1">
                <a:latin typeface="Times New Roman"/>
              </a:rPr>
              <a:t>perdéis</a:t>
            </a:r>
            <a:endParaRPr lang="en-IN" b="1" dirty="0">
              <a:latin typeface="Times New Roman"/>
            </a:endParaRPr>
          </a:p>
          <a:p>
            <a:pPr marL="0" indent="0">
              <a:buNone/>
            </a:pPr>
            <a:r>
              <a:rPr lang="en-IN" b="1" dirty="0">
                <a:latin typeface="Times New Roman"/>
              </a:rPr>
              <a:t>	</a:t>
            </a:r>
            <a:r>
              <a:rPr lang="en-IN" b="1" dirty="0" err="1">
                <a:latin typeface="Times New Roman"/>
              </a:rPr>
              <a:t>pierde</a:t>
            </a:r>
            <a:r>
              <a:rPr lang="en-IN" b="1" dirty="0">
                <a:latin typeface="Times New Roman"/>
              </a:rPr>
              <a:t> 				</a:t>
            </a:r>
            <a:r>
              <a:rPr lang="en-IN" b="1" dirty="0" err="1">
                <a:latin typeface="Times New Roman"/>
              </a:rPr>
              <a:t>pierden</a:t>
            </a:r>
            <a:endParaRPr lang="en-IN" b="1" dirty="0">
              <a:latin typeface="Times New Roman"/>
            </a:endParaRPr>
          </a:p>
          <a:p>
            <a:pPr marL="0" indent="0">
              <a:buNone/>
            </a:pPr>
            <a:r>
              <a:rPr lang="en-IN" dirty="0">
                <a:latin typeface="Times New Roman"/>
              </a:rPr>
              <a:t>			</a:t>
            </a:r>
            <a:r>
              <a:rPr lang="en-IN" dirty="0" err="1">
                <a:latin typeface="Times New Roman"/>
              </a:rPr>
              <a:t>Él</a:t>
            </a:r>
            <a:r>
              <a:rPr lang="en-IN" dirty="0">
                <a:latin typeface="Times New Roman"/>
              </a:rPr>
              <a:t> </a:t>
            </a:r>
            <a:r>
              <a:rPr lang="en-IN" b="1" dirty="0" err="1">
                <a:latin typeface="Times New Roman"/>
              </a:rPr>
              <a:t>pierde</a:t>
            </a:r>
            <a:r>
              <a:rPr lang="en-IN" b="1" dirty="0">
                <a:latin typeface="Times New Roman"/>
              </a:rPr>
              <a:t>. </a:t>
            </a:r>
            <a:r>
              <a:rPr lang="en-IN" dirty="0">
                <a:latin typeface="Times New Roman"/>
              </a:rPr>
              <a:t>= He loses.</a:t>
            </a:r>
          </a:p>
          <a:p>
            <a:pPr marL="0" indent="0">
              <a:buNone/>
            </a:pPr>
            <a:r>
              <a:rPr lang="en-IN" b="1" dirty="0">
                <a:latin typeface="Times New Roman"/>
              </a:rPr>
              <a:t>	Spanish 				English</a:t>
            </a:r>
          </a:p>
          <a:p>
            <a:pPr marL="0" indent="0">
              <a:buNone/>
            </a:pPr>
            <a:r>
              <a:rPr lang="en-IN" i="1" dirty="0">
                <a:latin typeface="Times New Roman"/>
              </a:rPr>
              <a:t>	defender 				</a:t>
            </a:r>
            <a:r>
              <a:rPr lang="en-IN" dirty="0">
                <a:latin typeface="Times New Roman"/>
              </a:rPr>
              <a:t>to defend</a:t>
            </a:r>
          </a:p>
          <a:p>
            <a:pPr marL="0" indent="0">
              <a:buNone/>
            </a:pPr>
            <a:r>
              <a:rPr lang="en-IN" i="1" dirty="0">
                <a:latin typeface="Times New Roman"/>
              </a:rPr>
              <a:t>	</a:t>
            </a:r>
            <a:r>
              <a:rPr lang="en-IN" i="1" dirty="0" err="1">
                <a:latin typeface="Times New Roman"/>
              </a:rPr>
              <a:t>descender</a:t>
            </a:r>
            <a:r>
              <a:rPr lang="en-IN" i="1" dirty="0">
                <a:latin typeface="Times New Roman"/>
              </a:rPr>
              <a:t> 				</a:t>
            </a:r>
            <a:r>
              <a:rPr lang="en-IN" dirty="0">
                <a:latin typeface="Times New Roman"/>
              </a:rPr>
              <a:t>to descend</a:t>
            </a:r>
          </a:p>
          <a:p>
            <a:pPr marL="0" indent="0">
              <a:buNone/>
            </a:pPr>
            <a:r>
              <a:rPr lang="en-IN" i="1" dirty="0">
                <a:latin typeface="Times New Roman"/>
              </a:rPr>
              <a:t>	</a:t>
            </a:r>
            <a:r>
              <a:rPr lang="en-IN" i="1" dirty="0" err="1">
                <a:latin typeface="Times New Roman"/>
              </a:rPr>
              <a:t>encender</a:t>
            </a:r>
            <a:r>
              <a:rPr lang="en-IN" i="1" dirty="0">
                <a:latin typeface="Times New Roman"/>
              </a:rPr>
              <a:t> 				</a:t>
            </a:r>
            <a:r>
              <a:rPr lang="en-IN" dirty="0">
                <a:latin typeface="Times New Roman"/>
              </a:rPr>
              <a:t>to incite, to light</a:t>
            </a:r>
          </a:p>
          <a:p>
            <a:pPr marL="0" indent="0">
              <a:buNone/>
            </a:pPr>
            <a:r>
              <a:rPr lang="en-IN" i="1" dirty="0">
                <a:latin typeface="Times New Roman"/>
              </a:rPr>
              <a:t>	</a:t>
            </a:r>
            <a:r>
              <a:rPr lang="en-IN" i="1" dirty="0" err="1">
                <a:solidFill>
                  <a:srgbClr val="FF0000"/>
                </a:solidFill>
                <a:latin typeface="Times New Roman"/>
              </a:rPr>
              <a:t>entender</a:t>
            </a:r>
            <a:r>
              <a:rPr lang="en-IN" i="1" dirty="0">
                <a:solidFill>
                  <a:srgbClr val="FF0000"/>
                </a:solidFill>
                <a:latin typeface="Times New Roman"/>
              </a:rPr>
              <a:t> 				</a:t>
            </a:r>
            <a:r>
              <a:rPr lang="en-IN" dirty="0">
                <a:solidFill>
                  <a:srgbClr val="FF0000"/>
                </a:solidFill>
                <a:latin typeface="Times New Roman"/>
              </a:rPr>
              <a:t>to understand</a:t>
            </a:r>
          </a:p>
          <a:p>
            <a:pPr marL="0" indent="0">
              <a:buNone/>
            </a:pPr>
            <a:r>
              <a:rPr lang="en-IN" i="1" dirty="0">
                <a:latin typeface="Times New Roman"/>
              </a:rPr>
              <a:t>	</a:t>
            </a:r>
            <a:r>
              <a:rPr lang="en-IN" i="1" dirty="0" err="1">
                <a:latin typeface="Times New Roman"/>
              </a:rPr>
              <a:t>perder</a:t>
            </a:r>
            <a:r>
              <a:rPr lang="en-IN" i="1" dirty="0">
                <a:latin typeface="Times New Roman"/>
              </a:rPr>
              <a:t> 				</a:t>
            </a:r>
            <a:r>
              <a:rPr lang="en-IN" dirty="0">
                <a:latin typeface="Times New Roman"/>
              </a:rPr>
              <a:t>to lose</a:t>
            </a:r>
          </a:p>
          <a:p>
            <a:pPr marL="0" indent="0">
              <a:buNone/>
            </a:pPr>
            <a:r>
              <a:rPr lang="en-IN" dirty="0">
                <a:latin typeface="Times New Roman"/>
              </a:rPr>
              <a:t>	</a:t>
            </a:r>
            <a:r>
              <a:rPr lang="en-IN" dirty="0" err="1">
                <a:solidFill>
                  <a:srgbClr val="FF0000"/>
                </a:solidFill>
                <a:latin typeface="Times New Roman"/>
              </a:rPr>
              <a:t>Querer</a:t>
            </a:r>
            <a:r>
              <a:rPr lang="en-IN" dirty="0">
                <a:solidFill>
                  <a:srgbClr val="FF0000"/>
                </a:solidFill>
                <a:latin typeface="Times New Roman"/>
              </a:rPr>
              <a:t> 				to want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13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21474</TotalTime>
  <Words>986</Words>
  <Application>Microsoft Macintosh PowerPoint</Application>
  <PresentationFormat>On-screen Show 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Stem-Changing Verbs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Stem-Changing Verbs</dc:title>
  <dc:creator>gaurav sushant</dc:creator>
  <cp:lastModifiedBy>PRASHANTH S</cp:lastModifiedBy>
  <cp:revision>53</cp:revision>
  <dcterms:created xsi:type="dcterms:W3CDTF">2006-08-16T00:00:00Z</dcterms:created>
  <dcterms:modified xsi:type="dcterms:W3CDTF">2022-05-03T17:28:45Z</dcterms:modified>
</cp:coreProperties>
</file>