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8" r:id="rId6"/>
    <p:sldId id="266" r:id="rId7"/>
    <p:sldId id="269" r:id="rId8"/>
    <p:sldId id="270" r:id="rId9"/>
    <p:sldId id="267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DBSCAN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Density-based spatial clustering of applications with noise</a:t>
            </a:r>
            <a:r>
              <a:rPr lang="en-US" dirty="0"/>
              <a:t> (DBSCAN)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3" y="5427260"/>
            <a:ext cx="5615233" cy="4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91" y="116632"/>
            <a:ext cx="9279423" cy="6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54"/>
            <a:ext cx="8739262" cy="6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48"/>
            <a:ext cx="8846003" cy="59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4" y="0"/>
            <a:ext cx="9041672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435280" cy="60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724"/>
            <a:ext cx="8229600" cy="1143000"/>
          </a:xfrm>
        </p:spPr>
        <p:txBody>
          <a:bodyPr/>
          <a:lstStyle/>
          <a:p>
            <a:r>
              <a:rPr lang="en-IN" dirty="0" err="1" smtClean="0"/>
              <a:t>DBScan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7591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7308"/>
            <a:ext cx="8906099" cy="56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7480"/>
            <a:ext cx="9129566" cy="51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0"/>
            <a:ext cx="905286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74637"/>
            <a:ext cx="9434617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645"/>
            <a:ext cx="8229600" cy="1143000"/>
          </a:xfrm>
        </p:spPr>
        <p:txBody>
          <a:bodyPr/>
          <a:lstStyle/>
          <a:p>
            <a:r>
              <a:rPr lang="en-IN" dirty="0" smtClean="0"/>
              <a:t>Two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068960"/>
            <a:ext cx="5846041" cy="372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818542"/>
            <a:ext cx="9127981" cy="1333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38" y="2329528"/>
            <a:ext cx="5541656" cy="17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9054"/>
            <a:ext cx="8462670" cy="49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0"/>
            <a:ext cx="8994193" cy="49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4920"/>
            <a:ext cx="9164768" cy="48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" y="188640"/>
            <a:ext cx="90319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9278"/>
            <a:ext cx="8703361" cy="6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</Words>
  <Application>Microsoft Office PowerPoint</Application>
  <PresentationFormat>On-screen Show (4:3)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DBSCAN Clustering</vt:lpstr>
      <vt:lpstr>PowerPoint Presentation</vt:lpstr>
      <vt:lpstr>PowerPoint Presentation</vt:lpstr>
      <vt:lpstr>Two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DBScan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2020-02-19T09:26:02Z</dcterms:created>
  <dcterms:modified xsi:type="dcterms:W3CDTF">2022-03-08T04:08:21Z</dcterms:modified>
</cp:coreProperties>
</file>