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0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Outlier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9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636"/>
            <a:ext cx="9073008" cy="613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4638"/>
            <a:ext cx="8660819" cy="61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5" y="116632"/>
            <a:ext cx="8873455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8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3734"/>
            <a:ext cx="86772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5875435"/>
            <a:ext cx="2400300" cy="295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" y="-251285"/>
            <a:ext cx="9144000" cy="4352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789040"/>
            <a:ext cx="2849255" cy="2956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5" y="4587761"/>
            <a:ext cx="4309864" cy="390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85228"/>
            <a:ext cx="5400624" cy="483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12674"/>
            <a:ext cx="2339752" cy="3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887" y="12897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2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1_Office Theme</vt:lpstr>
      <vt:lpstr>Outlier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58</cp:revision>
  <dcterms:created xsi:type="dcterms:W3CDTF">2020-02-19T09:26:02Z</dcterms:created>
  <dcterms:modified xsi:type="dcterms:W3CDTF">2022-03-14T04:45:53Z</dcterms:modified>
</cp:coreProperties>
</file>