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0" r:id="rId2"/>
  </p:sldMasterIdLst>
  <p:notesMasterIdLst>
    <p:notesMasterId r:id="rId55"/>
  </p:notesMasterIdLst>
  <p:sldIdLst>
    <p:sldId id="318" r:id="rId3"/>
    <p:sldId id="390" r:id="rId4"/>
    <p:sldId id="394" r:id="rId5"/>
    <p:sldId id="391" r:id="rId6"/>
    <p:sldId id="392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8" r:id="rId16"/>
    <p:sldId id="369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82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58" r:id="rId36"/>
    <p:sldId id="333" r:id="rId37"/>
    <p:sldId id="334" r:id="rId38"/>
    <p:sldId id="336" r:id="rId39"/>
    <p:sldId id="338" r:id="rId40"/>
    <p:sldId id="340" r:id="rId41"/>
    <p:sldId id="339" r:id="rId42"/>
    <p:sldId id="341" r:id="rId43"/>
    <p:sldId id="344" r:id="rId44"/>
    <p:sldId id="345" r:id="rId45"/>
    <p:sldId id="343" r:id="rId46"/>
    <p:sldId id="346" r:id="rId47"/>
    <p:sldId id="387" r:id="rId48"/>
    <p:sldId id="388" r:id="rId49"/>
    <p:sldId id="389" r:id="rId50"/>
    <p:sldId id="384" r:id="rId51"/>
    <p:sldId id="385" r:id="rId52"/>
    <p:sldId id="386" r:id="rId53"/>
    <p:sldId id="3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7.3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391 144 7526,'1'-4'1961,"1"1"-695,-2 3 1333,4-38-2004,-3 24-136,4-30-45,-5 36-77,-5-2-68,-2 3-157,-6-2-67,-2 6-34,-7 0-11,-3 3 0,-11 1-45,-3 13 45,-7 11-22,1 16-12,1 11 34,8 8 0,5 7 0,11 4-11,7-1-56,8-1-146,4-10-191,17-9-111,7-11 67,19-14 89,6-9 168,2-10 124,-1-4 56,5-16 44,-19-2-21,-1-15 88,-25 0 125,-4-3 145,-3 0-90,-2 4 11,-6 3-146,-1 8 1,-5 6-90,2 6-56,2 4-34,4 3-44,1 0-157,3 0 56,3 4-101,11 5 112,8 2 0,13-1 56,4-5 78,-1-3 34,0-2 11,-7-11 12,-3-4-1,-8-10 191,-6-1 212,-6 4 46,-4 3-112,-3 9-146,-1 2-180,0 6-156,0 0 22,0 8 101,-3 12 12,-2 14-1,0 11-11,-1 3 0,4-3 0,0-4-213,2-7-258,2-5-190,4-6-269,4-8-560,5-4-415,1-6-1815,1-1 3720,-1-2 0,-7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2.5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 38 10193,'-8'-6'3115,"2"1"-2510,6 5 112,0 0-504,-14-4-56,10 3-101,-10-4 23,14 5-23,17 0-12,2 0-10,18 0-34,-2-1-594,2 0-1255,3-2-1255,4 1 3104,0-3 0,-17 3 0,-6-1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3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1 579 14171,'40'-13'582,"0"-2"-448,-4-8-66,-1-4 22,-6 0 56,-6-5-57,-5-2 1,-6-2-34,-4-2-34,-5 5 1,-1 6-23,-2 9-34,0 9-100,0 5 100,-9 4-11,-4 0 23,-8 0-45,1 6-23,5 4-22,7 6-135,5 4 34,3-1-168,9 1-22,11-1-12,12 1-11,9-1 46,-2 2-1,-3 1 100,-8-2 136,-7 4 33,-10-2-23,-6 2 46,-5-2 89,-1 2 11,-13-5 34,-5-1 100,-12-2 203,1-6-23,4-1-3370,8-6 3403,6-2-145,8-1-67,2 0 0,10 0-123,12-1-1,17-12-11,16-3 3392,3-11-3403,0-1 23,-6 1-23,-8 0 33,-8 0-10,-11 1 55,-10-1 303,-7 1 33,-4 2-134,-2 1-89,0 7-11,-9 3-113,-5 6-67,-9 4 11,-6 1-11,0 2-11,-3 2-12,5 8-10,3 10 33,7 11 0,9 5 0,4 1 0,7-1 0,13-5-56,15-6-247,19-9-67,12-8-33,5-5 246,-1-3 157,-6-4 0,-9-7 23,-10-8 10,-10-8 202,-9-7 336,-8-7 57,-6-8-168,-5-9 77,-1-7-122,-2-3-90,0 3-23,-6 12-89,0 14-78,-4 17-135,2 12-112,2 7 67,-2 17 45,-2 16 11,0 22-11,3 18 11,3 4-11,5-2-145,12-6-348,8-11-169,14-11-189,4-12-863,4-10-830,-2-10-2061,-2-5 4605,-6-6 0,-15-1 0,-7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3.7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86 12871,'66'5'807,"3"0"-717,7-5-5751,1 0 4742,1-11-5400,-2-5 6671,-10-16 0,-28 14 0,-15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7.2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252 225 9263,'0'-7'2813,"0"1"-2119,0 6 203,0 0-707,0-13-11,-4 10-44,-7-9-46,-6 12-10,-11 9 10,1 6-55,-5 13-12,1 8-11,1 9-11,2 4 23,8 3 10,6-3-21,7-5-12,4-6 22,11-9 23,11-9-45,16-10-168,14-5-202,10-5 46,2-12-80,0-8 79,-4-14 258,-7-9 67,-9-4 0,-10-9 56,-12-6 246,-9-4 169,-5-1 11,-8 6-57,-10 9-144,-3 12-79,-7 14-102,2 9-100,3 11-67,-3 3 34,0 24 21,-5 11 12,0 29 0,2 8 12,9 3-12,5-4 22,7-7-11,3-9-11,0-8-11,6-13-11,4-6-34,7-11 22,3-6-11,2-5 23,3-3-34,6-6 0,2-8-12,3-5 23,-3-7 34,0 5-34,-10 4 0,-2 7-112,-9 5-78,-6 4 112,-1 1 11,-4 9-78,3 5-34,-1 11-23,0 0-11,1-1-257,2-4-12,1-4 259,7-6-13,2-5 135,7-3 135,4-2 11,-1-8 34,-1-6 156,-4-10 248,-5-5 256,-4 0-201,-5 4-78,-4 7-12,-3 6-269,0 7-134,0 2-223,0 3 223,0 12 11,-3 6 0,-1 15-11,0 1 0,1 0-213,3-6-145,11-5 43,6-10-32,13-6-123,6-5-68,-2-2 246,1-2 259,-7-7 33,-5-5 22,-9-12 57,-5-4 189,-7-6 215,-2-7 9,-8 0-32,-8-2-124,-10 5-67,-7 4-90,-1 12-156,-2 9-23,2 9 0,2 4-34,5 5 23,6 10-34,5 7 45,9 9 0,3 3 0,5-3 0,16 2-190,7-7-169,20-4-134,5-6 112,3-7 168,-3-4 213,-7-3 23,-8-3 10,-7-7 382,-10-5 133,-5-3 92,-7 1-81,-2 3-121,-3 4-180,0 3-258,0 3-45,0 3-34,0 6 79,-3 11 0,-3 9 12,-3 12-12,2-2 0,3-1 0,4-10 0,4-6-45,12-7-158,9-7-77,13-2 124,2-2 55,-4-11 101,-6-2 0,-9-14 45,-8 0-34,-5-8 67,-5-5 124,-1-4 34,-2-3-57,-2 3-78,-8 8-101,-6 7 0,-13 12-56,-6 9 45,-3 5-23,-4 9-11,5 9 23,6 8-1,10 8-33,11-2 12,6-2-69,14-5-122,11-5 11,17-6-12,10-6-10,5-4 67,-4-1 89,-4 0 23,-6-3-11,-7 1 44,-4-3 34,-5 3-57,-5 0 35,-6 2-12,-4 0-10,-5 0-12,-2 0 44,-1 5-10,0 5 0,-7 8 22,-8 7 0,-11 1 0,-7 3 22,-3-4-22,2-1 0,4-3-22,6-4-774,6-4-627,7-3-190,6-4-1144,2-3 2757,3-3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7.7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1 13263,'-65'46'45,"12"1"-23,45-9-11,3-1 12,5-4-23,2-5-168,10-5-258,8-6-22,13-9 358,8-3 90,-1-5 34,1-6 257,-7-9 280,-4-11 158,-5-10 189,-6-2-446,-3 2 43,-8 7-157,-3 7-167,-3 10-124,-2 5-67,0 6-224,0 1 224,-3 1 11,-5 12 11,-4 5-22,-5 8 12,5 0-12,1-9 0,8-4-12,0-8 12,3-2 56,0-3-56,6-3-22,8-9-12,13-7 12,8-8-79,1 5-22,-5 3-79,-5 9-66,-9 5-24,-3 3-168,-4 5 91,-2 9-45,-1 4-90,-2 8-214,-2-3-559,3-3-113,2-4-851,4-6 2241,1-3 0,-6-3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8.0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17 13555,'-11'-9'-56,"2"1"-651,9 8-1152,12 0-1010,4 0 2869,12 0 0,-12 0 0,-3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8.7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266 126 9957,'0'-8'3710,"0"2"-2814,0 6 180,0 0-718,-7-44-123,-2 29-89,-9-31-113,-5 41-33,-3 3-56,-7 2 56,-3 8-11,2 9-34,1 12 34,9 11 11,9-1-235,8 2-291,7-7-506,13-3-279,9-9 516,18-10 437,7-6 347,3-6 11,-4-12 156,-8-5 651,-10-13 235,-11-4-67,-8 1-303,-5 1-45,-4 6-290,0 7-113,0 7-123,0 8-101,0 2-123,0 2 55,0 14 68,0 10 23,-3 24 10,0 12-21,-1 10-1,1 2 0,3 1-11,0-3 22,0-1-22,1-2 0,6-3 0,0-6-11,1-5-90,-3-9-33,-4-9 123,-1-10 11,-10-13 11,-7-6 23,-10-7 44,-5-19-22,4-16-22,4-27-34,10-17 0,7-9-34,12-3-22,14 8-190,14 14-360,14 17-705,11 18-1008,5 11-1760,6 11 4079,0 1 0,-30 8 0,-10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9.4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30 245 9868,'-5'-11'3160,"1"2"-2353,4 9 336,0 0-919,-9-25-135,7 19-89,-7-18 0,10 24-22,11 0 22,9 0 0,13 0 0,8 8-22,0 4-1,0 12 1,-6 4-23,-10 4 11,-7-1 12,-9-2 11,-5-5 11,-4-7 11,-1-7 11,0-5 90,0-4 784,0-1-672,0-7-168,-4-7 1,0-15-46,-1-10-11,2-11-11,3-8 0,0 1-113,0 3-380,6 13-639,4 15-1232,8 13-270,8 10 2645,2 17 0,-9-11 0,-5 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0.2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197 31 13173,'-52'-1'5,"0"0"1,-31 6-6,77 25 0,3 0-22,3-1-101,1-5-23,11-7 146,7-9 11,13-3 23,1-5-12,1-2 1,-7-7 10,-5-7 91,-7-7 190,-8-3 168,-3 1-57,-4 2 34,0 2-88,0 7-170,-1 3-178,-1 7-23,0 1-124,-1 3 46,3 1 78,-2 13-11,2 8-34,0 12-225,0 1-122,0-1-44,3-7 156,7-3 168,5-6 112,5-7 33,1-5 46,-4-4 178,-1-5 359,-5-11-145,-1-10-56,-2-11-68,-3-3-78,0 5-112,-3 6-113,1 13-44,-3 6-78,2 7-45,-2 1 78,1 3 45,1 9 0,1 10 0,2 6 0,-1-1-34,0-7 34,-2-8 0,0-4 23,-2-6 10,1 0 23,2-2-56,4 0 0,3-12-11,4-5 11,3-12-33,3 0-46,-2 6-134,-3 8-156,-2 8 44,-2 6-157,2 9-168,0 6 45,2 10 0,-3 3-213,0 1-325,3-5 190,3-4-324,9-7-684,6-5 1961,7-6 0,-16-1 0,-5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1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279 374 13790,'-54'-60'325,"0"12"-337,16 51 24,-1 11-12,4 6 11,8 12-11,8-1 0,11-2 11,3-5-11,5-5-134,13-9-90,10-3-112,15-6 167,6-1 158,-4-10 11,-4-5 22,-10-15 102,-8-5 246,-5-7 33,-8-7 258,-2-6-56,-3-3-190,0 3-46,-4 9-212,-2 13-67,-2 15-90,1 10-135,1 6 79,-3 14 56,-3 14 0,-5 19 11,2 13-22,7 2 0,2 0-11,6-9-158,6-5-144,5-9-24,11-8 35,6-8 122,4-8 101,5-8 90,-4-2 22,1-3 1,-9-7 123,-4-7 224,-6-10 100,-8-4-134,-2-1-89,-4 7-90,0 3-112,-1 10-45,0 5-225,0 4 225,0 12 0,0 8 0,0 15-67,0 5-202,0-2-123,6-6 157,10-10-67,9-8-147,11-8 214,-1-4 223,-2-2 12,-5-8 23,-7-3 44,-4-12 123,-6-3 136,-6-8-57,-2-2-90,-3-1 135,0-1-180,-5 6-112,-4 6-22,-10 7 0,-5 9-11,-3 5-11,-2 4-1,4 1 12,-1 3 0,8 7-45,3 2 34,9 5-1,3-3-33,3-2 56,7-4 0,11-1 11,12-3 1,14-3-12,2-1 0,5 0 0,-5 0 0,-3 0 0,-6 0 0,-5 0 0,-8 0-45,-4 2-11,-7 4 22,-3 8 23,-4 5-11,-3 6 22,-1 0 11,-2-3-11,0-2 0,0-6 11,0-4-11,0-5 67,0-3 718,0-2-696,0-11 1,1-5-68,7-13-22,7-5 0,8-1 0,8 1-11,1 8-22,2 6-35,-3 11 1,0 5-101,-4 4 22,-4 3 12,-6 8 44,-3 5 0,-6 7 57,-3 0 22,-4-5 11,-1 0-12,0-6 12,0-3 0,0-4 34,0-4 324,0-1-302,0-6-44,0-6-12,2-9-12,11-9 12,5 0-56,14-3-22,-2 8-12,0 6-10,-9 11-91,-5 5 1,-6 3 100,-2 11 12,-4 6 22,-1 16-34,-3 5 23,0 1-56,0-1 0,0-6-147,1-5-100,8-6-201,9-8-572,14-4-1647,10-6 2790,2-1 0,-16-2 0,-9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7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 10328,'0'-5'1938,"0"0"-7688,0 5 5806,0 27 1375,0-2-1408,0 25 836,0-13-971,0-4-1154,0-7-784,3-6 2898,2-8 0,-1-5 0,0-6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2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65 9521,'8'2'3070,"-3"-1"-2286,-5-1 616,0 0-872,-13-19-204,9 11-133,-10-14-90,13 18-79,1 1-22,0 1 0,0-1-11,10 0 11,5 1-11,12 0-1,3 2 1,-1 0-45,-2 0 0,-3 8-78,-6 4-45,-3 11-12,-7 2 102,-3 3 55,-4-1 12,-1-2-1,-1-1 23,-8-3 0,-5-3 0,-8-5 11,-1-2 23,2-7 11,4-1 56,3-3 145,6 0-33,1 0 0,4 0 111,1 0-357,10 0 10,5 0-21,10 0-35,8 0-89,2 0-56,2 0 0,-4 0-11,-3 6-11,-7 6-102,-3 9 34,-6 4 1,-6 3 178,-3-3 79,-3 1 45,-5-4 11,-13 0 0,-9-5 22,-14-2-10,-2-4 21,-3-6-10,0-2-1,3-3 34,3 0-56,8 0-740,8-8-2241,12-4 2981,6-12 0,6 10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4.5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168 296 8512,'1'-15'2309,"1"3"-1682,-2 12 269,0 0-604,-10-10-102,6 7-33,-11-8-56,8 11-90,-6 0 11,-2 5-22,-2 8 0,-2 10 23,0 11-23,1 5 22,1 4-22,8 0 11,3-3 0,5-4-11,1-5 34,13-7-34,9-9 0,19-6-213,13-6-78,7-3 45,5-7-34,-1-3-23,-5-11 90,-8-3 202,-11-3 11,-10-3 44,-11 0 103,-10 1 133,-6 2 22,-4 7-67,0 1-100,-7 5-91,-7 4-21,-9 4-12,-4 2 0,0 3-11,3 1-45,5 3 45,4 9 0,7 8-22,3 11 22,4 3-123,4 0-549,10-1-34,10-3 235,13-9 303,8-4 101,7-11 45,5-3 22,0-3 22,-6-9 202,-8-3 605,-11-14 191,-15-3-124,-7-3-22,-7-1-179,-2 3-348,-2 7-100,-1 5-180,-1 11-67,0 2-67,2 5 11,-2 0 56,0 8 0,-4 7 22,1 7-22,-1 3 0,3-5 11,2-6 0,1-2-11,2-9 12,0 1 66,0-4-78,0-5-67,13-8 11,5-10-23,13-3-122,2-1-113,-3 11-67,-4 6 11,-3 7-78,-5 9 34,-3 11-24,-4 8-32,-4 7 67,-1 0-57,0-4 68,3-4 235,2-7 112,2-9 45,2-3 0,1-5 11,4 0-11,-2-6 0,3-8 79,-2-10 324,-3-8 46,-4-9 167,-4-7-101,-5-8 191,-2-8 33,-1-3-268,0 2-56,0 13-102,0 13-156,-1 20-157,-1 10-56,-1 7-45,-3 11 101,-1 16 0,-3 20 34,1 16-23,3 7-11,3-3 0,1-5-168,4-9-358,8-11-561,3-7 0,9-11-717,0-7-830,-1-8 2634,0-4 0,-10-3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4.7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12176,'18'-4'460,"14"1"-460,24 4-6042,7 0 4496,-3 2 288,-5-1 1258,-10 3 0,-20-3 0,-9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5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1 106 14227,'1'-21'-79,"7"5"57,20 22 11,2 7-1,0 11 1,-3 7 11,-3 6-11,-3-2 11,-5 1 11,-4-7-11,-4-5 0,-3-7 11,-4-9 1,1-3 1254,-2-5-1109,0-9-90,0-6-45,0-12-10,3-5-1,0-7-11,7-4 0,-1-1-45,2 1-627,-1 7-807,1 10-673,3 13-459,5 7 2611,4 6 0,-10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5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85 123 10013,'-3'4'1659,"0"-1"-1659,3-3 33,-5 35-10,4-13-1,-3 29 1,4-26 10,1-4 80,10-8-113,6-6-135,8-4-246,4-3 179,-4 0 135,-3-7 56,-6-6 11,-8-11 22,-3-3 135,-4-7 269,-1-2-56,-3-2 67,-5-1-180,-6 6-156,-7 6-101,-4 10 0,-5 9-33,-1 5 33,-2 3-45,6 1 11,6 10 1,11 3 21,4 11-55,6-3-101,12 2-22,8-4-34,18-6 112,8-4 112,4-6 22,-1-3-11,-3-1 213,-5-1 258,-5-10 0,-4-3 168,-7-9-45,-2 4-45,-10 0-123,-3 7-146,-7 5-235,-2 4-212,-1 3 156,0 14 0,0 3 0,0 14 0,0-4 0,0-2-12,0-6 12,0-2-44,5-6-46,6-3-67,6-5-314,6-1-514,0-2-282,-1 0-637,-1 0-1021,-3-3 2925,-3-4 0,-7 3 0,-4-3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6.1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58 9991,'0'-9'3945,"0"1"-3206,0 8-11,0 0-616,-3-16-100,2 10 10,-2-11-22,3 15-5312,0 2 5312,3 0 0,-2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7.2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243 439 7650,'11'0'2263,"-2"0"-1546,-9 0 1434,0 0-1355,7-20 78,-5 11-101,5-18-291,-7 16-124,-9-2-11,-3 4-234,-11-2-35,-3 5-78,-3 1 0,-1 4-22,-1 1 11,1 7-12,2 10 12,4 14-11,4 9-147,10 3-290,4-4-90,6-6-258,19-8-134,7-10 145,25-6 180,4-6 404,-2-3 212,-6-9 44,-14-7 46,-9-13 324,-12-10 202,-6-7 248,-5-10-58,-1-9-3649,0-5 3280,0-2 0,-7 7-112,-1 13-89,-3 15-57,3 17-157,3 10-22,3 7 3269,-1 3-3370,-1 6 90,-5 18 11,-4 18 11,0 23-11,4 11 11,3 2-11,6-1-100,10-9-68,10-7-147,17-13 125,9-9-12,5-15 102,1-10 32,-1-10 68,-5-4 0,-5-6 12,-8-9 44,-7-10-12,-6-10 80,-6-4 10,-4-6-11,-5-1 0,-2 3-33,-3 4-56,0 12-34,-6 5-56,-5 11 22,-11 5 0,-6 4 23,-2 2-22,4 2-12,5 6-11,9 3-34,6 7-67,4 1 68,2 2-46,12-1-21,5-2-12,18-3 11,4-5 0,6-3-79,2-2-66,-1-4-101,3 2-101,-3-1 100,0 5-22,-5-2 101,-6 5 236,-11-1 33,-8 3 44,-9 0-10,-4 1 22,-3 3 0,-12 1 45,-8 0 56,-17 1 78,-7-1-45,-6-1-67,-3-2-22,-1-4-11,0-2-34,4-4-728,6-1-2466,6-3 3194,10 0 0,13 0 0,6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2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32 14911,'-18'-21'-91,"4"11"-441,10 67 532,2-14-3915,-4 56 3725,2-50-119,1 7-1406,0-24-324,1-8-1759,-3-7 3845,-3-9 0,4-5 0,-2-3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2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82 13184,'10'-15'505,"17"1"-449,40 4-56,9-4-56,1 2-415,-5 2-772,-11 5-696,-10 3-817,-15 2 2756,-11 0 0,-14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3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89 10114,'-15'0'2656,"3"0"-2141,12 0-88,0 0-215,11 0-144,20 0-24,22-8-44,21-3-448,3-6-594,-3 0-728,-10 5-371,-11 2 2141,-16 3 0,-17 3 0,-9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7.7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6574,'0'0'0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3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 10496,'0'-10'3798,"0"3"-3181,0 7-449,0 0-224,0-12-34,0 10 90,0 22 0,0 11 11,0 29 0,0-12 12,3 1-23,1-6-371,2-1-984,1-9-852,1-3-438,-1-9 2645,1-9 0,-5-6 0,0-6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3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 13252,'31'-8'157,"9"2"-359,17 3-616,2-1-750,-2-1-337,-7 0 1905,-8 2 0,-19 1 0,-9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4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89 10563,'-9'-7'2711,"1"1"-2542,8 6-113,0 0-56,-10-2 11,8 5 23,-8 1-1,10 4 57,7 1-57,5-2-21,24-4-91,-14-1 79,9-2 0,-22-2 23,-5-6-12,-1-3-11,-3-7 201,0-1 202,-3 0 45,-5 4-144,-4 4-248,-6 6-56,-1 4-23,-3 1-10,-2 8 21,2 7-10,1 16 22,4 8 0,9 9 0,2 0 0,12 0 0,13-7-169,13-7-312,15-10 100,9-12 123,2-6 146,-1-6 68,-6-8 44,-11-6 11,-8-8 11,-14-7 79,-5-2 78,-8-3 56,-4 0 23,-1 0-1,0 5-21,-1 5-124,-5 7-112,-5 7 0,-5 5-33,-2 3 10,-2 2-11,2 0 0,0 5 1,6 2-23,3 5-23,6 0 1,1 1 56,2-4 10,9 0-10,8-6 11,11-1 11,8-2 33,2-5-10,0-5-12,-4-6-11,-4-1 22,-9 3 12,-6 6-34,-9 4-11,-3 3-157,-3 1 134,0 13 34,0 9 0,0 16 0,0 7-224,0 4-628,0 0-570,0-1-180,6-7-248,8-7 1850,12-10 0,-9-12 0,-1-6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4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223 504 16636,'-20'-50'179,"-1"0"0,-16-29-179,14 77-11,0 2 0,-2 11 11,4 7-45,0 11 34,6 8-67,5-2-169,5 2-89,4-7-34,5-5-78,10-8 213,8-8 89,8-5 90,1-4 56,-1-10 23,-4-7 10,-2-12 102,-7-3 189,-5-1 12,-8 3-33,-2 2-57,-2 6-111,0 7-90,0 6-45,0 6-213,0 3 201,-2 12 12,0 8-168,1 13-112,-1 3-179,4-2-270,13-8-166,7-6 289,19-11 393,5-5 191,4-7 22,-3-10 45,-6-8 100,-8-11 282,-10-4 211,-10-5 203,-7 0-281,-4-6-90,-2-3-44,0-1-135,-3-2-11,-4 5-100,-2 7-68,-2 9-45,1 13-67,4 9-34,-1 7-67,3 3 79,-1 14 22,-2 10 0,2 21 0,2 10-56,1 3-179,2 1-146,6-4-56,6-4-123,8-8-135,6-6-291,3-12 123,3-6-358,-1-10-348,0-4-661,-5-4 2230,-4-2 0,-11 0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5.1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12456,'23'5'1927,"6"-1"-1792,20-1-79,7-1-56,2-2-11,5 0-1580,-2 0-2364,-1 0 3955,-8 0 0,-24 0 0,-9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6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99 7750,'-2'-15'2869,"1"3"-1738,1 12 551,0 0-1089,0-20-67,0 15-133,0-14-113,0 19-11,-2 0-269,1 0 0,-3 0-45,3 1 45,-1 10 23,2 7-23,0 11 0,0 2 0,3 0-168,5-6-146,7-3-90,5-6 124,6-6 90,0-5 190,4-4 11,-4-4 45,-1-10 56,-7-8 392,-5-11 34,-5-1-56,-5 2-157,-1 9-180,-2 8-145,0 8 0,0 4-67,0 2-34,0 5 101,-3 11 0,2 9-67,-2 13-101,3-4-202,0 0 57,12-8-58,5-9 2,15-6 10,1-7 169,-1-3 168,-4-5 22,-5-9 22,-8-9-11,-7-7 23,-5-3 56,-3 0 89,0-2 78,-9 4-100,-1 5-146,-13 8-11,-3 8-11,-5 5 0,-4 4 0,0 0-34,6 7 0,4 3-22,10 4-45,7 0 33,5-3 79,3-1 0,8-5 23,8-2 22,12-3-1,10 0-32,3 0 32,2-3-32,1-2-12,0-4-12,2 1-44,-1 3-22,-6 1-23,-6 4 79,-7 7-23,-10 6 34,-6 8 11,-5 6-11,-5 1 11,0-4 0,0-4 0,0-6 22,0-6 56,0-4 1402,0-3-1312,0-10-12,0-8-66,0-11-56,10-8 55,4 3-89,12 1 0,-1 6-11,0 8-23,-6 6-22,-2 7 23,-1 3-23,-4 2 11,0 10-45,-5 5 79,-2 13-22,-3 6-35,-2 2 12,0-2 12,0-2-24,1-6-178,4-7-101,5-4-136,6-10-267,7 0-326,5-5-649,2 0-741,-4-6 2466,-6-6 0,-10 3 0,-6-1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6.8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35 15571,'-13'-19'-2443,"4"3"-1792,24 16 4235,8 2 0,-4-2 0,-2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7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11 8837,'-7'6'2734,"1"-2"-2005,6-4 155,0 0-805,10 0-68,5 0-11,11 0 0,3-1-22,3 0-751,-1 0-527,1 1-392,1 0-1479,2-3 3171,1-2 0,-16 0 0,-4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7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69 10339,'-7'-15'3653,"1"3"-3105,6 12-54,0 0-494,-3-8-90,3 6 79,-3-2 11,3 17 11,0 8 23,0 11-34,4 3 0,0-1 22,4-2-11,-3-6-11,0-4 23,-2-9-23,0-6 45,-1-4 492,0-3-290,-2-7-57,0-10 112,0-13 1,0-9-45,0-4 0,-2 2-102,-1 5-66,1 10-45,-1 10-45,3 9-56,0 4-67,0 3 55,0 4 68,0 13 0,0 9-78,0 13-12,0 1-111,0-1-57,3-5 45,0-8 56,4-4 11,0-12-66,-4-3-57,0-6-516,-1-1-1601,-1 0-2679,6-1 5065,1-12 0,-2 9 0,0-8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8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9577,'0'-15'3451,"0"3"-2599,0 12 10,0 0-773,0-11-89,0 9-100,0-6 100,0 25 22,0 12-11,0 17 0,0 5 12,0 4-12,0-4-11,0-3-56,0-9-840,0-7-404,0-8-672,0-7-571,0-8 2543,0-5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8.2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53 123 15146,'-29'-42'325,"7"9"-314,20 33-157,2 0 146,0 4 11,3 5-11,4 8 23,4 4-3404,6 3 3381,1 1 11,3-2-11,-2 0-11,1-4 0,-3-2 11,-1-3 0,-2-6 3403,-6-1-3403,-2-5 34,-3-1 33,1-1 22,-1 0-66,-1 0 10,1-9 79,-3-5-22,1-12 22,-1-4-78,0-4-12,0-4-22,0 3-22,0 3-124,0 10-739,0 8-1132,0 8-1087,0 4-985,8 2 4089,2 8 0,0-6 0,-2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14227,'17'-9'324,"12"-1"-312,27 9-12,12-4-627,3 1-349,-1 0-861,-6 3-314,-11 1-4479,-14 0 6630,-13 7 0,-14-5 0,-7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86 14115,'43'-5'324,"10"-3"-324,18-3-526,8-2-494,-3 1-761,-7 0-460,-10 5 2241,-14-3 0,-21 7 0,-9-1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 14227,'-11'27'56,"2"8"-45,9 11 0,0 4 0,0-1 34,0-4-45,0-4-593,0-9-786,2-5-761,1-8-1121,1-7 3261,0-6 0,-2-4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7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24 9969,'-9'-5'2599,"2"0"-2207,7 5-145,0 0-180,-6-6 124,22 4-247,61-4-919,-15 6-17,-7 0 1,-2 0-1418,-3 0 2409,-8 0 0,-19 0 0,-9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0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61 10114,'-9'-1'1906,"2"-1"-1794,7 2-45,0 0-56,-18 5 90,14 0-34,-11 5-22,26 1 33,5-6-22,7 0-22,-3-5 11,-4 0 44,-3 0-44,-6-3 134,-1-6 112,-4-3 360,-1-17-461,-4 12-11,-2-5-145,-3 17-34,-5 3 0,-1 2-11,-2 5-45,0 8 33,-1 11 12,5 12 0,4 4 11,5 2 11,3-1 0,5-2-22,9-4-123,13-8-213,12-10 257,7-9 68,4-5 22,-4-3 0,-5-10 22,-5-4 157,-11-11 112,-6-1 90,-8-1-45,-6-2 1,-2 3-147,-3-1-33,-1 7-123,-7 3-34,-2 6-12,-7 7-10,-1 2-23,0 2 34,0 0-34,2 3-168,1 4-79,6 5 24,2 2 77,5 0 23,0-4 56,4-4 0,10-1-11,5-3 56,16 0 56,0-2-34,5-8 45,-2-3 0,-3-9 11,-4-1 12,-4 1-12,-9 4 67,-3 5-67,-6 5-11,-4 3-123,-2 3 78,-1 0 45,0 12 0,0 6 0,0 13 0,2 5 12,3-3-24,3 0-44,5-2-941,5-5-1333,3-4 2330,5-10 0,-11-5 0,-2-6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1.5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246 317 8602,'0'-15'2095,"0"2"-1490,0 13 516,0 0-696,-6-28-111,1 18-44,-7-23-91,0 26-78,-3 2-23,-6 2 0,-3 1-22,-3 2-44,0 0-12,-1 5 0,5 6 0,2 12 0,8 8-12,5 4 1,5 3-157,3-4-281,4-2 80,10-7-12,8-7 235,13-9 146,1-5 0,0-4 68,-3-6 10,-8-6 146,-6-10 202,-7-7 157,-4-2-191,-5 0 123,-1 7-246,-2 5-89,0 11-180,0 3-202,0 5 202,0 11 0,-2 8-11,-1 14-102,1 6-223,-1-2 0,3-4 67,4-7-22,10-7-34,13-9 22,12-5 169,6-5 100,1-11 34,-5-7 67,-6-14 225,-8-9 392,-7-7 21,-5-5 57,-7-3-112,-3-2-45,-4 2-101,-1 7-235,0 9-101,0 14-123,0 11-45,0 9-123,-1 4 33,-4 11 90,-2 18 23,-4 18-23,1 22 0,3 3-79,2 3-380,5-8-169,6-8-301,9-10-819,10-11-594,9-10-1065,3-13 3407,-1-7 0,-17-6 0,-4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2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40 14137,'-37'-23'-11,"14"7"156,42 22 23,14 1-56,18 4-56,10-6-33,2-2-12,1-3 0,-8 0 0,-9 0 1,-11 0 44,-13-3 191,-9 1 111,-9-3-89,-2 3-235,-3 0-34,-1 10 33,-5 9-33,-3 9 0,-3 10 0,6 0 0,1 0-33,5-4-124,7-6-190,10-6-13,13-11 103,8-3 78,4-6 179,-3-1 56,-7-10 436,-7-6 103,-9-10-35,-6-2-179,-5 1-22,-4 2-57,-1 6-212,0 7-90,0 6-12,0 6-122,0 1 78,0 7 45,0 12-23,0 14-134,0 7-101,0 4 45,0-6 22,3-7 1,9-6 33,6-13 0,11-4 145,-2-7 23,0-2 23,-4-12-1,-3-5 12,-5-14-12,-4-2 45,-6-5 112,-2-1-55,-3 0 32,0 3-66,-1 5-90,-5 10 0,-5 10-56,-6 6 34,-5 6-68,-1 0-22,-2 9-34,7 1 46,3 7-57,7-2 67,5 0 68,2-3 22,1 2 22,5-7 12,9-2-1,7-4 57,12-1 0,0-1-34,6-6-23,-1-2-33,-2-1-22,-3 3-12,-5 4 12,-5 3-12,-5 3-11,-4 10 12,-5 6-34,-4 13-45,-4 0 11,-1 0 67,0-5 1,0-8 21,0-4 12,0-9 56,0-3 751,0-3-684,0-10-56,0-4-22,12-15-34,7-3-11,15-6-33,6 4 10,-1 5-10,-3 8-57,-8 9 23,-6 8 0,-8 2 44,-6 4-66,-3 12 77,-3 9 12,-2 11 0,0 5 23,0-4-34,0-3 11,0-6 0,0-6 0,0-6-213,4-8-347,9-3-662,6-3-761,7 0-639,-3-3 2622,-5-6 0,-8 3 0,-5-3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2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38 11280,'-10'-6'3260,"1"2"-2486,9 4 133,0 0-526,-13-12-213,9 9-89,-9-9-79,13 12-1266,0 0-1704,13 0 2970,1 0 0,2 0 0,-6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3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11112,'4'4'3014,"-1"-1"-1501,-3-3-1390,3 0-90,9 0-33,11 0-257,14 0-236,7-1-661,4 0-460,-2 0-862,-3-1 2476,-9 2 0,-15-2 0,-7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4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37 134 9330,'-7'0'3608,"1"0"-2678,6 0 673,0 0-1122,-9-2-44,5-3-123,-5-4 11,8-4-202,1-1-11,0-3-67,0 3-34,0-1 0,3 3-11,6 0-56,5 4 0,10 1-56,3 3-100,4 3-102,3 1 67,-2 0-44,-1 4 89,-5 8 1,-6 6 10,-6 7 146,-7 3 45,-4 1-11,-3 3 11,-2 2 0,-8 0 11,-6 2 12,-10-5 22,0-3 11,-2-5 67,3-5 22,2-6 23,5-3 124,3-6-1,7 0-89,3-3-34,4 2 213,1-2-336,7 0-45,14 0-12,17-5-189,18-5-79,11-4-214,6-6-122,2 1-471,-1 2-683,-3 1-919,-7 8 2689,-10 0 0,-25 6 0,-10-2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9.0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115 110 10518,'-9'0'2028,"1"0"-1905,8 0-100,0 0-68,-10 0 45,8 1 11,-9 6 23,11 0-12,2 5 12,7-5-12,8-2-22,9-3-78,3-2-57,0 0 135,-6-4-11,-6-5 11,-6-7 0,-8-7 168,-1-2 56,-2 2 45,-11 1-33,-4 9-158,-13 3-11,-5 6-55,0 3-12,-1 2-12,4 12-21,4 6 22,7 14 11,10 4 0,4 4 0,7 0-12,13-1-88,7-6-293,20-7-10,8-8 78,7-9 269,3-5 56,-3-5 45,-6-8 134,-8-8 381,-9-10 292,-10-9 268,-6-1-369,-8-2-225,-5 4-122,-4 7-113,-1 6-156,0 8-135,0 8-34,0 2-67,0 3 79,0 6 22,-3 12 11,-2 12-11,-3 11 0,1-1-11,1-5-45,4-8-11,1-8-1,1-6 46,0-7 0,0-3 10,0-3-10,11-8-90,8-10 11,19-14-23,5-10 46,5-1 33,-5 3 34,-7 11-79,-12 12-78,-8 9-11,-6 7 67,-5 4 56,0 13 45,-2 8 11,-1 14 0,-1 3 0,-1-2-11,0-4-157,2-6-146,4-9 0,5-8-436,9-6-584,6-4-1747,4-2 3081,0-8 0,-13 7 0,-5-7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8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45 10159,'-2'-8'3620,"0"2"-2691,2 6 147,0 0-975,-14-14-101,10 11-22,-12-11-79,16 16 90,-2 13 11,-1 12 33,1 22-22,-2 8 1,2 12-12,-1-2-392,2 3-1054,0-7-313,1-10-706,0-7-1546,0-17 4011,0-12 0,0-9 0,0-8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2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14339,'80'-26'190,"0"3"-168,-4 9-22,1 3-694,-6 3-583,-9 3-695,-13 4-438,-14 1 2410,-12 12 0,-14-9 0,-4 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0 120 14350,'67'-13'269,"5"-3"-269,7-6-168,2 1-683,-10 3-449,-10 6-729,-14 3-559,-12 6 2588,-10 0 0,-13 2 0,-5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7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0 15392,'-11'33'11,"2"8"12,9 16-12,0 8 0,0 0-11,0-2-168,0-7-1445,0-8-438,0-9-515,0-10 2566,0-10 0,0-9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 12132,'78'-12'134,"-5"2"-930,-15 0-862,-5 2-874,-8-1 2532,-8 1 0,-20 4 0,-5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0.6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52 154 10103,'-2'74'348,"7"-17"-214,23-50-89,4-6 34,-1-1-23,-3-7-12,-5-7-21,-7-9 33,-6-4 190,-5-2 169,-4 3 246,-1-2-79,-4 2-33,-6 2-122,-5 0-114,-5 8-190,2 6-123,-3 6 0,0 4-56,-6 10 23,-1 11 21,2 17 1,4 11 11,11 6 0,5 0 0,6-4 11,10-10 1,12-9-12,17-11-179,17-11-213,8-6 235,6-7 111,-2-9 35,-8-8 11,-8-11 34,-16-4 56,-8-5 291,-13-2-180,-7-2 158,-6-1-68,-2 4-78,0 5-123,-1 6-45,-2 11-45,-5 4-56,-3 10-11,-3 2-1,-2 3-145,0 10-336,2 5 168,7 11 90,2 1-12,5-3 1,0-2 134,11-5-79,6-8 180,14-3 67,5-6 0,5-6 34,-4-6 33,-3-6 381,-9-2-56,-7 3 113,-10 5-237,-4 3-268,-4 6-201,0 1 201,0 13 11,0 8 0,0 16-11,0 6-235,0 2-449,0-3-380,0-5-258,9-6-684,5-11 2006,11-4 0,-10-9 0,-2-2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1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223 423 10137,'0'-13'3418,"0"2"-2679,0 11 68,0 0-594,-45-44-146,22 33-67,-38-33-11,34 56-12,1 10 23,6 14-11,7 6 0,7 4-303,4-6-347,11-1-89,11-13 110,13-9 260,12-9 312,-1-7 68,-3-4 101,-8-9 224,-10-10 404,-8-9-46,-9-3-55,-3 3-203,-3 4-223,0 7-135,0 6-33,-1 7-34,-3 4-90,-2 3 45,-3 9-11,0 10-257,3 16-438,2 8-22,4 3-79,7-5-392,11-8 270,14-12 659,11-10 315,1-7 0,-1-4 80,-7-10 446,-10-7 325,-6-15 46,-10-7-180,-6-10 67,-2-7 270,-2-8-461,0-5-89,0-4-133,-3 0 99,-4 10-201,0 14-79,-3 18-123,5 16-67,1 9-89,2 6-79,0 3 134,2 19-22,0 18 34,0 30-314,0 16-480,0 11 132,0-1-258,8-4-234,1-14-68,10-13-223,1-18-158,4-14-1356,0-15 2981,0-9 0,-11-6 0,-3-3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1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35 9778,'-11'0'852,"2"0"-773,9 0 1142,0 0-717,44 0-325,-3 0-134,44 0-45,-10-2-784,1-3-1704,0-2 2488,-10-3 0,-30 4 0,-11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2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43 164 14809,'-20'-23'169,"4"5"-304,15 22 135,0 12 11,-2 14-11,3 13 0,-1 4-146,1 0-503,1-9 66,10-6 325,6-11 79,9-10-56,5-6 167,-1-3 68,-1-10 12,-4-10 223,-5-11 326,-9-11-2,-4 0 46,-6 2-201,-1 6-124,0 8-145,0 9-57,0 7-78,0 5-101,0 3-33,0 4 134,0 12 0,0 11-45,0 9-347,0 1 44,0-6 46,9-5-23,5-9 168,9-7 23,3-5 44,-1-4 68,-4-4 44,-3-9-22,-6-13 56,-4-11 11,-5-8 68,-2-2 111,-1-2 101,-2 5-156,-9 3-57,-5 10-134,-10 7 0,1 9-22,-5 7-1,3 4-44,-3 3 33,7 6-22,2 8-56,6 7-156,5 6 55,6-1 101,2-4 34,2-3 55,0-6 1,9-2 22,3-6 33,13-2 1,6-3 11,5-2-23,4-6 1,2-1 44,-3-8-56,-2 6-11,-5 2-112,-7 5 45,-4 3 33,-5 5 34,-2 11-22,-3 10 22,-4 9-11,-3 3 11,-2-2 0,-2-3 0,0-9-12,0-5 12,0-10 45,0-3 78,0-3 572,0-2-280,0-6-281,0-9-100,1-13 67,8-11 22,7-6-123,10-4 22,5 6-22,2 4 0,0 11-67,-5 13-11,-5 7 10,-4 6 12,-5 2-11,-3 12 0,-3 8 11,-4 13 34,-1 6-58,-3-1-9,0-4 33,0-4-135,0-9-133,1-4-57,4-7-157,2-5-515,7-2-482,1-3-987,3 0 2522,-4-10 0,-6 7 0,-5-7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3.0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21 15415,'-14'-12'-9681,"17"3"9681,18 12 0,-2-2 0,-2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9.7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 11616,'4'-7'516,"-1"1"-460,-3 6-5435,0 0 5379,1-3 0,0 2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3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37 102 10373,'-8'-5'3159,"3"0"-2375,5 5 247,0 0-739,-11-14-68,9 11-90,-8-11-33,10 14-90,0 0 56,4 0-67,10-1 0,10-4-280,12-2-414,3-2-628,3 2-505,-3 1-773,-2-1 2600,-3-2 0,-15 4 0,-6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4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48 9453,'-11'0'3250,"2"0"-2398,9 0 447,0 0-862,-7-10-190,5 7-23,-5-7-67,7 10-101,0 0-12,1-4-44,8 2-22,5-4 22,10 2-45,2-1-22,1 3-67,-2 1-90,-4 1-79,-1 4 1,-5 8-57,-2 9 11,-4 9 225,-3 5 56,-4 2 56,-7-2-11,-10-3 22,-7-5 11,-8-6 0,4-3 0,1-6 0,7-3 12,5-3 66,5-4 292,5 0 1221,2-2-1590,8-4-12,5-1 0,9-2-23,4 0-55,4 4 44,2 1-111,4 2-180,2 2-168,3 12-202,-1 7 68,2 15 167,-4 3 1,-8 1 33,-9-1 213,-11-5 146,-6 0 56,-14-7 22,-14 0 101,-20-6 146,-15-2-34,-10-7 11,-2-6 34,4-3-90,9-3-89,14 0-34,10-4-56,14-6-460,10-8-2060,6-5 2520,15-3 0,-7 11 0,7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6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17 100 9453,'0'-17'3675,"0"3"-2621,0 14 694,0 0-1625,0-30-123,0 22 0,-1-22-101,0 30 34,-2 7 67,3 11 45,-1 11-34,-1 10-11,0 4 0,0 0-179,1-2-672,0-6-438,0-2-448,0-8-549,1-4-1232,0-8 3518,0-6 0,0-4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6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45 14462,'-45'-15'437,"14"3"-280,58 12-112,18 0 0,27-2-45,10-1-337,0-2-693,-8 1-293,-11 1-514,-13 3-1,-11 3 1838,-14 8 0,-12-5 0,-8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6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14731,'85'-24'33,"-1"-1"-55,-12 6-415,-3-1-650,-8 6-279,-10 2-327,-9 5-973,-6 2 2666,-8 2 0,-13 1 0,-4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7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68 10081,'0'-12'4190,"0"3"-3338,0 9-336,0 0-516,0-24-90,0 18 45,0-11 45,0 39 11,0 13 1,0 16 32,0 1-32,0 2-12,3-6-213,2-4-662,3-5-436,2-6-492,0-6-640,0-5 2443,-3-10 0,-3-4 0,-2-7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7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41 10036,'-11'-4'2286,"3"1"-1905,8 3-124,0 0-100,23-10-90,10 6-11,28-9-56,3 11-840,-1-1-504,-7 3-438,-9-2-1489,-9 2 3271,-7 0 0,-16 0 0,-4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8.3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17 110 10697,'-14'27'303,"11"-5"-158,20-14-33,13-4-89,5-1 33,1-3-45,-7 0-11,-4-6 0,-9-6 11,-8-7 303,-3-5 347,-5 0-168,0-1-135,-3 4-167,-5 1-56,-4 8-90,-6 5-23,-2 4-44,0 3 22,-4 6-23,4 7 23,-1 12 0,6 6 0,5 6 0,6 0 12,2 4-1,12-1 22,10-6-10,17-4-23,9-9-112,6-7 56,2-8-12,-1-5 34,14-13 34,-25-4 46,6-15-1,-30-1 55,-6-4 136,-7 0 21,-4 0-100,-1 4 89,0 3-179,-6 8-67,-1 5-11,-6 8-67,-2 4 22,0 4 22,-1 8-22,0 5-235,5 9-56,3 5 157,7-5-35,1 2 158,9-8 11,7-3-23,13-8 79,8-2 11,3-3 34,1-6-45,-2-2 45,-4-5-23,-10 2 113,-8 1 22,-10 7-157,-4 0-135,-3 3 135,0 7-22,0 10 11,0 10-236,0 8-839,0 0-562,0-1-794,4-5 2442,10-7 0,-6-10 0,5-6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9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236 412 13745,'-48'-19'28,"0"0"0,-33 1-28,56 35 34,6 14-34,10 0-11,4 1-68,5-5-279,2 0-293,12-6-189,10-6 325,11-6 425,4-6 90,-4-3 56,-7-8 179,-9-7 281,-9-8 55,-5-6-134,-4 3-111,-1 5-91,0 5-78,0 6-157,0 4 0,0 3-135,0 3 113,0 6-57,0 9-347,0 10-224,0 8 1,9-3-113,9-4-46,15-7 136,10-11 560,5-3 68,0-5 44,-7-3 56,-4-8 302,-13-7 595,-7-9 32,-10-7 46,-4-7-111,-3-8 121,-2-12-323,-5-6-69,-2-3-133,-6 3-158,2 12-122,1 16-158,4 15-78,0 15-78,5 6-46,-3 9 124,-1 19-11,-1 19 11,-1 25-33,4 6-281,2 3-123,3-7-179,10-8-270,6-11-312,14-9-270,4-11-269,2-8-1176,0-12 2913,-4-6 0,-15-4 0,-5-2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0.1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1 106 11549,'6'8'583,"12"0"-326,29 5-78,9-4-89,5-2 33,0-5-11,1-1 90,-9-1 112,-6-1 201,-9-6 146,-12-2 57,-5-5-136,-12 2-67,-3 4-212,-6 1-124,0 5-268,0 1 78,-3 13-12,-4 5-78,1 15-146,0 4 1,5 0-56,1-2 134,5-7 44,10-6 124,9-9 0,5-6 0,1-5 23,-4-1 33,-1-6-11,-5-6 100,-3-8 146,-4-8-11,-4-1-77,-4 3-69,-4 3-56,-1 7-66,0 8-12,0 3-269,0 5 224,0 12-56,0 9-280,0 14 101,3 4-79,6-1-89,8-7 268,9-6 35,4-9-1,1-8-33,2-5 56,-6-3 67,-1-9 56,-8-7 11,-5-13 45,-5-7 11,-5-3 146,-1-5 89,-2-1-166,-2 1-24,-5 1-112,-8 10-23,-6 8 1,-6 13-34,2 6-68,-1 6-459,3 7 68,5 9-23,3 12-112,7 3 314,3 1 180,3-6 100,2-6 56,6-6 44,6-6 24,11-4 44,10-3 168,3-1 112,8-8-124,-3-1-122,2-8-68,-4 2-21,-3 2-57,-6 5-113,-4 5 80,-8 1 33,-3 2-11,-7 0-1,-3 6 12,-4 3 0,-1 5 23,0 0-23,0-4 0,0-5 0,0-2 1456,0-3-1377,6-7-57,7-7-22,9-10-11,10-4 0,2 2-79,-1 6 68,-4 6-57,-9 8 1,-5 3 22,-6 3-11,-5 1-23,-1 10 79,-3 7 22,0 11-22,0 2 22,0 0-11,0-4 0,0-3-11,1-7-202,5-4-246,5-6-202,6-4-751,3-1-672,5-2-1322,-5 0 3406,-4-11 0,-8 9 0,-5-9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0.8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364 344 8781,'0'-4'2723,"0"1"-863,0 3-1434,-28-35 89,10 22-168,-28-26-168,14 32-55,-5 3-56,-1 2-68,1 0-45,2 5 22,4 12 23,3 8-11,10 13 0,7 3-102,6 2-424,14-5-146,12-5 290,16-14 146,15-8 91,5-7 144,-1-13 12,-7-5 12,-13-15-12,-10-4 78,-14-9 392,-7-4 13,-5-8-103,0-1 113,-1-1-111,-5 10-80,-1 9-89,-5 14-67,4 13-146,1 5-101,4 7 45,-1 7 56,0 14 11,-2 14 0,2 16-11,1 7 0,3-1-101,13-3-594,6-3-447,19-8-46,5-4-672,6-8-314,2-9 2174,1-7 0,-23-8 0,-5-4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0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12927,'28'-9'-803,"-12"1"0,-5 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0.9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15202,'0'-12'739,"0"3"-605,0 9-100,13 0-23,9 0-11,19 0-168,7 0-919,3 0-1008,-2 0-1300,-3 0 3395,-5 0 0,-18 0 0,-7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1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31 11190,'-2'-17'2466,"1"4"-2343,1 13-134,0 0 11,-2 6 22,2 9 34,-1 11-34,1 11 46,0 4-46,0 4 12,0-3 55,0-2-78,0-6 90,0-6-11,0-5 178,-2-8 24,2-5 190,-2-6 11,1-3 1400,1-1-1904,19-6 11,7 0-56,25-4-134,2 1-225,4 4-257,-1 2-280,1 1-695,-6 2-472,-1 0-625,-9 0 2744,-7 0 0,-17 0 0,-7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1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10 10417,'-9'-5'3048,"2"0"-2689,7 5-348,0 0-11,-12 14 22,6 9 34,-8 16-56,11 9 23,2 2-1,1-1 12,0 0-1,0-6-33,0-1-526,0-7-1121,0-3-1503,0-6 3150,0-8 0,0-7 0,0-7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6.2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0 508 12714,'0'-23'661,"0"5"-582,0 18-146,0 0 67,0 9 0,0 7 33,5 16-33,3 9 12,7 7 21,5 8-33,1 2 0,4 2 34,1 4-34,3-4 22,4 2 1,1-2-23,4-1 0,1 0 0,2-4 33,2-1-22,4-8 23,4 0-34,8-7 11,9 0 12,12-3-422,12-2 410,-41-18 1,2 0-7,2-2 1,2 0-6,3 0 0,0 0 0,3-2 0,2-1 0,1-1 0,2 0 11,1-1 0,0-1-1442,2-2 1,0-2 1435,0 1 1,1-1-6,-1-1 0,0 0-242,0-1 1,-1 0 241,-1 0 0,0-1 0,-2 0 0,0 0 5,-2-1 1,-1 0-138,0 0 0,-2 0 132,-2 0 0,-2 0 0,0-2 0,-1-1 6,-3 0 0,0-3-6,-2-2 0,1-2 11,-2-1 0,1-1-11,-1-2 0,0-2 0,-1 0 0,-1 0 28,1-3 0,0-1-28,-3-1 0,-1-1 52,0-1 0,-2 0-63,42-28-1,-5 0-21,-2-7-12,-2-2 11,-2-4 45,-38 30 1,-2-2-35,31-34 46,-4-5-23,-9 2 22,-6-2 12,-6 0-23,-8 2 112,-4 2 2567,-6 6-2365,-5 5-101,-5 11 699,-2 5-755,-6 8-34,3 5-67,-4 5 563,0 5-518,0-2-34,-1 2 23,0-1 255,1-2-323,-3 0 79,1 0-56,-2-1-33,0 3-1,0 1-11,0 6-11,0 4 0,0 7-22,0 2-1827,0 2 426,0 9-1154,0 5 2577,-7 11 0,5-10 0,-6-3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7.0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17 521 9621,'-10'0'2331,"3"0"-1849,7 0 952,0 0-1333,9-3 11,6-6 34,10-5 10,8-6-55,-2-5 101,5-4-34,0-5 1,2-7 88,3-5-122,0-5 21,1-4-21,-2 2-1,-4 7 79,-8 8-101,-8 12-34,-9 10 12,-6 6-45,-4 7-45,-1 1-157,0 2 101,3 0 34,2 6 22,6 6 11,4 12-11,3 7-23,1 7 23,-2 1 12,0 2 10,-2 0-33,1-1 22,-1 0-11,1-3 0,2-1-11,1-4-90,3-3-157,2-3-257,0-7-426,0-4-1154,-3-5-1603,-2-3 3698,-6-4 0,-7-1 0,-3-2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8.2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17 698 8837,'-5'0'1681,"0"0"-673,5 0 79,-1 0-516,-1 0-77,0-2-147,1 0 79,1-1 78,0 0-56,0-4-313,0-2-46,0-7-77,0-9 55,0-11-45,0-12-22,0-13 56,0-12-33,0-11 10,1-4-10,7 8-23,1 13 0,3 21 0,-3 18 0,-5 15-12,-1 8-55,-3 3-190,0 2 212,7 0 0,8 26 56,3-4-22,5 27 11,-4-10 0,0 9 0,1 1 11,0 1-11,1-1 0,-1-9-78,1-6-169,-2-11-157,1-6-133,0-5-461,5-4-1119,4-4-1211,8-1 3328,3-3 0,-17 0 0,-4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9.2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20 276 9913,'-6'-7'2275,"2"1"-1984,4 6-336,0 0 45,-4 9 45,3 14-12,-4 17-10,5 15-12,0 5-11,0-2 34,0-3-34,0-9 44,3-10-44,1-11 12,1-11 21,-2-7 124,0-5 56,-1 0-68,1-8-77,-1-14 67,-1-15 78,-1-18-68,0-11-22,0-8 68,0-5-23,0 2 0,0 11-79,0 12 113,0 21-180,0 13-22,0 11-168,0 6-22,0 1 145,0 6 45,0 9-45,0 11-89,0 6 22,3 1 11,1-5 12,5-4-12,2-7 90,3-7 11,3-5 11,2-4 34,6-7-23,0-12-22,1-12 34,-2-14 33,-2-6 56,-1 1 123,-7 2 113,-2 11-124,-8 14-235,-1 11-34,-3 8-167,0 6 189,0 17 12,0 14 12,-2 19-12,0 8 0,0 1-124,1-1-514,1-4-315,3-5-1052,8-6-192,7-8 2197,10-6 0,-11-17 0,-2-5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9.9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279 395 13835,'-52'-31'26,"1"0"0,3-1 0,8 14-138,18 29 112,-2 5-56,5 14-22,6 3-68,5 4 135,7-2-135,4-1-101,9-4 34,8-7 180,12-6 66,1-10 46,2-4 55,-4-3-55,-2-12-1,-8-5 124,-3-14 246,-8-3-22,-4 3-124,-4 2 147,-2 9-281,0 8-146,0 4-22,0 6-347,0 0 314,0 10 21,0 6-201,0 8 0,3 6 79,6-4 22,6-4 33,10-6 23,6-7 23,4-4 10,4-3 23,0-6 0,-4-9 45,-2-10-23,-10-12 146,-7-7 269,-6-9 124,-7-10-68,-2-1-124,-1 0-89,0 10 1,0 15-169,-3 16-112,0 13-157,-2 7 34,-1 16 123,0 15 11,1 23-11,2 13 11,2 5-3403,1-5 3348,0-6-69,5-7-324,7-10-268,8-6-203,6-10-224,4-5-1075,3-8-1143,0-5 3350,-1-4 0,-14-3 0,-5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1.3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33 279 9823,'-18'-2'2118,"3"1"-1815,15 1 156,0 0-269,13-5-100,17 4 55,18-3-133,17 4 55,0 0-56,-1 0 11,-3 0-22,-10-2 23,-7 0-46,-14-1 46,-9-1-23,-13 1 146,-4 0 123,-2-2 22,-2 1-45,2-1-22,-2 3 427,0 1-562,-7 1-44,-6 9-22,-5 6-1,-3 15-22,6 6-56,2 3 56,8 3 34,2-4-34,3-1 22,7-10 0,6-7 34,14-10-56,6-5-44,6-4-136,4-5-44,-3-11 67,-1-10 45,-10-14 45,-3-5 44,-6-10 46,-5-6-23,-2-4 44,-5-2 1,-1 9 157,-4 10 157,-2 15-157,-1 13-102,0 9-100,0 7-44,-4 1-57,-3 4 22,-8 16 35,-1 11 21,-3 20 23,5 8 0,4 1 0,5-2 11,4-3-22,1-8-11,0-10 22,0-8 0,0-11 22,0-8 45,0-5 79,0-3 56,2 0-135,5-6-45,8-9 1,5-11-23,6-9-23,3 1 1,1 3 22,0 8-11,-6 6-135,-4 8 0,-6 4-55,-4 5-114,1 0 2,-2 2 212,1 10-11,-4 5-112,-1 10 101,-3 2 33,-1-3-33,1 1 45,1-5-169,4-3 56,2-2 46,6-7 33,0-3 11,6-4 34,0-3 67,4 0 0,1-7 0,-2-6 112,-3-9 100,-6-5 204,-4-3 166,-6 1-22,-2 2-67,-3 6-134,0 5-124,0 7-157,0 4-78,0 4-67,0 1 11,-4 0 0,-2 12 23,-4 6 10,5 13-33,1 3-213,4-2-44,0-3 21,4-2-22,7-7 57,9-5 223,8-9 34,3-3 11,2-3 34,-3-7 45,-4-9 111,-6-8 326,-7-7-34,-5 2-168,-5 3-11,-1 6-169,-2 8-134,0 4-11,0 6-168,0 1 168,-8 8 12,-1 6-12,-6 7 0,2 0 0,5-4 0,2-7-12,4-4 12,0-4-201,2-1-202,8-12-135,5-4 347,12-13-89,3 0 56,2 4 112,-5 8-34,-9 9-89,-3 5 101,-8 3 89,-2 8 23,0 4-23,-3 9-90,3 3-157,-1-2-290,3-2-147,-2-3-10,4-5-79,-2-3-695,0-6 1513,0-1 0,-4-2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1.4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265 449 14256,'-50'-34'5,"0"0"1,-36-13-4,59 64-2,3 11 1,8 8-1,7 2-11,6-1-190,6-4-358,12-3 155,11-11 135,13-5 213,6-9 22,-1-4 23,-6-1 11,-5-10 56,-12-4 146,-8-13 269,-7 0-90,-4-1-90,-2 3 22,0 8-178,0 3-135,-3 8-45,2 2-101,-3 3 46,2 2 88,0 12 1,1 6-168,1 11-235,0-1 55,11-5 79,8-7 78,16-9-67,5-3 146,1-5 123,-5-5 0,-5-6 67,-9-10 292,-8-10 190,-7-8-112,-4-10 179,-3-9 45,0-10-190,-5-2-102,-2 1-55,-4 11-123,-1 15-90,1 16-101,4 16-112,1 6-12,4 14 124,0 21 11,2 19-11,0 21 0,0 7-112,11-3-336,3-6-123,10-11-415,3-10-303,-1-12-280,1-10-750,0-9 2319,-4-8 0,-9-5 0,-7-3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1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16 13218,'-11'-13'-840,"13"10"-213,21 15-539,15 11-1086,5 2 2678,3 1 0,-20-11 0,-6-4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2.2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213 113 15191,'-11'-54'806,"-1"11"-705,-4 38-68,-2 3-21,2 1-24,-2 1-55,1 3 34,2 8 10,2 7-44,5 8-146,3 1-392,4 0-168,1-1 101,6-5-102,7-5 741,8-9 33,8-2 0,-3-5 101,-2-8 179,-5-6 180,-5-11 144,-4-6 237,-5-2-303,-2 4-180,-3 5-67,0 7-89,0 8-202,0 5-157,0 4 112,0 18 45,0 9 0,-3 24 11,1 6-11,-3 9 12,3-1-12,1 5 33,1-4-22,0-1-11,0-5 0,0-4-11,0-8 34,0-5-35,-2-8 12,-2-5 0,-5-8 0,-5-5 57,-6-6 10,-3-6 0,-6-4 45,2-10-56,-2-13 0,5-18-33,5-16 44,7-10-67,6-6-22,5 0-46,6 4-133,11 10-304,10 9-884,8 16-169,5 11-604,-1 14-774,2 5 2936,-3 3 0,-17 0 0,-4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2.5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 11 10496,'6'0'2039,"-2"0"-1670,-4 0-335,50-11-23,-31 15-11,37-3 0,-43 22 0,-8 3 23,-1 3 44,-4-2-67,-4-3 0,-10-1-605,-8-5-1042,-9-3-874,-2-8 2521,4-2 0,12-5 0,7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2.7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35 11291,'0'-8'3350,"0"2"-3036,0 6 11,0 0-325,0-9-45,2 7-874,3-7-1703,2 9 2622,-2 0 0,-1 0 0,-4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3.6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1 446 10103,'5'0'2600,"0"0"795,-5 0-3059,1 0-67,2-2-112,4-6-56,4-3-56,7-10-3415,4-5 3392,7-8-10,1-5 21,1-7-10,0-3-12,-6-3 0,-3 3 0,-7 8-11,-6 8-11,-5 14 3369,-4 8-3414,0 8-33,0 1-34,-7 2 11,-5 5 0,-8 6-68,0 10 34,2 5-33,8 3-11,4-2-90,4-1 44,4 1-156,11-3 0,8 0-23,16-4 46,3-1-1,3-4-56,-4 0 90,-6-1 33,-5 1 225,-10 1 11,-8 1 67,-6 1 0,-4-2 56,-10 1-23,-8-4 12,-13-1 0,-5 0-45,2-5 0,4 0 0,6-5-325,7-1-639,9-1-907,4 0-1098,4-6 2969,2-8 0,-1 5 0,2-3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4.1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106 249 10047,'0'-9'2880,"0"1"-2544,0 8-224,0 0-11,-26 9-101,15 10 0,-18 11 45,24 6-22,4-2 21,1-5 1,11-4 90,8-9-68,13-6 34,7-7-34,-1-3-22,0-3 33,-5-7-56,-7-7 12,-5-9-12,-6-4 1,-5-6 55,-6-2 236,-2-4-22,-2-1-24,-2-1-133,-11 3-57,-5 3 34,-16 8-101,-1 8-11,-4 8 0,0 7-67,2 6-11,3 7-45,6 9 55,7 10-66,8 6 112,6 1 22,6-3 78,20-3 34,9-6-45,24-8-11,5-5 0,3-6-112,-4-1-650,-1 0-1255,-2 0-1591,-1 0 3552,-4-5 0,-20 4 0,-9-3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5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13 419 15504,'-7'-5'459,"1"-3"-425,8-3 0,8-6-12,7-3-11,11-6 23,4-4 22,-2-6-45,0-2 0,-6-6 0,0 3-11,-6-1 12,-5 7 10,-3 8-22,-7 8-22,-1 9-57,-2 4 57,0 4-45,0 0-34,-3 2-34,-5 0 57,-4 8 0,-5 6 33,2 7-22,2 6-45,5-1 22,3-2-56,4 1-202,1-4 35,3 2 66,6-2 68,9 2-22,7-3-23,3 1 56,-1-4 56,-6 2-35,-3-2 69,-5 0 33,-5 0-33,-3 2 44,-4-2 34,-1 1-22,-2-1 44,-11-1-22,-6-1 11,-7-4-22,-3-3 11,4-5-537,0-1-875,3-2-1166,2 0 2578,1-8 0,9 6 0,5-5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5.3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 10619,'0'-14'4033,"0"4"-3539,0 10-427,0 0-190,0-9 123,0 25 11,0 3 0,0 33-11,0 6 34,1 5-1,2-2-33,2-1 0,3-4 0,-2-8-190,1-4-807,-3-10-259,-1-5-738,0-9-404,-2-7 2398,0-7 0,-1-5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6.0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55 123 12972,'-33'-22'-224,"11"4"481,35 18-178,12 0 44,10 1-34,9 0-44,0 0-22,2-1 56,-2 0-46,-6 0 12,-3-3 45,-9-1 78,-9-3 156,-7 2 91,-6 0-202,-3 3 45,-1 1-258,-1 10-45,-3 5 34,1 13-35,-1 6 24,3 3 22,1 1-11,0-2 11,7-3-224,2-8 134,9-4-134,0-9 11,2-5-111,1-4 55,1-2 44,1-6 68,-3-8 124,-4-7-1,-6-9-67,-6-4 34,-2-3 67,-2-3 247,0 3-91,-7 2 2,-5 6-136,-10 5 12,-2 7 0,-4 7-34,3 3 0,-1 6 0,9-1-45,3 2-67,9 0 10,2 3 80,3 10-23,0 8 45,1 9-101,8 2-89,8-5-113,11-3-44,8-7-34,8-8-90,4-5 292,6-4-213,-3-3-225,-2-7 113,-8-5-145,-8-8-1503,-10 1 2152,-8 0 0,-9 11 0,-3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6.3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 18 11033,'-4'-10'2880,"1"3"-2824,3 7-56,0 0 56,-4 25 45,3 14-12,-4 29 1,5 9-34,0 3 34,0 1-79,0 0 45,0-3-56,2-5 67,1-6-67,1-8 0,1-9 0,-4-11-459,1-9-539,-2-9-1119,0-8-875,0-6 2992,1-4 0,0-3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2.0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27 11806,'16'-1'863,"9"1"-639,22 7-33,9-4-12,3-1-22,5-2-33,-2 0-35,-2 0 46,-11 0 33,-11 0 201,-17-2 157,-10-1 13,-8-1-214,-3-1-191,0 3-11,0 1-123,-6 1-33,-4 0 10,-10 0-22,-3 3 45,-5 10 0,3 8-11,1 10 0,9 4 11,5 0-112,7-3-123,8-5-202,13-6-79,10-8 102,14-6 358,3-4 56,-5-3 56,-5-3-56,-11-7 33,-7-5 79,-10-11 269,-3-4 23,-4-5-68,0-2 0,-1 2-190,-5 6-68,-3 7-78,-4 10-11,3 6-56,0 4-12,4 4 57,1 13 11,1 12 11,3 14 0,1 9 0,9-5-124,9-3-570,15-10-965,16-8-1422,6-9 3081,5-8 0,-25-4 0,-9-3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6.7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68 160 9084,'-7'-9'3014,"1"1"-2208,6 8 517,0 0-786,-10-38-88,7 26-259,-7-30 12,10 35-79,0 1-89,0-3-34,0 2-11,8-3-1,5 5-10,10 0-23,10 3 0,0 2 1,5 0-1,-1 3 22,-3 7-111,-2 7 0,-9 8-12,-6 3 56,-9 1-10,-5 2 100,-3-3 11,-14-2 67,-6-5-22,-18-4 0,-8-6-56,-2-5-78,-1-4-281,7-1-78,8-1-471,11 0-840,10-1-1232,7-4 2980,6-2 0,0 1 0,2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6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3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3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D275-D77C-4946-9E6D-6CDF536FEF5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21" Type="http://schemas.openxmlformats.org/officeDocument/2006/relationships/customXml" Target="../ink/ink10.xml"/><Relationship Id="rId42" Type="http://schemas.openxmlformats.org/officeDocument/2006/relationships/image" Target="../media/image5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66.png"/><Relationship Id="rId84" Type="http://schemas.openxmlformats.org/officeDocument/2006/relationships/image" Target="../media/image74.png"/><Relationship Id="rId89" Type="http://schemas.openxmlformats.org/officeDocument/2006/relationships/customXml" Target="../ink/ink44.xml"/><Relationship Id="rId16" Type="http://schemas.openxmlformats.org/officeDocument/2006/relationships/image" Target="../media/image40.png"/><Relationship Id="rId11" Type="http://schemas.openxmlformats.org/officeDocument/2006/relationships/customXml" Target="../ink/ink5.xml"/><Relationship Id="rId32" Type="http://schemas.openxmlformats.org/officeDocument/2006/relationships/image" Target="../media/image4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61.png"/><Relationship Id="rId74" Type="http://schemas.openxmlformats.org/officeDocument/2006/relationships/image" Target="../media/image69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77.png"/><Relationship Id="rId95" Type="http://schemas.openxmlformats.org/officeDocument/2006/relationships/customXml" Target="../ink/ink47.xml"/><Relationship Id="rId22" Type="http://schemas.openxmlformats.org/officeDocument/2006/relationships/image" Target="../media/image4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customXml" Target="../ink/ink34.xml"/><Relationship Id="rId80" Type="http://schemas.openxmlformats.org/officeDocument/2006/relationships/image" Target="../media/image72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3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51.png"/><Relationship Id="rId46" Type="http://schemas.openxmlformats.org/officeDocument/2006/relationships/image" Target="../media/image5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42.png"/><Relationship Id="rId41" Type="http://schemas.openxmlformats.org/officeDocument/2006/relationships/customXml" Target="../ink/ink20.xml"/><Relationship Id="rId54" Type="http://schemas.openxmlformats.org/officeDocument/2006/relationships/image" Target="../media/image59.png"/><Relationship Id="rId62" Type="http://schemas.openxmlformats.org/officeDocument/2006/relationships/image" Target="../media/image63.png"/><Relationship Id="rId70" Type="http://schemas.openxmlformats.org/officeDocument/2006/relationships/image" Target="../media/image67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76.png"/><Relationship Id="rId91" Type="http://schemas.openxmlformats.org/officeDocument/2006/relationships/customXml" Target="../ink/ink45.xml"/><Relationship Id="rId96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7.png"/><Relationship Id="rId31" Type="http://schemas.openxmlformats.org/officeDocument/2006/relationships/customXml" Target="../ink/ink15.xml"/><Relationship Id="rId44" Type="http://schemas.openxmlformats.org/officeDocument/2006/relationships/image" Target="../media/image54.png"/><Relationship Id="rId52" Type="http://schemas.openxmlformats.org/officeDocument/2006/relationships/image" Target="../media/image58.png"/><Relationship Id="rId60" Type="http://schemas.openxmlformats.org/officeDocument/2006/relationships/image" Target="../media/image6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71.png"/><Relationship Id="rId81" Type="http://schemas.openxmlformats.org/officeDocument/2006/relationships/customXml" Target="../ink/ink40.xml"/><Relationship Id="rId86" Type="http://schemas.openxmlformats.org/officeDocument/2006/relationships/image" Target="../media/image75.png"/><Relationship Id="rId94" Type="http://schemas.openxmlformats.org/officeDocument/2006/relationships/image" Target="../media/image79.png"/><Relationship Id="rId99" Type="http://schemas.openxmlformats.org/officeDocument/2006/relationships/customXml" Target="../ink/ink49.xml"/><Relationship Id="rId4" Type="http://schemas.openxmlformats.org/officeDocument/2006/relationships/image" Target="../media/image3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41.png"/><Relationship Id="rId39" Type="http://schemas.openxmlformats.org/officeDocument/2006/relationships/customXml" Target="../ink/ink19.xml"/><Relationship Id="rId34" Type="http://schemas.openxmlformats.org/officeDocument/2006/relationships/image" Target="../media/image49.png"/><Relationship Id="rId50" Type="http://schemas.openxmlformats.org/officeDocument/2006/relationships/image" Target="../media/image57.png"/><Relationship Id="rId55" Type="http://schemas.openxmlformats.org/officeDocument/2006/relationships/customXml" Target="../ink/ink27.xml"/><Relationship Id="rId76" Type="http://schemas.openxmlformats.org/officeDocument/2006/relationships/image" Target="../media/image70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78.png"/><Relationship Id="rId2" Type="http://schemas.openxmlformats.org/officeDocument/2006/relationships/image" Target="../media/image33.png"/><Relationship Id="rId29" Type="http://schemas.openxmlformats.org/officeDocument/2006/relationships/customXml" Target="../ink/ink14.xml"/><Relationship Id="rId24" Type="http://schemas.openxmlformats.org/officeDocument/2006/relationships/image" Target="../media/image44.png"/><Relationship Id="rId40" Type="http://schemas.openxmlformats.org/officeDocument/2006/relationships/image" Target="../media/image52.png"/><Relationship Id="rId45" Type="http://schemas.openxmlformats.org/officeDocument/2006/relationships/customXml" Target="../ink/ink22.xml"/><Relationship Id="rId66" Type="http://schemas.openxmlformats.org/officeDocument/2006/relationships/image" Target="../media/image65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73.png"/><Relationship Id="rId19" Type="http://schemas.openxmlformats.org/officeDocument/2006/relationships/customXml" Target="../ink/ink9.xml"/><Relationship Id="rId14" Type="http://schemas.openxmlformats.org/officeDocument/2006/relationships/image" Target="../media/image39.png"/><Relationship Id="rId30" Type="http://schemas.openxmlformats.org/officeDocument/2006/relationships/image" Target="../media/image47.png"/><Relationship Id="rId35" Type="http://schemas.openxmlformats.org/officeDocument/2006/relationships/customXml" Target="../ink/ink17.xml"/><Relationship Id="rId56" Type="http://schemas.openxmlformats.org/officeDocument/2006/relationships/image" Target="../media/image60.png"/><Relationship Id="rId77" Type="http://schemas.openxmlformats.org/officeDocument/2006/relationships/customXml" Target="../ink/ink38.xml"/><Relationship Id="rId100" Type="http://schemas.openxmlformats.org/officeDocument/2006/relationships/image" Target="../media/image82.png"/><Relationship Id="rId8" Type="http://schemas.openxmlformats.org/officeDocument/2006/relationships/image" Target="../media/image36.png"/><Relationship Id="rId51" Type="http://schemas.openxmlformats.org/officeDocument/2006/relationships/customXml" Target="../ink/ink25.xml"/><Relationship Id="rId72" Type="http://schemas.openxmlformats.org/officeDocument/2006/relationships/image" Target="../media/image68.png"/><Relationship Id="rId93" Type="http://schemas.openxmlformats.org/officeDocument/2006/relationships/customXml" Target="../ink/ink46.xml"/><Relationship Id="rId98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.png"/><Relationship Id="rId21" Type="http://schemas.openxmlformats.org/officeDocument/2006/relationships/customXml" Target="../ink/ink59.xml"/><Relationship Id="rId42" Type="http://schemas.openxmlformats.org/officeDocument/2006/relationships/image" Target="../media/image103.png"/><Relationship Id="rId47" Type="http://schemas.openxmlformats.org/officeDocument/2006/relationships/customXml" Target="../ink/ink72.xml"/><Relationship Id="rId63" Type="http://schemas.openxmlformats.org/officeDocument/2006/relationships/customXml" Target="../ink/ink80.xml"/><Relationship Id="rId68" Type="http://schemas.openxmlformats.org/officeDocument/2006/relationships/image" Target="../media/image116.png"/><Relationship Id="rId84" Type="http://schemas.openxmlformats.org/officeDocument/2006/relationships/image" Target="../media/image124.png"/><Relationship Id="rId16" Type="http://schemas.openxmlformats.org/officeDocument/2006/relationships/image" Target="../media/image90.png"/><Relationship Id="rId11" Type="http://schemas.openxmlformats.org/officeDocument/2006/relationships/customXml" Target="../ink/ink54.xml"/><Relationship Id="rId32" Type="http://schemas.openxmlformats.org/officeDocument/2006/relationships/image" Target="../media/image98.png"/><Relationship Id="rId37" Type="http://schemas.openxmlformats.org/officeDocument/2006/relationships/customXml" Target="../ink/ink67.xml"/><Relationship Id="rId53" Type="http://schemas.openxmlformats.org/officeDocument/2006/relationships/customXml" Target="../ink/ink75.xml"/><Relationship Id="rId58" Type="http://schemas.openxmlformats.org/officeDocument/2006/relationships/image" Target="../media/image111.png"/><Relationship Id="rId74" Type="http://schemas.openxmlformats.org/officeDocument/2006/relationships/image" Target="../media/image119.png"/><Relationship Id="rId79" Type="http://schemas.openxmlformats.org/officeDocument/2006/relationships/customXml" Target="../ink/ink88.xml"/><Relationship Id="rId5" Type="http://schemas.openxmlformats.org/officeDocument/2006/relationships/customXml" Target="../ink/ink51.xml"/><Relationship Id="rId61" Type="http://schemas.openxmlformats.org/officeDocument/2006/relationships/customXml" Target="../ink/ink79.xml"/><Relationship Id="rId82" Type="http://schemas.openxmlformats.org/officeDocument/2006/relationships/image" Target="../media/image123.png"/><Relationship Id="rId19" Type="http://schemas.openxmlformats.org/officeDocument/2006/relationships/customXml" Target="../ink/ink58.xml"/><Relationship Id="rId14" Type="http://schemas.openxmlformats.org/officeDocument/2006/relationships/image" Target="../media/image89.png"/><Relationship Id="rId22" Type="http://schemas.openxmlformats.org/officeDocument/2006/relationships/image" Target="../media/image93.png"/><Relationship Id="rId27" Type="http://schemas.openxmlformats.org/officeDocument/2006/relationships/customXml" Target="../ink/ink62.xml"/><Relationship Id="rId30" Type="http://schemas.openxmlformats.org/officeDocument/2006/relationships/image" Target="../media/image97.png"/><Relationship Id="rId35" Type="http://schemas.openxmlformats.org/officeDocument/2006/relationships/customXml" Target="../ink/ink66.xml"/><Relationship Id="rId43" Type="http://schemas.openxmlformats.org/officeDocument/2006/relationships/customXml" Target="../ink/ink70.xml"/><Relationship Id="rId48" Type="http://schemas.openxmlformats.org/officeDocument/2006/relationships/image" Target="../media/image106.png"/><Relationship Id="rId56" Type="http://schemas.openxmlformats.org/officeDocument/2006/relationships/image" Target="../media/image110.png"/><Relationship Id="rId64" Type="http://schemas.openxmlformats.org/officeDocument/2006/relationships/image" Target="../media/image114.png"/><Relationship Id="rId69" Type="http://schemas.openxmlformats.org/officeDocument/2006/relationships/customXml" Target="../ink/ink83.xml"/><Relationship Id="rId77" Type="http://schemas.openxmlformats.org/officeDocument/2006/relationships/customXml" Target="../ink/ink87.xml"/><Relationship Id="rId8" Type="http://schemas.openxmlformats.org/officeDocument/2006/relationships/image" Target="../media/image86.png"/><Relationship Id="rId51" Type="http://schemas.openxmlformats.org/officeDocument/2006/relationships/customXml" Target="../ink/ink74.xml"/><Relationship Id="rId72" Type="http://schemas.openxmlformats.org/officeDocument/2006/relationships/image" Target="../media/image118.png"/><Relationship Id="rId80" Type="http://schemas.openxmlformats.org/officeDocument/2006/relationships/image" Target="../media/image122.png"/><Relationship Id="rId3" Type="http://schemas.openxmlformats.org/officeDocument/2006/relationships/customXml" Target="../ink/ink50.xml"/><Relationship Id="rId12" Type="http://schemas.openxmlformats.org/officeDocument/2006/relationships/image" Target="../media/image88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78.xml"/><Relationship Id="rId67" Type="http://schemas.openxmlformats.org/officeDocument/2006/relationships/customXml" Target="../ink/ink82.xml"/><Relationship Id="rId20" Type="http://schemas.openxmlformats.org/officeDocument/2006/relationships/image" Target="../media/image92.png"/><Relationship Id="rId41" Type="http://schemas.openxmlformats.org/officeDocument/2006/relationships/customXml" Target="../ink/ink69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86.xml"/><Relationship Id="rId83" Type="http://schemas.openxmlformats.org/officeDocument/2006/relationships/customXml" Target="../ink/ink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png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73.xml"/><Relationship Id="rId57" Type="http://schemas.openxmlformats.org/officeDocument/2006/relationships/customXml" Target="../ink/ink77.xml"/><Relationship Id="rId10" Type="http://schemas.openxmlformats.org/officeDocument/2006/relationships/image" Target="../media/image87.png"/><Relationship Id="rId31" Type="http://schemas.openxmlformats.org/officeDocument/2006/relationships/customXml" Target="../ink/ink64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81.xml"/><Relationship Id="rId73" Type="http://schemas.openxmlformats.org/officeDocument/2006/relationships/customXml" Target="../ink/ink85.xml"/><Relationship Id="rId78" Type="http://schemas.openxmlformats.org/officeDocument/2006/relationships/image" Target="../media/image121.png"/><Relationship Id="rId81" Type="http://schemas.openxmlformats.org/officeDocument/2006/relationships/customXml" Target="../ink/ink89.xml"/><Relationship Id="rId4" Type="http://schemas.openxmlformats.org/officeDocument/2006/relationships/image" Target="../media/image84.png"/><Relationship Id="rId9" Type="http://schemas.openxmlformats.org/officeDocument/2006/relationships/customXml" Target="../ink/ink53.xml"/><Relationship Id="rId13" Type="http://schemas.openxmlformats.org/officeDocument/2006/relationships/customXml" Target="../ink/ink55.xml"/><Relationship Id="rId18" Type="http://schemas.openxmlformats.org/officeDocument/2006/relationships/image" Target="../media/image91.png"/><Relationship Id="rId39" Type="http://schemas.openxmlformats.org/officeDocument/2006/relationships/customXml" Target="../ink/ink68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76.xml"/><Relationship Id="rId76" Type="http://schemas.openxmlformats.org/officeDocument/2006/relationships/image" Target="../media/image120.png"/><Relationship Id="rId7" Type="http://schemas.openxmlformats.org/officeDocument/2006/relationships/customXml" Target="../ink/ink52.xml"/><Relationship Id="rId71" Type="http://schemas.openxmlformats.org/officeDocument/2006/relationships/customXml" Target="../ink/ink84.xml"/><Relationship Id="rId2" Type="http://schemas.openxmlformats.org/officeDocument/2006/relationships/image" Target="../media/image83.png"/><Relationship Id="rId29" Type="http://schemas.openxmlformats.org/officeDocument/2006/relationships/customXml" Target="../ink/ink63.xml"/><Relationship Id="rId24" Type="http://schemas.openxmlformats.org/officeDocument/2006/relationships/image" Target="../media/image94.png"/><Relationship Id="rId40" Type="http://schemas.openxmlformats.org/officeDocument/2006/relationships/image" Target="../media/image102.png"/><Relationship Id="rId45" Type="http://schemas.openxmlformats.org/officeDocument/2006/relationships/customXml" Target="../ink/ink71.xml"/><Relationship Id="rId66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K-means clustering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41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252"/>
            <a:ext cx="8719971" cy="58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3687"/>
            <a:ext cx="9021602" cy="59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4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7502"/>
            <a:ext cx="8778412" cy="5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5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4919"/>
            <a:ext cx="8607742" cy="5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3987"/>
            <a:ext cx="8280920" cy="617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906" y="246962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170" y="6492121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Since we getting the same mean again , we can stop now</a:t>
            </a:r>
          </a:p>
        </p:txBody>
      </p:sp>
    </p:spTree>
    <p:extLst>
      <p:ext uri="{BB962C8B-B14F-4D97-AF65-F5344CB8AC3E}">
        <p14:creationId xmlns:p14="http://schemas.microsoft.com/office/powerpoint/2010/main" val="89153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449650"/>
            <a:ext cx="3446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 1: Take/Assume Mean value (Random)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2: Find Nearest Number of Mean and them in Cluster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3: Repeat Step 1 and 2 until we get same mean;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17638"/>
            <a:ext cx="5913589" cy="5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8" y="2060848"/>
            <a:ext cx="7843034" cy="4680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07" y="34477"/>
            <a:ext cx="3139150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Randomly choose the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9769"/>
            <a:ext cx="8640960" cy="54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8289"/>
            <a:ext cx="9100494" cy="49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0012"/>
            <a:ext cx="8925832" cy="4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0500"/>
            <a:ext cx="9124895" cy="4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578"/>
            <a:ext cx="8970676" cy="44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28856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-3610"/>
            <a:ext cx="8867631" cy="46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" y="255041"/>
            <a:ext cx="9019876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578"/>
            <a:ext cx="8922297" cy="52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8112"/>
            <a:ext cx="8848390" cy="53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9439"/>
            <a:ext cx="8527333" cy="28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" y="0"/>
            <a:ext cx="847276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7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BE622-9CA0-6744-8C65-742B82ED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" y="114299"/>
            <a:ext cx="8844375" cy="6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-2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" y="1446916"/>
            <a:ext cx="90353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500"/>
            <a:ext cx="7704856" cy="63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" y="1596985"/>
            <a:ext cx="892486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6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9" y="1598414"/>
            <a:ext cx="8588955" cy="37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812"/>
            <a:ext cx="7092280" cy="59643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3F42F90-4607-444F-85FF-6C38DBA923F5}"/>
              </a:ext>
            </a:extLst>
          </p:cNvPr>
          <p:cNvGrpSpPr/>
          <p:nvPr/>
        </p:nvGrpSpPr>
        <p:grpSpPr>
          <a:xfrm>
            <a:off x="732965" y="17108"/>
            <a:ext cx="2319120" cy="276120"/>
            <a:chOff x="732965" y="17108"/>
            <a:chExt cx="231912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47EE3D-6308-6E4C-B4C6-A69A2A548A38}"/>
                    </a:ext>
                  </a:extLst>
                </p14:cNvPr>
                <p14:cNvContentPartPr/>
                <p14:nvPr/>
              </p14:nvContentPartPr>
              <p14:xfrm>
                <a:off x="732965" y="52748"/>
                <a:ext cx="248040" cy="240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47EE3D-6308-6E4C-B4C6-A69A2A548A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7845" y="37628"/>
                  <a:ext cx="278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5C0594-D3B8-D148-845D-426E7A826149}"/>
                    </a:ext>
                  </a:extLst>
                </p14:cNvPr>
                <p14:cNvContentPartPr/>
                <p14:nvPr/>
              </p14:nvContentPartPr>
              <p14:xfrm>
                <a:off x="1046525" y="176588"/>
                <a:ext cx="6120" cy="86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5C0594-D3B8-D148-845D-426E7A8261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1405" y="161108"/>
                  <a:ext cx="36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983992-F904-7D40-B19F-60EC7688D66C}"/>
                    </a:ext>
                  </a:extLst>
                </p14:cNvPr>
                <p14:cNvContentPartPr/>
                <p14:nvPr/>
              </p14:nvContentPartPr>
              <p14:xfrm>
                <a:off x="1046525" y="17658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983992-F904-7D40-B19F-60EC7688D6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1405" y="161108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6B7DD0-5001-044B-8480-C209A346D85B}"/>
                    </a:ext>
                  </a:extLst>
                </p14:cNvPr>
                <p14:cNvContentPartPr/>
                <p14:nvPr/>
              </p14:nvContentPartPr>
              <p14:xfrm>
                <a:off x="1099805" y="125108"/>
                <a:ext cx="82800" cy="9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6B7DD0-5001-044B-8480-C209A346D8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4325" y="109628"/>
                  <a:ext cx="113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54DCEF-04DC-E14C-8458-690D22530B1B}"/>
                    </a:ext>
                  </a:extLst>
                </p14:cNvPr>
                <p14:cNvContentPartPr/>
                <p14:nvPr/>
              </p14:nvContentPartPr>
              <p14:xfrm>
                <a:off x="1220045" y="138428"/>
                <a:ext cx="330480" cy="11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54DCEF-04DC-E14C-8458-690D22530B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4565" y="123308"/>
                  <a:ext cx="360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36FF62-6E6F-9649-AB59-153D4AA6E6F4}"/>
                    </a:ext>
                  </a:extLst>
                </p14:cNvPr>
                <p14:cNvContentPartPr/>
                <p14:nvPr/>
              </p14:nvContentPartPr>
              <p14:xfrm>
                <a:off x="1000805" y="103148"/>
                <a:ext cx="3960" cy="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36FF62-6E6F-9649-AB59-153D4AA6E6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5325" y="87668"/>
                  <a:ext cx="3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11BA7F-CDA7-F447-B55C-61952F02B9CC}"/>
                    </a:ext>
                  </a:extLst>
                </p14:cNvPr>
                <p14:cNvContentPartPr/>
                <p14:nvPr/>
              </p14:nvContentPartPr>
              <p14:xfrm>
                <a:off x="1637285" y="61388"/>
                <a:ext cx="220680" cy="17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11BA7F-CDA7-F447-B55C-61952F02B9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21805" y="46268"/>
                  <a:ext cx="251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171AD0-DDB8-0D4C-B607-7872AEDE3D88}"/>
                    </a:ext>
                  </a:extLst>
                </p14:cNvPr>
                <p14:cNvContentPartPr/>
                <p14:nvPr/>
              </p14:nvContentPartPr>
              <p14:xfrm>
                <a:off x="1834205" y="21068"/>
                <a:ext cx="240840" cy="21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171AD0-DDB8-0D4C-B607-7872AEDE3D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18725" y="5588"/>
                  <a:ext cx="271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055EB4-5DA4-0B40-9FC6-29570E1FEEFD}"/>
                    </a:ext>
                  </a:extLst>
                </p14:cNvPr>
                <p14:cNvContentPartPr/>
                <p14:nvPr/>
              </p14:nvContentPartPr>
              <p14:xfrm>
                <a:off x="1972085" y="125108"/>
                <a:ext cx="299880" cy="10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055EB4-5DA4-0B40-9FC6-29570E1FEE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56605" y="109628"/>
                  <a:ext cx="330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909D3F-A41B-6643-AA84-5A0AF3E94148}"/>
                    </a:ext>
                  </a:extLst>
                </p14:cNvPr>
                <p14:cNvContentPartPr/>
                <p14:nvPr/>
              </p14:nvContentPartPr>
              <p14:xfrm>
                <a:off x="2360885" y="164348"/>
                <a:ext cx="115920" cy="1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909D3F-A41B-6643-AA84-5A0AF3E941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5765" y="148868"/>
                  <a:ext cx="146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20A6AF-86CD-874E-90EE-C6810AE5AF95}"/>
                    </a:ext>
                  </a:extLst>
                </p14:cNvPr>
                <p14:cNvContentPartPr/>
                <p14:nvPr/>
              </p14:nvContentPartPr>
              <p14:xfrm>
                <a:off x="2568245" y="17108"/>
                <a:ext cx="422280" cy="233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20A6AF-86CD-874E-90EE-C6810AE5AF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53125" y="1988"/>
                  <a:ext cx="45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C5C8F7-D974-B842-86D2-71A439D178EB}"/>
                    </a:ext>
                  </a:extLst>
                </p14:cNvPr>
                <p14:cNvContentPartPr/>
                <p14:nvPr/>
              </p14:nvContentPartPr>
              <p14:xfrm>
                <a:off x="2846525" y="95588"/>
                <a:ext cx="205560" cy="3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C5C8F7-D974-B842-86D2-71A439D178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31405" y="80468"/>
                  <a:ext cx="2358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B3A3C2-68AB-D24D-A451-56E3C696326D}"/>
              </a:ext>
            </a:extLst>
          </p:cNvPr>
          <p:cNvGrpSpPr/>
          <p:nvPr/>
        </p:nvGrpSpPr>
        <p:grpSpPr>
          <a:xfrm>
            <a:off x="4301285" y="-15652"/>
            <a:ext cx="3827520" cy="457200"/>
            <a:chOff x="4301285" y="-15652"/>
            <a:chExt cx="382752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B9DCA4-FAB9-064D-A7EB-2E88C560AEA1}"/>
                    </a:ext>
                  </a:extLst>
                </p14:cNvPr>
                <p14:cNvContentPartPr/>
                <p14:nvPr/>
              </p14:nvContentPartPr>
              <p14:xfrm>
                <a:off x="4301285" y="22148"/>
                <a:ext cx="534240" cy="22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B9DCA4-FAB9-064D-A7EB-2E88C560AE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85805" y="7028"/>
                  <a:ext cx="564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FD7B47-DE8F-B64B-8137-5DD6DCE65065}"/>
                    </a:ext>
                  </a:extLst>
                </p14:cNvPr>
                <p14:cNvContentPartPr/>
                <p14:nvPr/>
              </p14:nvContentPartPr>
              <p14:xfrm>
                <a:off x="4834085" y="140948"/>
                <a:ext cx="198360" cy="10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FD7B47-DE8F-B64B-8137-5DD6DCE650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18605" y="125828"/>
                  <a:ext cx="228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8EEA4D-F1AE-0C4A-8B1E-0C6A14F96FF8}"/>
                    </a:ext>
                  </a:extLst>
                </p14:cNvPr>
                <p14:cNvContentPartPr/>
                <p14:nvPr/>
              </p14:nvContentPartPr>
              <p14:xfrm>
                <a:off x="4855325" y="84788"/>
                <a:ext cx="30960" cy="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8EEA4D-F1AE-0C4A-8B1E-0C6A14F96F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39845" y="69308"/>
                  <a:ext cx="61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638040-4C43-6841-BBC1-C551AEAD26C7}"/>
                    </a:ext>
                  </a:extLst>
                </p14:cNvPr>
                <p14:cNvContentPartPr/>
                <p14:nvPr/>
              </p14:nvContentPartPr>
              <p14:xfrm>
                <a:off x="5055485" y="109268"/>
                <a:ext cx="217440" cy="332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638040-4C43-6841-BBC1-C551AEAD26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40365" y="93788"/>
                  <a:ext cx="2476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58AD48-1CEF-AD48-91F7-D0A629F0B42F}"/>
                    </a:ext>
                  </a:extLst>
                </p14:cNvPr>
                <p14:cNvContentPartPr/>
                <p14:nvPr/>
              </p14:nvContentPartPr>
              <p14:xfrm>
                <a:off x="5490365" y="97028"/>
                <a:ext cx="142920" cy="14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58AD48-1CEF-AD48-91F7-D0A629F0B4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75245" y="81548"/>
                  <a:ext cx="173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941257-A0C8-DB42-9027-086E037F7C23}"/>
                    </a:ext>
                  </a:extLst>
                </p14:cNvPr>
                <p14:cNvContentPartPr/>
                <p14:nvPr/>
              </p14:nvContentPartPr>
              <p14:xfrm>
                <a:off x="5644805" y="148508"/>
                <a:ext cx="265680" cy="8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941257-A0C8-DB42-9027-086E037F7C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685" y="133028"/>
                  <a:ext cx="296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339419-69A5-2843-8558-2B627E340048}"/>
                    </a:ext>
                  </a:extLst>
                </p14:cNvPr>
                <p14:cNvContentPartPr/>
                <p14:nvPr/>
              </p14:nvContentPartPr>
              <p14:xfrm>
                <a:off x="5861885" y="45548"/>
                <a:ext cx="569520" cy="19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339419-69A5-2843-8558-2B627E3400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46765" y="30068"/>
                  <a:ext cx="600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EC916D-2DE2-F74C-9B73-960253B129E1}"/>
                    </a:ext>
                  </a:extLst>
                </p14:cNvPr>
                <p14:cNvContentPartPr/>
                <p14:nvPr/>
              </p14:nvContentPartPr>
              <p14:xfrm>
                <a:off x="6596285" y="70028"/>
                <a:ext cx="138240" cy="17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EC916D-2DE2-F74C-9B73-960253B129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80805" y="54548"/>
                  <a:ext cx="168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64CE11-3868-E74D-8524-D255F73F9175}"/>
                    </a:ext>
                  </a:extLst>
                </p14:cNvPr>
                <p14:cNvContentPartPr/>
                <p14:nvPr/>
              </p14:nvContentPartPr>
              <p14:xfrm>
                <a:off x="6941525" y="24668"/>
                <a:ext cx="449280" cy="217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64CE11-3868-E74D-8524-D255F73F91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26405" y="9188"/>
                  <a:ext cx="479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F663AB-69F1-6B42-B41E-4ABB3EC820BF}"/>
                    </a:ext>
                  </a:extLst>
                </p14:cNvPr>
                <p14:cNvContentPartPr/>
                <p14:nvPr/>
              </p14:nvContentPartPr>
              <p14:xfrm>
                <a:off x="7256165" y="117548"/>
                <a:ext cx="133560" cy="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F663AB-69F1-6B42-B41E-4ABB3EC820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41045" y="102428"/>
                  <a:ext cx="164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55DCBA-EA2A-E74C-B185-4BE64BD07B0C}"/>
                    </a:ext>
                  </a:extLst>
                </p14:cNvPr>
                <p14:cNvContentPartPr/>
                <p14:nvPr/>
              </p14:nvContentPartPr>
              <p14:xfrm>
                <a:off x="7385765" y="98108"/>
                <a:ext cx="126360" cy="12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55DCBA-EA2A-E74C-B185-4BE64BD07B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70645" y="82988"/>
                  <a:ext cx="156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7C5417-1213-954A-BAA8-FC8D8CEA89B3}"/>
                    </a:ext>
                  </a:extLst>
                </p14:cNvPr>
                <p14:cNvContentPartPr/>
                <p14:nvPr/>
              </p14:nvContentPartPr>
              <p14:xfrm>
                <a:off x="7524005" y="105308"/>
                <a:ext cx="220680" cy="11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7C5417-1213-954A-BAA8-FC8D8CEA89B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8525" y="90188"/>
                  <a:ext cx="251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2694FA-A134-7048-99F9-BE9FC0579DA3}"/>
                    </a:ext>
                  </a:extLst>
                </p14:cNvPr>
                <p14:cNvContentPartPr/>
                <p14:nvPr/>
              </p14:nvContentPartPr>
              <p14:xfrm>
                <a:off x="7666565" y="43028"/>
                <a:ext cx="2520" cy="2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2694FA-A134-7048-99F9-BE9FC0579D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51445" y="27908"/>
                  <a:ext cx="3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9EA79F-9FEE-254F-97D8-049898CBDA09}"/>
                    </a:ext>
                  </a:extLst>
                </p14:cNvPr>
                <p14:cNvContentPartPr/>
                <p14:nvPr/>
              </p14:nvContentPartPr>
              <p14:xfrm>
                <a:off x="7754765" y="-15652"/>
                <a:ext cx="374040" cy="22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9EA79F-9FEE-254F-97D8-049898CBDA0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39645" y="-31132"/>
                  <a:ext cx="40464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23354C-9CE5-F94D-AF0B-3151687DCD9B}"/>
              </a:ext>
            </a:extLst>
          </p:cNvPr>
          <p:cNvGrpSpPr/>
          <p:nvPr/>
        </p:nvGrpSpPr>
        <p:grpSpPr>
          <a:xfrm>
            <a:off x="1759685" y="3218948"/>
            <a:ext cx="1482120" cy="248760"/>
            <a:chOff x="1759685" y="3218948"/>
            <a:chExt cx="148212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EAE018-40C6-CA4B-8ED9-15FCCB31CD1C}"/>
                    </a:ext>
                  </a:extLst>
                </p14:cNvPr>
                <p14:cNvContentPartPr/>
                <p14:nvPr/>
              </p14:nvContentPartPr>
              <p14:xfrm>
                <a:off x="1860125" y="3283388"/>
                <a:ext cx="28800" cy="140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EAE018-40C6-CA4B-8ED9-15FCCB31CD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44645" y="3268268"/>
                  <a:ext cx="59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86D946-0DED-F742-912E-57EF5BD443E3}"/>
                    </a:ext>
                  </a:extLst>
                </p14:cNvPr>
                <p14:cNvContentPartPr/>
                <p14:nvPr/>
              </p14:nvContentPartPr>
              <p14:xfrm>
                <a:off x="1759685" y="3288788"/>
                <a:ext cx="186480" cy="2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86D946-0DED-F742-912E-57EF5BD44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44565" y="3273308"/>
                  <a:ext cx="217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592B87-D725-C643-9DB0-222388BB40E4}"/>
                    </a:ext>
                  </a:extLst>
                </p14:cNvPr>
                <p14:cNvContentPartPr/>
                <p14:nvPr/>
              </p14:nvContentPartPr>
              <p14:xfrm>
                <a:off x="1770485" y="3435668"/>
                <a:ext cx="181800" cy="3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592B87-D725-C643-9DB0-222388BB40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55365" y="3420548"/>
                  <a:ext cx="212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79049C-24A7-D54C-BBCF-6DAB637C0845}"/>
                    </a:ext>
                  </a:extLst>
                </p14:cNvPr>
                <p14:cNvContentPartPr/>
                <p14:nvPr/>
              </p14:nvContentPartPr>
              <p14:xfrm>
                <a:off x="1985045" y="3294908"/>
                <a:ext cx="18000" cy="142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79049C-24A7-D54C-BBCF-6DAB637C08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69565" y="3279428"/>
                  <a:ext cx="48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B2FCD0-496F-434D-82E3-66BF34FD9052}"/>
                    </a:ext>
                  </a:extLst>
                </p14:cNvPr>
                <p14:cNvContentPartPr/>
                <p14:nvPr/>
              </p14:nvContentPartPr>
              <p14:xfrm>
                <a:off x="1962365" y="3335228"/>
                <a:ext cx="134640" cy="1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B2FCD0-496F-434D-82E3-66BF34FD90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47245" y="3320108"/>
                  <a:ext cx="165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F1EEC3-DDA9-0A46-8C85-DEA84B504739}"/>
                    </a:ext>
                  </a:extLst>
                </p14:cNvPr>
                <p14:cNvContentPartPr/>
                <p14:nvPr/>
              </p14:nvContentPartPr>
              <p14:xfrm>
                <a:off x="2077925" y="3303188"/>
                <a:ext cx="236160" cy="15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F1EEC3-DDA9-0A46-8C85-DEA84B5047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62805" y="3288068"/>
                  <a:ext cx="266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D6454A-490F-1A4E-AEDB-A5C674CB8D2D}"/>
                    </a:ext>
                  </a:extLst>
                </p14:cNvPr>
                <p14:cNvContentPartPr/>
                <p14:nvPr/>
              </p14:nvContentPartPr>
              <p14:xfrm>
                <a:off x="2356205" y="3218948"/>
                <a:ext cx="261000" cy="20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D6454A-490F-1A4E-AEDB-A5C674CB8D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41085" y="3203468"/>
                  <a:ext cx="291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3188A7-8DE3-E74F-A687-5807B075F83A}"/>
                    </a:ext>
                  </a:extLst>
                </p14:cNvPr>
                <p14:cNvContentPartPr/>
                <p14:nvPr/>
              </p14:nvContentPartPr>
              <p14:xfrm>
                <a:off x="2415245" y="3313268"/>
                <a:ext cx="179640" cy="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3188A7-8DE3-E74F-A687-5807B075F8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99765" y="3297788"/>
                  <a:ext cx="209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EBC325-5BE0-7948-B3BB-48DF0A285033}"/>
                    </a:ext>
                  </a:extLst>
                </p14:cNvPr>
                <p14:cNvContentPartPr/>
                <p14:nvPr/>
              </p14:nvContentPartPr>
              <p14:xfrm>
                <a:off x="2646365" y="3316868"/>
                <a:ext cx="365760" cy="9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EBC325-5BE0-7948-B3BB-48DF0A2850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30885" y="3301748"/>
                  <a:ext cx="39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A86C07-7804-4147-BD5D-2218F83F6E7D}"/>
                    </a:ext>
                  </a:extLst>
                </p14:cNvPr>
                <p14:cNvContentPartPr/>
                <p14:nvPr/>
              </p14:nvContentPartPr>
              <p14:xfrm>
                <a:off x="2663285" y="3247028"/>
                <a:ext cx="27000" cy="1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A86C07-7804-4147-BD5D-2218F83F6E7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48165" y="3231908"/>
                  <a:ext cx="57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EF0160-88A2-8F4C-A289-67BC0F91C416}"/>
                    </a:ext>
                  </a:extLst>
                </p14:cNvPr>
                <p14:cNvContentPartPr/>
                <p14:nvPr/>
              </p14:nvContentPartPr>
              <p14:xfrm>
                <a:off x="3021125" y="3330188"/>
                <a:ext cx="113400" cy="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EF0160-88A2-8F4C-A289-67BC0F91C4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5645" y="3315068"/>
                  <a:ext cx="144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FE75FA-56F6-724D-9666-4E09DC744830}"/>
                    </a:ext>
                  </a:extLst>
                </p14:cNvPr>
                <p14:cNvContentPartPr/>
                <p14:nvPr/>
              </p14:nvContentPartPr>
              <p14:xfrm>
                <a:off x="3211925" y="3260348"/>
                <a:ext cx="29880" cy="9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FE75FA-56F6-724D-9666-4E09DC7448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96805" y="3245228"/>
                  <a:ext cx="6048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C56C5C-3D4F-F64A-9E4D-6FE77E8BC55D}"/>
              </a:ext>
            </a:extLst>
          </p:cNvPr>
          <p:cNvGrpSpPr/>
          <p:nvPr/>
        </p:nvGrpSpPr>
        <p:grpSpPr>
          <a:xfrm>
            <a:off x="4518005" y="3237308"/>
            <a:ext cx="1785960" cy="215640"/>
            <a:chOff x="4518005" y="3237308"/>
            <a:chExt cx="17859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FED7CD-600B-AD48-B162-F7921BFA2B92}"/>
                    </a:ext>
                  </a:extLst>
                </p14:cNvPr>
                <p14:cNvContentPartPr/>
                <p14:nvPr/>
              </p14:nvContentPartPr>
              <p14:xfrm>
                <a:off x="4602965" y="3279788"/>
                <a:ext cx="360" cy="15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FED7CD-600B-AD48-B162-F7921BFA2B9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87845" y="3264668"/>
                  <a:ext cx="30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5E6B25-A030-7844-927C-2A79FE8A3D38}"/>
                    </a:ext>
                  </a:extLst>
                </p14:cNvPr>
                <p14:cNvContentPartPr/>
                <p14:nvPr/>
              </p14:nvContentPartPr>
              <p14:xfrm>
                <a:off x="4518005" y="3297068"/>
                <a:ext cx="184320" cy="12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5E6B25-A030-7844-927C-2A79FE8A3D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02885" y="3281948"/>
                  <a:ext cx="214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1346AF-6534-DC45-AC90-E4FBFD813800}"/>
                    </a:ext>
                  </a:extLst>
                </p14:cNvPr>
                <p14:cNvContentPartPr/>
                <p14:nvPr/>
              </p14:nvContentPartPr>
              <p14:xfrm>
                <a:off x="4538165" y="3421988"/>
                <a:ext cx="192600" cy="30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1346AF-6534-DC45-AC90-E4FBFD8138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23045" y="3406868"/>
                  <a:ext cx="222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21F9F1-4771-FE49-9091-A24CC3DAF0E1}"/>
                    </a:ext>
                  </a:extLst>
                </p14:cNvPr>
                <p14:cNvContentPartPr/>
                <p14:nvPr/>
              </p14:nvContentPartPr>
              <p14:xfrm>
                <a:off x="4748045" y="3295988"/>
                <a:ext cx="7560" cy="141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21F9F1-4771-FE49-9091-A24CC3DAF0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32565" y="3280868"/>
                  <a:ext cx="37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D77BE8-C285-CE4F-8B04-B24118081A4F}"/>
                    </a:ext>
                  </a:extLst>
                </p14:cNvPr>
                <p14:cNvContentPartPr/>
                <p14:nvPr/>
              </p14:nvContentPartPr>
              <p14:xfrm>
                <a:off x="4715285" y="3341348"/>
                <a:ext cx="141480" cy="9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D77BE8-C285-CE4F-8B04-B24118081A4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99805" y="3326228"/>
                  <a:ext cx="172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F95550-2F04-DD4E-A258-1B362950D511}"/>
                    </a:ext>
                  </a:extLst>
                </p14:cNvPr>
                <p14:cNvContentPartPr/>
                <p14:nvPr/>
              </p14:nvContentPartPr>
              <p14:xfrm>
                <a:off x="4848125" y="3294908"/>
                <a:ext cx="232560" cy="11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F95550-2F04-DD4E-A258-1B362950D5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32645" y="3279428"/>
                  <a:ext cx="26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D2927B-BC15-5247-B7AA-0FB2CB6F8D86}"/>
                    </a:ext>
                  </a:extLst>
                </p14:cNvPr>
                <p14:cNvContentPartPr/>
                <p14:nvPr/>
              </p14:nvContentPartPr>
              <p14:xfrm>
                <a:off x="5110925" y="3237308"/>
                <a:ext cx="254880" cy="19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D2927B-BC15-5247-B7AA-0FB2CB6F8D8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95805" y="3221828"/>
                  <a:ext cx="285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E52D71-6334-1C46-A59B-79181599177F}"/>
                    </a:ext>
                  </a:extLst>
                </p14:cNvPr>
                <p14:cNvContentPartPr/>
                <p14:nvPr/>
              </p14:nvContentPartPr>
              <p14:xfrm>
                <a:off x="5256725" y="3310028"/>
                <a:ext cx="528840" cy="12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E52D71-6334-1C46-A59B-79181599177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41605" y="3294908"/>
                  <a:ext cx="559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B486D0-D225-764B-B925-144F70560C8B}"/>
                    </a:ext>
                  </a:extLst>
                </p14:cNvPr>
                <p14:cNvContentPartPr/>
                <p14:nvPr/>
              </p14:nvContentPartPr>
              <p14:xfrm>
                <a:off x="5483525" y="3240908"/>
                <a:ext cx="19080" cy="13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B486D0-D225-764B-B925-144F70560C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68405" y="3225788"/>
                  <a:ext cx="49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B6D9BB-8B4C-E34B-B6A7-B2EDB747A938}"/>
                    </a:ext>
                  </a:extLst>
                </p14:cNvPr>
                <p14:cNvContentPartPr/>
                <p14:nvPr/>
              </p14:nvContentPartPr>
              <p14:xfrm>
                <a:off x="5870165" y="3341348"/>
                <a:ext cx="118080" cy="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B6D9BB-8B4C-E34B-B6A7-B2EDB747A9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54685" y="3326228"/>
                  <a:ext cx="148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CB0F60-D9DF-414C-85EC-DC5A9E73A49E}"/>
                    </a:ext>
                  </a:extLst>
                </p14:cNvPr>
                <p14:cNvContentPartPr/>
                <p14:nvPr/>
              </p14:nvContentPartPr>
              <p14:xfrm>
                <a:off x="6044405" y="3278708"/>
                <a:ext cx="259560" cy="137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CB0F60-D9DF-414C-85EC-DC5A9E73A49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29285" y="3263588"/>
                  <a:ext cx="29016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115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0" y="220987"/>
            <a:ext cx="8664235" cy="515222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62FBC7-6BC4-CE40-979E-C1C2040A3F86}"/>
              </a:ext>
            </a:extLst>
          </p:cNvPr>
          <p:cNvGrpSpPr/>
          <p:nvPr/>
        </p:nvGrpSpPr>
        <p:grpSpPr>
          <a:xfrm>
            <a:off x="1091525" y="1314188"/>
            <a:ext cx="1689480" cy="274680"/>
            <a:chOff x="1091525" y="1314188"/>
            <a:chExt cx="168948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78FC4D-B885-9946-8BBB-1CAB67F227BA}"/>
                    </a:ext>
                  </a:extLst>
                </p14:cNvPr>
                <p14:cNvContentPartPr/>
                <p14:nvPr/>
              </p14:nvContentPartPr>
              <p14:xfrm>
                <a:off x="1184765" y="1346228"/>
                <a:ext cx="20520" cy="20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78FC4D-B885-9946-8BBB-1CAB67F227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9285" y="1330748"/>
                  <a:ext cx="50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DE0A1F-C024-084E-9971-E7C403AAB659}"/>
                    </a:ext>
                  </a:extLst>
                </p14:cNvPr>
                <p14:cNvContentPartPr/>
                <p14:nvPr/>
              </p14:nvContentPartPr>
              <p14:xfrm>
                <a:off x="1091525" y="1363148"/>
                <a:ext cx="204120" cy="32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DE0A1F-C024-084E-9971-E7C403AAB6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6045" y="1348028"/>
                  <a:ext cx="234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0B930A-F27E-3744-97CF-F9007B7EC708}"/>
                    </a:ext>
                  </a:extLst>
                </p14:cNvPr>
                <p14:cNvContentPartPr/>
                <p14:nvPr/>
              </p14:nvContentPartPr>
              <p14:xfrm>
                <a:off x="1104485" y="1545668"/>
                <a:ext cx="200880" cy="43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0B930A-F27E-3744-97CF-F9007B7EC7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9005" y="1530548"/>
                  <a:ext cx="231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3E4D6D-526D-EE41-BBCB-6B79C4976D74}"/>
                    </a:ext>
                  </a:extLst>
                </p14:cNvPr>
                <p14:cNvContentPartPr/>
                <p14:nvPr/>
              </p14:nvContentPartPr>
              <p14:xfrm>
                <a:off x="1332005" y="1389068"/>
                <a:ext cx="7560" cy="19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3E4D6D-526D-EE41-BBCB-6B79C4976D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6525" y="1373948"/>
                  <a:ext cx="37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DFFC6-49F4-A942-A4D2-B81C7B22EDA9}"/>
                    </a:ext>
                  </a:extLst>
                </p14:cNvPr>
                <p14:cNvContentPartPr/>
                <p14:nvPr/>
              </p14:nvContentPartPr>
              <p14:xfrm>
                <a:off x="1303565" y="1451348"/>
                <a:ext cx="134640" cy="2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DFFC6-49F4-A942-A4D2-B81C7B22ED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88445" y="1436228"/>
                  <a:ext cx="165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B8EE1A-BF85-0848-8848-8EBED6BCEE44}"/>
                    </a:ext>
                  </a:extLst>
                </p14:cNvPr>
                <p14:cNvContentPartPr/>
                <p14:nvPr/>
              </p14:nvContentPartPr>
              <p14:xfrm>
                <a:off x="1404005" y="1398788"/>
                <a:ext cx="278640" cy="152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B8EE1A-BF85-0848-8848-8EBED6BCEE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8525" y="1383668"/>
                  <a:ext cx="308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C994BD-2689-6C4B-B98F-C6FD6A972D21}"/>
                    </a:ext>
                  </a:extLst>
                </p14:cNvPr>
                <p14:cNvContentPartPr/>
                <p14:nvPr/>
              </p14:nvContentPartPr>
              <p14:xfrm>
                <a:off x="1689125" y="1314188"/>
                <a:ext cx="226800" cy="27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C994BD-2689-6C4B-B98F-C6FD6A972D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73645" y="1299068"/>
                  <a:ext cx="257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C37E03-7664-1D4F-85F3-1646609783C4}"/>
                    </a:ext>
                  </a:extLst>
                </p14:cNvPr>
                <p14:cNvContentPartPr/>
                <p14:nvPr/>
              </p14:nvContentPartPr>
              <p14:xfrm>
                <a:off x="1761125" y="1404908"/>
                <a:ext cx="189000" cy="1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C37E03-7664-1D4F-85F3-1646609783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45645" y="1389788"/>
                  <a:ext cx="219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C23F45-ADF7-D14A-817D-A1F8ED03D764}"/>
                    </a:ext>
                  </a:extLst>
                </p14:cNvPr>
                <p14:cNvContentPartPr/>
                <p14:nvPr/>
              </p14:nvContentPartPr>
              <p14:xfrm>
                <a:off x="2046245" y="1385468"/>
                <a:ext cx="315000" cy="15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C23F45-ADF7-D14A-817D-A1F8ED03D7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31125" y="1369988"/>
                  <a:ext cx="345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E6D398-DED2-7C4B-AD2C-9FE1E73F146F}"/>
                    </a:ext>
                  </a:extLst>
                </p14:cNvPr>
                <p14:cNvContentPartPr/>
                <p14:nvPr/>
              </p14:nvContentPartPr>
              <p14:xfrm>
                <a:off x="2079725" y="1342628"/>
                <a:ext cx="21960" cy="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E6D398-DED2-7C4B-AD2C-9FE1E73F14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4605" y="1327148"/>
                  <a:ext cx="52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F9283F-A986-6246-84B3-FC9D178A91D2}"/>
                    </a:ext>
                  </a:extLst>
                </p14:cNvPr>
                <p14:cNvContentPartPr/>
                <p14:nvPr/>
              </p14:nvContentPartPr>
              <p14:xfrm>
                <a:off x="2442245" y="1403828"/>
                <a:ext cx="108720" cy="37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F9283F-A986-6246-84B3-FC9D178A91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27125" y="1388348"/>
                  <a:ext cx="139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356B22-26F4-B54B-A72B-5D63634A5C2B}"/>
                    </a:ext>
                  </a:extLst>
                </p14:cNvPr>
                <p14:cNvContentPartPr/>
                <p14:nvPr/>
              </p14:nvContentPartPr>
              <p14:xfrm>
                <a:off x="2590925" y="1335068"/>
                <a:ext cx="190080" cy="23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356B22-26F4-B54B-A72B-5D63634A5C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75445" y="1319948"/>
                  <a:ext cx="2206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C7C928-5FF0-5843-A899-A2C760DA8A58}"/>
              </a:ext>
            </a:extLst>
          </p:cNvPr>
          <p:cNvGrpSpPr/>
          <p:nvPr/>
        </p:nvGrpSpPr>
        <p:grpSpPr>
          <a:xfrm>
            <a:off x="5959445" y="1161188"/>
            <a:ext cx="1813320" cy="276120"/>
            <a:chOff x="5959445" y="1161188"/>
            <a:chExt cx="181332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4305BC-068D-6D41-B4B5-DF6AF3B70EE8}"/>
                    </a:ext>
                  </a:extLst>
                </p14:cNvPr>
                <p14:cNvContentPartPr/>
                <p14:nvPr/>
              </p14:nvContentPartPr>
              <p14:xfrm>
                <a:off x="6073925" y="1262708"/>
                <a:ext cx="6120" cy="12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4305BC-068D-6D41-B4B5-DF6AF3B70E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58805" y="1247588"/>
                  <a:ext cx="36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D7C9EF-EEA0-8F4D-976E-B61BBCA0CA20}"/>
                    </a:ext>
                  </a:extLst>
                </p14:cNvPr>
                <p14:cNvContentPartPr/>
                <p14:nvPr/>
              </p14:nvContentPartPr>
              <p14:xfrm>
                <a:off x="5959445" y="1265228"/>
                <a:ext cx="208080" cy="1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D7C9EF-EEA0-8F4D-976E-B61BBCA0CA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44325" y="1250108"/>
                  <a:ext cx="238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9F41E2-4470-3A49-A087-23484E23FD7B}"/>
                    </a:ext>
                  </a:extLst>
                </p14:cNvPr>
                <p14:cNvContentPartPr/>
                <p14:nvPr/>
              </p14:nvContentPartPr>
              <p14:xfrm>
                <a:off x="5990405" y="1389068"/>
                <a:ext cx="199440" cy="4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9F41E2-4470-3A49-A087-23484E23FD7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74925" y="1373948"/>
                  <a:ext cx="230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61EE90-E941-D44F-8E9A-8318CCB03A49}"/>
                    </a:ext>
                  </a:extLst>
                </p14:cNvPr>
                <p14:cNvContentPartPr/>
                <p14:nvPr/>
              </p14:nvContentPartPr>
              <p14:xfrm>
                <a:off x="6271925" y="1219148"/>
                <a:ext cx="21600" cy="161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61EE90-E941-D44F-8E9A-8318CCB03A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56805" y="1203668"/>
                  <a:ext cx="52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A67E04-AB3B-2E4D-B948-92C6FACA4E78}"/>
                    </a:ext>
                  </a:extLst>
                </p14:cNvPr>
                <p14:cNvContentPartPr/>
                <p14:nvPr/>
              </p14:nvContentPartPr>
              <p14:xfrm>
                <a:off x="6210725" y="1291148"/>
                <a:ext cx="159480" cy="1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A67E04-AB3B-2E4D-B948-92C6FACA4E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95605" y="1275668"/>
                  <a:ext cx="190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5B6852-1DD3-9745-802E-611FA459C518}"/>
                    </a:ext>
                  </a:extLst>
                </p14:cNvPr>
                <p14:cNvContentPartPr/>
                <p14:nvPr/>
              </p14:nvContentPartPr>
              <p14:xfrm>
                <a:off x="6359045" y="1259108"/>
                <a:ext cx="258840" cy="12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5B6852-1DD3-9745-802E-611FA459C5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3565" y="1243988"/>
                  <a:ext cx="289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B333C6-E183-174E-B913-997FF1B6932A}"/>
                    </a:ext>
                  </a:extLst>
                </p14:cNvPr>
                <p14:cNvContentPartPr/>
                <p14:nvPr/>
              </p14:nvContentPartPr>
              <p14:xfrm>
                <a:off x="6636245" y="1161188"/>
                <a:ext cx="233640" cy="21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B333C6-E183-174E-B913-997FF1B693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21125" y="1146068"/>
                  <a:ext cx="264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85F67A-D970-4141-A63B-068A19CEF999}"/>
                    </a:ext>
                  </a:extLst>
                </p14:cNvPr>
                <p14:cNvContentPartPr/>
                <p14:nvPr/>
              </p14:nvContentPartPr>
              <p14:xfrm>
                <a:off x="6731645" y="1238228"/>
                <a:ext cx="548640" cy="137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85F67A-D970-4141-A63B-068A19CEF9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16525" y="1223108"/>
                  <a:ext cx="578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957B5B-EA83-8A4F-B430-1F0F9BD1DD78}"/>
                    </a:ext>
                  </a:extLst>
                </p14:cNvPr>
                <p14:cNvContentPartPr/>
                <p14:nvPr/>
              </p14:nvContentPartPr>
              <p14:xfrm>
                <a:off x="6920285" y="1175948"/>
                <a:ext cx="20520" cy="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957B5B-EA83-8A4F-B430-1F0F9BD1DD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05165" y="1160828"/>
                  <a:ext cx="50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C21DFC-8EE3-1C49-976A-BFA3FCD9576F}"/>
                    </a:ext>
                  </a:extLst>
                </p14:cNvPr>
                <p14:cNvContentPartPr/>
                <p14:nvPr/>
              </p14:nvContentPartPr>
              <p14:xfrm>
                <a:off x="7384685" y="1248308"/>
                <a:ext cx="126360" cy="7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C21DFC-8EE3-1C49-976A-BFA3FCD957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9565" y="1232828"/>
                  <a:ext cx="156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E9985D-A33E-DD44-81AA-1D1662E5ECE0}"/>
                    </a:ext>
                  </a:extLst>
                </p14:cNvPr>
                <p14:cNvContentPartPr/>
                <p14:nvPr/>
              </p14:nvContentPartPr>
              <p14:xfrm>
                <a:off x="7584485" y="1179548"/>
                <a:ext cx="188280" cy="132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E9985D-A33E-DD44-81AA-1D1662E5ECE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69365" y="1164428"/>
                  <a:ext cx="218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8CEE16-B9C3-1645-8CAB-319CAAF130C7}"/>
                    </a:ext>
                  </a:extLst>
                </p14:cNvPr>
                <p14:cNvContentPartPr/>
                <p14:nvPr/>
              </p14:nvContentPartPr>
              <p14:xfrm>
                <a:off x="7667645" y="1211588"/>
                <a:ext cx="19080" cy="174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8CEE16-B9C3-1645-8CAB-319CAAF130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52525" y="1196108"/>
                  <a:ext cx="496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52EDD1-C972-9145-8641-87EBC79E8E89}"/>
              </a:ext>
            </a:extLst>
          </p:cNvPr>
          <p:cNvGrpSpPr/>
          <p:nvPr/>
        </p:nvGrpSpPr>
        <p:grpSpPr>
          <a:xfrm>
            <a:off x="3788285" y="5142788"/>
            <a:ext cx="2564280" cy="1163880"/>
            <a:chOff x="3788285" y="5142788"/>
            <a:chExt cx="2564280" cy="11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00D9D9-6677-B84B-91A7-B9E2090221B7}"/>
                    </a:ext>
                  </a:extLst>
                </p14:cNvPr>
                <p14:cNvContentPartPr/>
                <p14:nvPr/>
              </p14:nvContentPartPr>
              <p14:xfrm>
                <a:off x="3812045" y="5142788"/>
                <a:ext cx="1635120" cy="605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00D9D9-6677-B84B-91A7-B9E2090221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96925" y="5127668"/>
                  <a:ext cx="16657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2E4B1A-6757-9345-AE75-F1F2EBC34F40}"/>
                    </a:ext>
                  </a:extLst>
                </p14:cNvPr>
                <p14:cNvContentPartPr/>
                <p14:nvPr/>
              </p14:nvContentPartPr>
              <p14:xfrm>
                <a:off x="5233685" y="5158988"/>
                <a:ext cx="305640" cy="19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2E4B1A-6757-9345-AE75-F1F2EBC34F4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18205" y="5143508"/>
                  <a:ext cx="336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8D0632-8F3D-E144-B81D-6461FCAB1F99}"/>
                    </a:ext>
                  </a:extLst>
                </p14:cNvPr>
                <p14:cNvContentPartPr/>
                <p14:nvPr/>
              </p14:nvContentPartPr>
              <p14:xfrm>
                <a:off x="3788285" y="5314508"/>
                <a:ext cx="173520" cy="251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8D0632-8F3D-E144-B81D-6461FCAB1F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73165" y="5299388"/>
                  <a:ext cx="204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9269DA-638C-B547-9B6E-EBC84CD65C17}"/>
                    </a:ext>
                  </a:extLst>
                </p14:cNvPr>
                <p14:cNvContentPartPr/>
                <p14:nvPr/>
              </p14:nvContentPartPr>
              <p14:xfrm>
                <a:off x="3867485" y="5940188"/>
                <a:ext cx="131400" cy="25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9269DA-638C-B547-9B6E-EBC84CD65C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52005" y="5925068"/>
                  <a:ext cx="161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7BFEC0-2992-A043-8C6E-9BA3F5017B5E}"/>
                    </a:ext>
                  </a:extLst>
                </p14:cNvPr>
                <p14:cNvContentPartPr/>
                <p14:nvPr/>
              </p14:nvContentPartPr>
              <p14:xfrm>
                <a:off x="4019405" y="5930468"/>
                <a:ext cx="273960" cy="20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7BFEC0-2992-A043-8C6E-9BA3F5017B5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4285" y="5915348"/>
                  <a:ext cx="304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9C84B0-816C-EE40-8E6C-0CDE97F637C0}"/>
                    </a:ext>
                  </a:extLst>
                </p14:cNvPr>
                <p14:cNvContentPartPr/>
                <p14:nvPr/>
              </p14:nvContentPartPr>
              <p14:xfrm>
                <a:off x="4181045" y="5923268"/>
                <a:ext cx="548640" cy="195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9C84B0-816C-EE40-8E6C-0CDE97F637C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65565" y="5907788"/>
                  <a:ext cx="578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1BA35A-D60C-124F-B946-4DEBF6DF5595}"/>
                    </a:ext>
                  </a:extLst>
                </p14:cNvPr>
                <p14:cNvContentPartPr/>
                <p14:nvPr/>
              </p14:nvContentPartPr>
              <p14:xfrm>
                <a:off x="4581005" y="5948108"/>
                <a:ext cx="71640" cy="4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1BA35A-D60C-124F-B946-4DEBF6DF55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65885" y="5932628"/>
                  <a:ext cx="102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9D66EF-7579-CD4D-BDC9-1C527DCAC45C}"/>
                    </a:ext>
                  </a:extLst>
                </p14:cNvPr>
                <p14:cNvContentPartPr/>
                <p14:nvPr/>
              </p14:nvContentPartPr>
              <p14:xfrm>
                <a:off x="4753805" y="6013628"/>
                <a:ext cx="98280" cy="293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9D66EF-7579-CD4D-BDC9-1C527DCAC4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38685" y="5998508"/>
                  <a:ext cx="128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7E6B74-D028-A04F-86B9-9F785083E013}"/>
                    </a:ext>
                  </a:extLst>
                </p14:cNvPr>
                <p14:cNvContentPartPr/>
                <p14:nvPr/>
              </p14:nvContentPartPr>
              <p14:xfrm>
                <a:off x="4975565" y="6083468"/>
                <a:ext cx="57960" cy="7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7E6B74-D028-A04F-86B9-9F785083E0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60085" y="6068348"/>
                  <a:ext cx="88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949660-9401-3E49-9909-5DDC7C5EA3E8}"/>
                    </a:ext>
                  </a:extLst>
                </p14:cNvPr>
                <p14:cNvContentPartPr/>
                <p14:nvPr/>
              </p14:nvContentPartPr>
              <p14:xfrm>
                <a:off x="5007245" y="5976908"/>
                <a:ext cx="8640" cy="1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949660-9401-3E49-9909-5DDC7C5EA3E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92125" y="5961788"/>
                  <a:ext cx="39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BFFBD5-5DC0-4946-AD84-BF3CC8FE8B28}"/>
                    </a:ext>
                  </a:extLst>
                </p14:cNvPr>
                <p14:cNvContentPartPr/>
                <p14:nvPr/>
              </p14:nvContentPartPr>
              <p14:xfrm>
                <a:off x="5244125" y="5911028"/>
                <a:ext cx="166680" cy="164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BFFBD5-5DC0-4946-AD84-BF3CC8FE8B2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29005" y="5895548"/>
                  <a:ext cx="196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33FDF3-423D-B442-A9FF-89F2C60A3A1A}"/>
                    </a:ext>
                  </a:extLst>
                </p14:cNvPr>
                <p14:cNvContentPartPr/>
                <p14:nvPr/>
              </p14:nvContentPartPr>
              <p14:xfrm>
                <a:off x="5430245" y="5882588"/>
                <a:ext cx="190080" cy="159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33FDF3-423D-B442-A9FF-89F2C60A3A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15125" y="5867468"/>
                  <a:ext cx="220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22A329-59CB-6C41-BD2E-3A7D1F51A578}"/>
                    </a:ext>
                  </a:extLst>
                </p14:cNvPr>
                <p14:cNvContentPartPr/>
                <p14:nvPr/>
              </p14:nvContentPartPr>
              <p14:xfrm>
                <a:off x="5810045" y="5908508"/>
                <a:ext cx="121680" cy="175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22A329-59CB-6C41-BD2E-3A7D1F51A57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94565" y="5893388"/>
                  <a:ext cx="152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16A0AF-25A0-DF48-8061-C192F9CB18ED}"/>
                    </a:ext>
                  </a:extLst>
                </p14:cNvPr>
                <p14:cNvContentPartPr/>
                <p14:nvPr/>
              </p14:nvContentPartPr>
              <p14:xfrm>
                <a:off x="6017405" y="5842628"/>
                <a:ext cx="15840" cy="209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16A0AF-25A0-DF48-8061-C192F9CB18E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02285" y="5827508"/>
                  <a:ext cx="4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2159D9-AF2D-954C-839E-5D29588B89E5}"/>
                    </a:ext>
                  </a:extLst>
                </p14:cNvPr>
                <p14:cNvContentPartPr/>
                <p14:nvPr/>
              </p14:nvContentPartPr>
              <p14:xfrm>
                <a:off x="5968445" y="5907068"/>
                <a:ext cx="300600" cy="12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2159D9-AF2D-954C-839E-5D29588B89E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52965" y="5891948"/>
                  <a:ext cx="331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51511F-0F03-A843-B234-72FF37B76858}"/>
                    </a:ext>
                  </a:extLst>
                </p14:cNvPr>
                <p14:cNvContentPartPr/>
                <p14:nvPr/>
              </p14:nvContentPartPr>
              <p14:xfrm>
                <a:off x="6244925" y="5817788"/>
                <a:ext cx="7560" cy="321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51511F-0F03-A843-B234-72FF37B768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29805" y="5802668"/>
                  <a:ext cx="37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B0E9AC-0454-A846-B2E8-D1F6FA485972}"/>
                    </a:ext>
                  </a:extLst>
                </p14:cNvPr>
                <p14:cNvContentPartPr/>
                <p14:nvPr/>
              </p14:nvContentPartPr>
              <p14:xfrm>
                <a:off x="6232325" y="5904908"/>
                <a:ext cx="120240" cy="9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B0E9AC-0454-A846-B2E8-D1F6FA4859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17205" y="5889428"/>
                  <a:ext cx="15048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0604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1912"/>
            <a:ext cx="3024336" cy="668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12474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OUT…</a:t>
            </a:r>
          </a:p>
        </p:txBody>
      </p:sp>
    </p:spTree>
    <p:extLst>
      <p:ext uri="{BB962C8B-B14F-4D97-AF65-F5344CB8AC3E}">
        <p14:creationId xmlns:p14="http://schemas.microsoft.com/office/powerpoint/2010/main" val="375569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82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Consider eight data points with two dimensions X and Y as candidates. Find three clusters using the k means algorithm.</a:t>
            </a:r>
            <a:endParaRPr lang="en-IN" dirty="0">
              <a:ea typeface="Calibri"/>
              <a:cs typeface="Times New Roman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5837"/>
              </p:ext>
            </p:extLst>
          </p:nvPr>
        </p:nvGraphicFramePr>
        <p:xfrm>
          <a:off x="611560" y="3140968"/>
          <a:ext cx="8229600" cy="3215259"/>
        </p:xfrm>
        <a:graphic>
          <a:graphicData uri="http://schemas.openxmlformats.org/drawingml/2006/table">
            <a:tbl>
              <a:tblPr/>
              <a:tblGrid>
                <a:gridCol w="24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310" marR="32131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5049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0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No. of clusters = 3 (i.e.) K = 3</a:t>
            </a:r>
          </a:p>
        </p:txBody>
      </p:sp>
    </p:spTree>
    <p:extLst>
      <p:ext uri="{BB962C8B-B14F-4D97-AF65-F5344CB8AC3E}">
        <p14:creationId xmlns:p14="http://schemas.microsoft.com/office/powerpoint/2010/main" val="247304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664296"/>
          </a:xfrm>
        </p:spPr>
        <p:txBody>
          <a:bodyPr>
            <a:noAutofit/>
          </a:bodyPr>
          <a:lstStyle/>
          <a:p>
            <a:r>
              <a:rPr lang="en-IN" sz="3600" dirty="0"/>
              <a:t>Find the centroid</a:t>
            </a:r>
          </a:p>
          <a:p>
            <a:pPr marL="0" indent="0">
              <a:buNone/>
            </a:pPr>
            <a:r>
              <a:rPr lang="en-US" sz="3600" dirty="0"/>
              <a:t>	Initial Seeds:</a:t>
            </a:r>
            <a:endParaRPr lang="en-IN" sz="3600" dirty="0"/>
          </a:p>
          <a:p>
            <a:pPr marL="0" indent="0">
              <a:buNone/>
            </a:pPr>
            <a:r>
              <a:rPr lang="en-US" sz="3600" dirty="0"/>
              <a:t>		Seed1(P1)=(1,1) </a:t>
            </a:r>
          </a:p>
          <a:p>
            <a:pPr marL="0" indent="0">
              <a:buNone/>
            </a:pPr>
            <a:r>
              <a:rPr lang="en-US" sz="3600" dirty="0"/>
              <a:t>		Seed2(P4)=(5,7) </a:t>
            </a:r>
          </a:p>
          <a:p>
            <a:pPr marL="0" indent="0">
              <a:buNone/>
            </a:pPr>
            <a:r>
              <a:rPr lang="en-US" sz="3600" dirty="0"/>
              <a:t>		Seed3(P7)=(1,2)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9647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Find the distance between objects (points) and centroids using Manhattan distance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8774"/>
              </p:ext>
            </p:extLst>
          </p:nvPr>
        </p:nvGraphicFramePr>
        <p:xfrm>
          <a:off x="457200" y="1988840"/>
          <a:ext cx="8229600" cy="4404555"/>
        </p:xfrm>
        <a:graphic>
          <a:graphicData uri="http://schemas.openxmlformats.org/drawingml/2006/table">
            <a:tbl>
              <a:tblPr/>
              <a:tblGrid>
                <a:gridCol w="183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5" descr="http://www.improvedoutcomes.com/docs/WebSiteDocs/image/diagram_manhattan_distance_metr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1052736"/>
            <a:ext cx="2143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12"/>
            <a:ext cx="8229600" cy="676672"/>
          </a:xfrm>
        </p:spPr>
        <p:txBody>
          <a:bodyPr/>
          <a:lstStyle/>
          <a:p>
            <a:r>
              <a:rPr lang="en-IN" dirty="0"/>
              <a:t>Grouping based on minimum distance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1822"/>
              </p:ext>
            </p:extLst>
          </p:nvPr>
        </p:nvGraphicFramePr>
        <p:xfrm>
          <a:off x="323528" y="1772816"/>
          <a:ext cx="8229601" cy="4470531"/>
        </p:xfrm>
        <a:graphic>
          <a:graphicData uri="http://schemas.openxmlformats.org/drawingml/2006/table">
            <a:tbl>
              <a:tblPr/>
              <a:tblGrid>
                <a:gridCol w="153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800" b="1" dirty="0">
                        <a:solidFill>
                          <a:srgbClr val="0066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7139"/>
            <a:ext cx="8602663" cy="41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New Clusters members are: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Seed Calculation: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Seed1 = (1/2)[(1+3),(1+1)] =(2,1)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Seed2= (1/3)[(6+4+5),(7+6+7)] = (5,6.66)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Seed3 = (1/3)[(5+2+1),(2+3+2)] =(2.66,2.33)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33263"/>
              </p:ext>
            </p:extLst>
          </p:nvPr>
        </p:nvGraphicFramePr>
        <p:xfrm>
          <a:off x="395536" y="1628800"/>
          <a:ext cx="8229600" cy="4404555"/>
        </p:xfrm>
        <a:graphic>
          <a:graphicData uri="http://schemas.openxmlformats.org/drawingml/2006/table">
            <a:tbl>
              <a:tblPr/>
              <a:tblGrid>
                <a:gridCol w="126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(2,1)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 (2.66,2.33)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2.127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5.741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5.385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3.907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3.1623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2.3632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1.6925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1.328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91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New clusters members 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pPr marL="0" indent="0">
              <a:spcAft>
                <a:spcPts val="0"/>
              </a:spcAft>
              <a:buNone/>
            </a:pPr>
            <a:endParaRPr lang="en-IN" dirty="0"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Seed Calculation</a:t>
            </a:r>
            <a:r>
              <a:rPr lang="en-US" b="1" dirty="0">
                <a:ea typeface="Times New Roman"/>
              </a:rPr>
              <a:t>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Seed1 = (1/3)[(1+1+1),(1+2+1)] =(1.67,1.34)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Seed2= (1/3)[(6+4+5),(7+6+7)] = (5,6.66)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Seed3 = (1/2)[(5+2),(2+3)] =(3.5,2.5)</a:t>
            </a:r>
            <a:endParaRPr lang="en-IN" dirty="0">
              <a:ea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58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Compare previous clusters members with current clusters members. Both members are same means stop the process otherwise repeat the step 4. </a:t>
            </a:r>
          </a:p>
          <a:p>
            <a:r>
              <a:rPr lang="en-IN" dirty="0"/>
              <a:t>Previous clusters members </a:t>
            </a:r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</a:p>
          <a:p>
            <a:r>
              <a:rPr lang="en-IN" dirty="0"/>
              <a:t>Current or </a:t>
            </a:r>
            <a:r>
              <a:rPr lang="en-US" dirty="0">
                <a:ea typeface="Calibri"/>
              </a:rPr>
              <a:t>New </a:t>
            </a:r>
            <a:r>
              <a:rPr lang="en-IN" dirty="0"/>
              <a:t>clusters members </a:t>
            </a:r>
            <a:r>
              <a:rPr lang="en-US" dirty="0">
                <a:ea typeface="Calibri"/>
              </a:rPr>
              <a:t>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5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14594"/>
              </p:ext>
            </p:extLst>
          </p:nvPr>
        </p:nvGraphicFramePr>
        <p:xfrm>
          <a:off x="467544" y="1600201"/>
          <a:ext cx="8280920" cy="4404555"/>
        </p:xfrm>
        <a:graphic>
          <a:graphicData uri="http://schemas.openxmlformats.org/drawingml/2006/table">
            <a:tbl>
              <a:tblPr/>
              <a:tblGrid>
                <a:gridCol w="131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5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(1.67,1.34)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(3.5,2.5)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0.577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2.915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3.53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6.57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4.743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2.55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1.372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9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Autofit/>
          </a:bodyPr>
          <a:lstStyle/>
          <a:p>
            <a:pPr lvl="0" algn="just"/>
            <a:r>
              <a:rPr lang="en-IN" sz="2800" dirty="0">
                <a:solidFill>
                  <a:prstClr val="black"/>
                </a:solidFill>
              </a:rPr>
              <a:t>Compare previous clusters members with current clusters members. 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Previous clusters members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Current or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New </a:t>
            </a:r>
            <a:r>
              <a:rPr lang="en-IN" sz="2800" dirty="0">
                <a:solidFill>
                  <a:prstClr val="black"/>
                </a:solidFill>
              </a:rPr>
              <a:t>clusters members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are:</a:t>
            </a:r>
            <a:endParaRPr lang="en-IN" sz="2800" dirty="0">
              <a:solidFill>
                <a:prstClr val="black"/>
              </a:solidFill>
              <a:ea typeface="Times New Roman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r>
              <a:rPr lang="en-IN" sz="2800" dirty="0">
                <a:solidFill>
                  <a:prstClr val="black"/>
                </a:solidFill>
              </a:rPr>
              <a:t>Both members are same. Stop the process.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3079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" y="61118"/>
            <a:ext cx="8750764" cy="5672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4717" y="5733255"/>
            <a:ext cx="229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728716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36" y="2636912"/>
            <a:ext cx="6538820" cy="4324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6985"/>
            <a:ext cx="3702822" cy="2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4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32568"/>
            <a:ext cx="8492076" cy="4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5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320"/>
            <a:ext cx="8925365" cy="230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5" y="2219905"/>
            <a:ext cx="7139136" cy="45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8898436" cy="42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630"/>
            <a:ext cx="8819212" cy="49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2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6632"/>
            <a:ext cx="891604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1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661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0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8124"/>
            <a:ext cx="4219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501"/>
            <a:ext cx="9052128" cy="60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782</Words>
  <Application>Microsoft Macintosh PowerPoint</Application>
  <PresentationFormat>On-screen Show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Black</vt:lpstr>
      <vt:lpstr>Calibri</vt:lpstr>
      <vt:lpstr>Times New Roman</vt:lpstr>
      <vt:lpstr>Office Theme</vt:lpstr>
      <vt:lpstr>1_Office Theme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Randomly choose the 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-2 </vt:lpstr>
      <vt:lpstr>Iteration 3</vt:lpstr>
      <vt:lpstr>Iteration 4</vt:lpstr>
      <vt:lpstr>PowerPoint Presentation</vt:lpstr>
      <vt:lpstr>PowerPoint Presentation</vt:lpstr>
      <vt:lpstr>PowerPoint Presentation</vt:lpstr>
      <vt:lpstr>Problem</vt:lpstr>
      <vt:lpstr>Step 1</vt:lpstr>
      <vt:lpstr>Step 2</vt:lpstr>
      <vt:lpstr>Step 3</vt:lpstr>
      <vt:lpstr>Step 4</vt:lpstr>
      <vt:lpstr>PowerPoint Presentation</vt:lpstr>
      <vt:lpstr>Repeat Step 4 - 1</vt:lpstr>
      <vt:lpstr>PowerPoint Presentation</vt:lpstr>
      <vt:lpstr>PowerPoint Presentation</vt:lpstr>
      <vt:lpstr>Repeat Step 4 - 2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50</cp:revision>
  <dcterms:created xsi:type="dcterms:W3CDTF">2020-02-19T09:26:02Z</dcterms:created>
  <dcterms:modified xsi:type="dcterms:W3CDTF">2022-04-02T07:27:50Z</dcterms:modified>
</cp:coreProperties>
</file>