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>
      <p:cViewPr varScale="1">
        <p:scale>
          <a:sx n="97" d="100"/>
          <a:sy n="97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28229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ECB3-34C7-0D42-91ED-797202E2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36"/>
            <a:ext cx="9073008" cy="61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4638"/>
            <a:ext cx="8660819" cy="61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5" y="116632"/>
            <a:ext cx="887345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3734"/>
            <a:ext cx="8677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5875435"/>
            <a:ext cx="2400300" cy="29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" y="-251285"/>
            <a:ext cx="9144000" cy="4352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789040"/>
            <a:ext cx="2849255" cy="295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5" y="4587761"/>
            <a:ext cx="4309864" cy="390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85228"/>
            <a:ext cx="5400624" cy="483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12674"/>
            <a:ext cx="2339752" cy="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87" y="12897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2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2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Outlier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59</cp:revision>
  <dcterms:created xsi:type="dcterms:W3CDTF">2020-02-19T09:26:02Z</dcterms:created>
  <dcterms:modified xsi:type="dcterms:W3CDTF">2022-04-02T12:44:42Z</dcterms:modified>
</cp:coreProperties>
</file>