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3" r:id="rId5"/>
    <p:sldId id="272" r:id="rId6"/>
    <p:sldId id="275" r:id="rId7"/>
    <p:sldId id="280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A22A-7B38-40A9-AE61-D94D87ABF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INFLUENCING PROCRASTINATION IN OUR DAILY LIFE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3C938-4117-4634-BF28-D8F9CE17E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Under the Guidance of </a:t>
            </a:r>
            <a:r>
              <a:rPr lang="en-US" b="1" u="sng" dirty="0"/>
              <a:t>Professor </a:t>
            </a:r>
            <a:r>
              <a:rPr lang="en-US" b="1" u="sng" dirty="0" err="1"/>
              <a:t>Bhuvaneswari</a:t>
            </a:r>
            <a:r>
              <a:rPr lang="en-US" b="1" u="sng" dirty="0"/>
              <a:t> M</a:t>
            </a:r>
          </a:p>
          <a:p>
            <a:r>
              <a:rPr lang="en-US" dirty="0"/>
              <a:t>Team Leader : </a:t>
            </a:r>
            <a:r>
              <a:rPr lang="en-US" b="1" u="sng" dirty="0" err="1"/>
              <a:t>Ansh</a:t>
            </a:r>
            <a:r>
              <a:rPr lang="en-US" b="1" u="sng" dirty="0"/>
              <a:t> G V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771620-B7CB-43BC-A5B6-FAE414691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160" y="3225799"/>
            <a:ext cx="233172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77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BAB7-71C5-40D0-97C5-E0643415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82E7-114F-44B8-856B-4B0BC61B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Ansh</a:t>
            </a:r>
            <a:r>
              <a:rPr lang="en-US" dirty="0"/>
              <a:t> G V                            - 19BME0274</a:t>
            </a:r>
          </a:p>
          <a:p>
            <a:r>
              <a:rPr lang="en-US" dirty="0" err="1"/>
              <a:t>Paritosh</a:t>
            </a:r>
            <a:r>
              <a:rPr lang="en-US" dirty="0"/>
              <a:t> Kumar </a:t>
            </a:r>
            <a:r>
              <a:rPr lang="en-US" dirty="0" err="1"/>
              <a:t>Patro</a:t>
            </a:r>
            <a:r>
              <a:rPr lang="en-US" dirty="0"/>
              <a:t>        - 19BME0387</a:t>
            </a:r>
          </a:p>
          <a:p>
            <a:r>
              <a:rPr lang="en-US" dirty="0"/>
              <a:t>Ashish Anand                     - 20BCE0369</a:t>
            </a:r>
          </a:p>
          <a:p>
            <a:r>
              <a:rPr lang="en-US" dirty="0" err="1"/>
              <a:t>Mothishwaran</a:t>
            </a:r>
            <a:r>
              <a:rPr lang="en-US" dirty="0"/>
              <a:t> C                - 19MID0017</a:t>
            </a:r>
          </a:p>
          <a:p>
            <a:r>
              <a:rPr lang="en-US" dirty="0" err="1"/>
              <a:t>Sabarinathan</a:t>
            </a:r>
            <a:r>
              <a:rPr lang="en-US" dirty="0"/>
              <a:t> R V              - 19MID0057</a:t>
            </a:r>
          </a:p>
          <a:p>
            <a:r>
              <a:rPr lang="en-US" dirty="0"/>
              <a:t>Tharun S                              - 19MID0031</a:t>
            </a:r>
          </a:p>
          <a:p>
            <a:r>
              <a:rPr lang="en-US" dirty="0"/>
              <a:t>Prashanth S                         - 19MID0020</a:t>
            </a:r>
          </a:p>
          <a:p>
            <a:r>
              <a:rPr lang="en-US" dirty="0" err="1"/>
              <a:t>Udhaya</a:t>
            </a:r>
            <a:r>
              <a:rPr lang="en-US" dirty="0"/>
              <a:t> Priya S                   - 19MID0058</a:t>
            </a:r>
          </a:p>
          <a:p>
            <a:r>
              <a:rPr lang="en-US" dirty="0" err="1"/>
              <a:t>Bazaru</a:t>
            </a:r>
            <a:r>
              <a:rPr lang="en-US" dirty="0"/>
              <a:t> </a:t>
            </a:r>
            <a:r>
              <a:rPr lang="en-US" dirty="0" err="1"/>
              <a:t>Syam</a:t>
            </a:r>
            <a:r>
              <a:rPr lang="en-US" dirty="0"/>
              <a:t> Sai Abhilash - 19BME0687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CE6942-FDB6-4155-A709-0D2CAD30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760" y="2470572"/>
            <a:ext cx="4714240" cy="314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484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4BCC8B00-7646-4C46-8DD7-701BCBEA9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49D14155-4CDA-3443-BC6E-2777650F7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91"/>
          <a:stretch/>
        </p:blipFill>
        <p:spPr>
          <a:xfrm>
            <a:off x="870204" y="873252"/>
            <a:ext cx="10451592" cy="5111496"/>
          </a:xfrm>
          <a:prstGeom prst="rect">
            <a:avLst/>
          </a:prstGeom>
          <a:ln w="31750" cap="sq">
            <a:noFill/>
            <a:miter lim="8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A77ADA-70A0-6F43-B4CA-D4B634EF9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668" y="2100330"/>
            <a:ext cx="6248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6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orms response chart. Question title: If it is time to turn off the lights at night, I overthink what I read/watch before sleeping. Number of responses: 88 responses.">
            <a:extLst>
              <a:ext uri="{FF2B5EF4-FFF2-40B4-BE49-F238E27FC236}">
                <a16:creationId xmlns:a16="http://schemas.microsoft.com/office/drawing/2014/main" id="{ED8A7E89-30FA-DD45-95A7-4A95F0FB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623" y="1566834"/>
            <a:ext cx="3743536" cy="177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orms response chart. Question title: I go to bed early if I must get up early in the morning. Number of responses: 88 responses.">
            <a:extLst>
              <a:ext uri="{FF2B5EF4-FFF2-40B4-BE49-F238E27FC236}">
                <a16:creationId xmlns:a16="http://schemas.microsoft.com/office/drawing/2014/main" id="{0F5B5D82-D9FE-B744-B54C-14354FE0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4231" y="3124024"/>
            <a:ext cx="3743538" cy="177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orms response chart. Question title: I easily stop with my activities when it is time to go to bed. Number of responses: 88 responses.">
            <a:extLst>
              <a:ext uri="{FF2B5EF4-FFF2-40B4-BE49-F238E27FC236}">
                <a16:creationId xmlns:a16="http://schemas.microsoft.com/office/drawing/2014/main" id="{7A7A8FA2-42B1-CC48-8546-E3A1594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9839" y="1563013"/>
            <a:ext cx="3751582" cy="1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orms response chart. Question title: I often watch movies night. Number of responses: 88 responses.">
            <a:extLst>
              <a:ext uri="{FF2B5EF4-FFF2-40B4-BE49-F238E27FC236}">
                <a16:creationId xmlns:a16="http://schemas.microsoft.com/office/drawing/2014/main" id="{CEC37D22-E325-A84D-A166-DE64C8AFA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623" y="4789240"/>
            <a:ext cx="3743537" cy="177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orms response chart. Question title: I have a regular bedtime which I keep to. Number of responses: 88 responses.">
            <a:extLst>
              <a:ext uri="{FF2B5EF4-FFF2-40B4-BE49-F238E27FC236}">
                <a16:creationId xmlns:a16="http://schemas.microsoft.com/office/drawing/2014/main" id="{3D1B4B80-68AC-094B-A286-E6CD9090F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9839" y="4789240"/>
            <a:ext cx="3743538" cy="177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33101B3F-2562-6143-8484-6054195F5C80}"/>
              </a:ext>
            </a:extLst>
          </p:cNvPr>
          <p:cNvSpPr txBox="1">
            <a:spLocks/>
          </p:cNvSpPr>
          <p:nvPr/>
        </p:nvSpPr>
        <p:spPr>
          <a:xfrm>
            <a:off x="198623" y="480954"/>
            <a:ext cx="11886285" cy="4458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To investigate if watching/reading before bedtime makes us procrastinate in our sleep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7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Forms response chart. Question title: I postpone my work due to sudden/unexpected plans with my circle. Number of responses: 88 responses.">
            <a:extLst>
              <a:ext uri="{FF2B5EF4-FFF2-40B4-BE49-F238E27FC236}">
                <a16:creationId xmlns:a16="http://schemas.microsoft.com/office/drawing/2014/main" id="{9E5D6056-546D-F546-83C9-AFC94649D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48" y="1451726"/>
            <a:ext cx="3485492" cy="165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 descr="Forms response chart. Question title: I get upset easily and delay my work if I have negative argument with my colleague. Number of responses: 88 responses.">
            <a:extLst>
              <a:ext uri="{FF2B5EF4-FFF2-40B4-BE49-F238E27FC236}">
                <a16:creationId xmlns:a16="http://schemas.microsoft.com/office/drawing/2014/main" id="{02AAA52E-D17A-5445-94A4-2AE02C3A3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619" y="3783220"/>
            <a:ext cx="3416957" cy="162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 descr="Forms response chart. Question title: I get inspired by my friend’s circle work punctuality. Number of responses: 88 responses.">
            <a:extLst>
              <a:ext uri="{FF2B5EF4-FFF2-40B4-BE49-F238E27FC236}">
                <a16:creationId xmlns:a16="http://schemas.microsoft.com/office/drawing/2014/main" id="{92EBDE75-4D2D-344A-B284-228CCB32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5469" y="2578499"/>
            <a:ext cx="3581061" cy="17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orms response chart. Question title: I get demotivated on comparing myself with others and postpone my works. Number of responses: 88 responses.">
            <a:extLst>
              <a:ext uri="{FF2B5EF4-FFF2-40B4-BE49-F238E27FC236}">
                <a16:creationId xmlns:a16="http://schemas.microsoft.com/office/drawing/2014/main" id="{CB8970E5-91F8-A041-B044-1FBA0F3F1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1459" y="1451726"/>
            <a:ext cx="3404605" cy="16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orms response chart. Question title: I get discouraged by my higher officials/Family. Number of responses: 88 responses.">
            <a:extLst>
              <a:ext uri="{FF2B5EF4-FFF2-40B4-BE49-F238E27FC236}">
                <a16:creationId xmlns:a16="http://schemas.microsoft.com/office/drawing/2014/main" id="{5DE9141F-47A2-3E46-BD58-1DAE4AEAA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1276" y="3878588"/>
            <a:ext cx="3462909" cy="164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22F9694A-7873-7B4F-960D-7C22C059512A}"/>
              </a:ext>
            </a:extLst>
          </p:cNvPr>
          <p:cNvSpPr txBox="1">
            <a:spLocks/>
          </p:cNvSpPr>
          <p:nvPr/>
        </p:nvSpPr>
        <p:spPr>
          <a:xfrm>
            <a:off x="503482" y="225243"/>
            <a:ext cx="11346648" cy="9328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To investigate whether the type of             people around us make us procrastinate in our daily work/activities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88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Forms response chart. Question title: I spend time worrying about making mistakes before starting on a task. Number of responses: 87 responses.">
            <a:extLst>
              <a:ext uri="{FF2B5EF4-FFF2-40B4-BE49-F238E27FC236}">
                <a16:creationId xmlns:a16="http://schemas.microsoft.com/office/drawing/2014/main" id="{152413F1-7B3B-3748-9EF8-4E5A62FE5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835" y="1052123"/>
            <a:ext cx="3764042" cy="178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orms response chart. Question title: I leave difficult tasks to the last minute and complete them under pressure. Number of responses: 88 responses.">
            <a:extLst>
              <a:ext uri="{FF2B5EF4-FFF2-40B4-BE49-F238E27FC236}">
                <a16:creationId xmlns:a16="http://schemas.microsoft.com/office/drawing/2014/main" id="{5F145B6E-64A2-AD45-BD6F-BC547CA40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4232" y="2874120"/>
            <a:ext cx="3743538" cy="177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orms response chart. Question title: I tend to delay implementing plans I have agreed. Number of responses: 88 responses.">
            <a:extLst>
              <a:ext uri="{FF2B5EF4-FFF2-40B4-BE49-F238E27FC236}">
                <a16:creationId xmlns:a16="http://schemas.microsoft.com/office/drawing/2014/main" id="{F446A16E-8F37-DF4E-8837-D2621CBCC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5125" y="1052123"/>
            <a:ext cx="3743540" cy="177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orms response chart. Question title: I find it hard to concentrate and get focused on a task. Number of responses: 88 responses.">
            <a:extLst>
              <a:ext uri="{FF2B5EF4-FFF2-40B4-BE49-F238E27FC236}">
                <a16:creationId xmlns:a16="http://schemas.microsoft.com/office/drawing/2014/main" id="{BD89BC83-6A07-2940-9055-95462E4B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336" y="4732639"/>
            <a:ext cx="3764043" cy="178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orms response chart. Question title: I miss deadlines because less important tasks have gotten in the way. Number of responses: 88 responses.">
            <a:extLst>
              <a:ext uri="{FF2B5EF4-FFF2-40B4-BE49-F238E27FC236}">
                <a16:creationId xmlns:a16="http://schemas.microsoft.com/office/drawing/2014/main" id="{D9390C41-D5A1-504B-AE3E-47BBC0DE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5125" y="4732639"/>
            <a:ext cx="3743542" cy="177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7B06C37-A1F0-BB46-A7EE-59149ED37E21}"/>
              </a:ext>
            </a:extLst>
          </p:cNvPr>
          <p:cNvSpPr/>
          <p:nvPr/>
        </p:nvSpPr>
        <p:spPr>
          <a:xfrm>
            <a:off x="86498" y="164927"/>
            <a:ext cx="119984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FFFF"/>
                </a:solidFill>
                <a:latin typeface="Google Sans"/>
              </a:rPr>
              <a:t>To investigate whether the type of people around us make us procrastinate in our daily work/activities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804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75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BD0A5C-0639-4158-A323-E3214D0215F5}"/>
              </a:ext>
            </a:extLst>
          </p:cNvPr>
          <p:cNvSpPr/>
          <p:nvPr/>
        </p:nvSpPr>
        <p:spPr>
          <a:xfrm>
            <a:off x="2858580" y="2967335"/>
            <a:ext cx="6474849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</a:t>
            </a:r>
          </a:p>
          <a:p>
            <a:pPr algn="ctr"/>
            <a:r>
              <a:rPr lang="en-US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!!!</a:t>
            </a:r>
            <a:endParaRPr lang="en-US" sz="8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68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246</TotalTime>
  <Words>117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Google Sans</vt:lpstr>
      <vt:lpstr>Vapor Trail</vt:lpstr>
      <vt:lpstr>FACTORS INFLUENCING PROCRASTINATION IN OUR DAILY LIFE</vt:lpstr>
      <vt:lpstr>TEAM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INFLUENCING PROCRASTINATION IN OUR DAILY LIFE</dc:title>
  <dc:creator>Tharun Sathiyamurthy</dc:creator>
  <cp:lastModifiedBy>PRASHANTH S</cp:lastModifiedBy>
  <cp:revision>65</cp:revision>
  <dcterms:created xsi:type="dcterms:W3CDTF">2022-02-08T16:43:00Z</dcterms:created>
  <dcterms:modified xsi:type="dcterms:W3CDTF">2022-04-08T16:10:46Z</dcterms:modified>
</cp:coreProperties>
</file>