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A22A-7B38-40A9-AE61-D94D87ABF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PROCRASTINATION IN OUR DAILY LIFE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C938-4117-4634-BF28-D8F9CE17E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 the Guidance of </a:t>
            </a:r>
            <a:r>
              <a:rPr lang="en-US" b="1" u="sng" dirty="0"/>
              <a:t>Professor </a:t>
            </a:r>
            <a:r>
              <a:rPr lang="en-US" b="1" u="sng" dirty="0" err="1"/>
              <a:t>Bhuvaneswari</a:t>
            </a:r>
            <a:r>
              <a:rPr lang="en-US" b="1" u="sng" dirty="0"/>
              <a:t> M</a:t>
            </a:r>
          </a:p>
          <a:p>
            <a:r>
              <a:rPr lang="en-US" dirty="0"/>
              <a:t>Team Leader : </a:t>
            </a:r>
            <a:r>
              <a:rPr lang="en-US" b="1" u="sng" dirty="0" err="1"/>
              <a:t>Ansh</a:t>
            </a:r>
            <a:r>
              <a:rPr lang="en-US" b="1" u="sng" dirty="0"/>
              <a:t> G 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771620-B7CB-43BC-A5B6-FAE41469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3225799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70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7E1A-1EBF-41F4-ABFE-F4A26AEF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METHEDOLOGY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F635-73FE-48EB-A457-1ACC12B5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to conduct a survey of at least 100 people using Google forms to validate the hypothesis that were decided based on the objectives.</a:t>
            </a:r>
          </a:p>
          <a:p>
            <a:endParaRPr lang="en-US" dirty="0"/>
          </a:p>
          <a:p>
            <a:r>
              <a:rPr lang="en-US" dirty="0"/>
              <a:t>We, as of now decided to use the valid statistical testing techniques for examining the survey result.</a:t>
            </a:r>
          </a:p>
          <a:p>
            <a:endParaRPr lang="en-US" dirty="0"/>
          </a:p>
          <a:p>
            <a:r>
              <a:rPr lang="en-US" dirty="0"/>
              <a:t>The specific statistical testing method will depend upon the type of Data collected from the survey.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4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073-2FFD-491A-8FDB-F015CD2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QUESTIONNAIRES-1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4687C-048C-406A-B071-DC72EB4F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721632"/>
              </p:ext>
            </p:extLst>
          </p:nvPr>
        </p:nvGraphicFramePr>
        <p:xfrm>
          <a:off x="685800" y="2193924"/>
          <a:ext cx="10820400" cy="35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40">
                  <a:extLst>
                    <a:ext uri="{9D8B030D-6E8A-4147-A177-3AD203B41FA5}">
                      <a16:colId xmlns:a16="http://schemas.microsoft.com/office/drawing/2014/main" val="2145766524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87638132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  <a:p>
                      <a:pPr algn="ctr"/>
                      <a:r>
                        <a:rPr lang="en-US" dirty="0"/>
                        <a:t>(1-5)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1865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often watch movies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469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go to bed early if I must get up early in the morning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450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If it is time to turn off the lights at night, I overthink what I read/watch before sleeping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839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have a regular bedtime which I keep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294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easily stop with my activities when it is time to go to bed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34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073-2FFD-491A-8FDB-F015CD2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QUESTIONNAIRES-2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4687C-048C-406A-B071-DC72EB4F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76997"/>
              </p:ext>
            </p:extLst>
          </p:nvPr>
        </p:nvGraphicFramePr>
        <p:xfrm>
          <a:off x="685800" y="2193924"/>
          <a:ext cx="10820400" cy="35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40">
                  <a:extLst>
                    <a:ext uri="{9D8B030D-6E8A-4147-A177-3AD203B41FA5}">
                      <a16:colId xmlns:a16="http://schemas.microsoft.com/office/drawing/2014/main" val="2145766524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87638132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  <a:p>
                      <a:pPr algn="ctr"/>
                      <a:r>
                        <a:rPr lang="en-US" dirty="0"/>
                        <a:t>(1-5)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1865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inspired by my friend’s circle work punctuality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469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postpone my work due to sudden/unexpected plans with my circle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450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discouraged by my higher officials/Family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839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demotivated on comparing myself with others and postpone my 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294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upset easily and delay my work if I have negative argument with my colleague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3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073-2FFD-491A-8FDB-F015CD2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QUESTIONNAIRES-3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4687C-048C-406A-B071-DC72EB4F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01089"/>
              </p:ext>
            </p:extLst>
          </p:nvPr>
        </p:nvGraphicFramePr>
        <p:xfrm>
          <a:off x="685800" y="2193924"/>
          <a:ext cx="10820400" cy="350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40">
                  <a:extLst>
                    <a:ext uri="{9D8B030D-6E8A-4147-A177-3AD203B41FA5}">
                      <a16:colId xmlns:a16="http://schemas.microsoft.com/office/drawing/2014/main" val="2145766524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87638132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  <a:p>
                      <a:pPr algn="ctr"/>
                      <a:r>
                        <a:rPr lang="en-US" dirty="0"/>
                        <a:t>(1-5)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1865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find it hard to concentrate and get focused on a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469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leave difficult tasks to the last minute and complete them under pressure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450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tend to delay implementing plans I have agreed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839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miss deadlines because less important tasks have gotten in the 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294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spend time worrying about making mistakes before starting on a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83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E09569-06E2-43D8-AEFC-ECC547BA860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5E629-DE84-4571-9902-0042F89847D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7E48A-E83D-44E8-A099-9A4BAB8343D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66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BD0A5C-0639-4158-A323-E3214D0215F5}"/>
              </a:ext>
            </a:extLst>
          </p:cNvPr>
          <p:cNvSpPr/>
          <p:nvPr/>
        </p:nvSpPr>
        <p:spPr>
          <a:xfrm>
            <a:off x="2858580" y="2967335"/>
            <a:ext cx="647484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!!!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8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BAB7-71C5-40D0-97C5-E0643415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82E7-114F-44B8-856B-4B0BC61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Ansh</a:t>
            </a:r>
            <a:r>
              <a:rPr lang="en-US" dirty="0"/>
              <a:t> G V                            - 19BME0274</a:t>
            </a:r>
          </a:p>
          <a:p>
            <a:r>
              <a:rPr lang="en-US" dirty="0" err="1"/>
              <a:t>Paritosh</a:t>
            </a:r>
            <a:r>
              <a:rPr lang="en-US" dirty="0"/>
              <a:t> Kumar </a:t>
            </a:r>
            <a:r>
              <a:rPr lang="en-US" dirty="0" err="1"/>
              <a:t>Patro</a:t>
            </a:r>
            <a:r>
              <a:rPr lang="en-US" dirty="0"/>
              <a:t>        - 19BME0387</a:t>
            </a:r>
          </a:p>
          <a:p>
            <a:r>
              <a:rPr lang="en-US" dirty="0"/>
              <a:t>Ashish Anand                     - 20BCE0369</a:t>
            </a:r>
          </a:p>
          <a:p>
            <a:r>
              <a:rPr lang="en-US" dirty="0" err="1"/>
              <a:t>Mothishwaran</a:t>
            </a:r>
            <a:r>
              <a:rPr lang="en-US" dirty="0"/>
              <a:t> C                - 19MID0017</a:t>
            </a:r>
          </a:p>
          <a:p>
            <a:r>
              <a:rPr lang="en-US" dirty="0" err="1"/>
              <a:t>Sabarinathan</a:t>
            </a:r>
            <a:r>
              <a:rPr lang="en-US" dirty="0"/>
              <a:t> R V              - 19MID0057</a:t>
            </a:r>
          </a:p>
          <a:p>
            <a:r>
              <a:rPr lang="en-US" dirty="0"/>
              <a:t>Tharun S                              - 19MID0031</a:t>
            </a:r>
          </a:p>
          <a:p>
            <a:r>
              <a:rPr lang="en-US" dirty="0"/>
              <a:t>Prashanth S                         - 19MID0020</a:t>
            </a:r>
          </a:p>
          <a:p>
            <a:r>
              <a:rPr lang="en-US" dirty="0" err="1"/>
              <a:t>Udhaya</a:t>
            </a:r>
            <a:r>
              <a:rPr lang="en-US" dirty="0"/>
              <a:t> Priya S                   - 19MID0058</a:t>
            </a:r>
          </a:p>
          <a:p>
            <a:r>
              <a:rPr lang="en-US" dirty="0" err="1"/>
              <a:t>Bazaru</a:t>
            </a:r>
            <a:r>
              <a:rPr lang="en-US" dirty="0"/>
              <a:t> </a:t>
            </a:r>
            <a:r>
              <a:rPr lang="en-US" dirty="0" err="1"/>
              <a:t>Syam</a:t>
            </a:r>
            <a:r>
              <a:rPr lang="en-US" dirty="0"/>
              <a:t> Sai Abhilash - 19BME0687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E6942-FDB6-4155-A709-0D2CAD30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60" y="2470572"/>
            <a:ext cx="4714240" cy="314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84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F53-1A8A-46CF-B03B-5E568742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DF07-2A5E-49D0-8715-7D7F71FA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To investigate if watching/reading before bedtime makes us procrastinate in our sleep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NULL HYPOTHESIS </a:t>
            </a:r>
            <a:r>
              <a:rPr lang="en-US" dirty="0"/>
              <a:t>: Watching/reading before bedtime makes  us procrastinate in our sleep.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DEPENDENT VARIABLE</a:t>
            </a:r>
            <a:r>
              <a:rPr lang="en-US" dirty="0"/>
              <a:t>     : Sleep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INDEPENDENT VARIABLE </a:t>
            </a:r>
            <a:r>
              <a:rPr lang="en-US" dirty="0"/>
              <a:t>: watching movies, reading books.</a:t>
            </a:r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1EB2FB-8708-494D-BF27-AD95F122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70" y="4246879"/>
            <a:ext cx="2999599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7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78EE-3DFF-4ADA-B3D9-9D08438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EF19-0C8E-4FC3-A531-9F8310B1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109960" cy="402412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To investigate whether the type of people around us make us procrastinate in our daily work/activities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NULL HYPOTHESIS </a:t>
            </a:r>
            <a:r>
              <a:rPr lang="en-US" dirty="0"/>
              <a:t>: The type of people around us make us procrastinate in our daily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DEPENDENT VARIABLE </a:t>
            </a:r>
            <a:r>
              <a:rPr lang="en-US" b="1" dirty="0"/>
              <a:t>    </a:t>
            </a:r>
            <a:r>
              <a:rPr lang="en-US" dirty="0"/>
              <a:t>: Daily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INDEPENDENT VARIABLE</a:t>
            </a:r>
            <a:r>
              <a:rPr lang="en-US" dirty="0"/>
              <a:t> : type of people around us.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2EA946-4267-4B43-BD17-17F1F948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43" y="4407702"/>
            <a:ext cx="3800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82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0C02-9BF0-40CA-91CE-CD54C34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198E-B1CE-44A8-A75A-3899300F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To investigate if a break in our plan schedule make us procrastinate in our work/activities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NULL HYPOTHESIS</a:t>
            </a:r>
            <a:r>
              <a:rPr lang="en-US" dirty="0"/>
              <a:t> : A break in our plan schedule makes us procrastinate in our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DEPENDENT VARIABLE</a:t>
            </a:r>
            <a:r>
              <a:rPr lang="en-US" dirty="0"/>
              <a:t> : Daily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INDEPENDENT VARIABLE</a:t>
            </a:r>
            <a:r>
              <a:rPr lang="en-US" dirty="0"/>
              <a:t> : Planned schedule.</a:t>
            </a:r>
          </a:p>
          <a:p>
            <a:endParaRPr lang="en-IN" dirty="0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598870B-E002-4B48-A522-34808F7E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4526280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7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0B0B-60EA-456A-BDA4-8FA14FC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C7A1-4239-4B36-85A5-CD72E0AC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research named  ,the study was about two types of procrastination.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Bed-time procrastination</a:t>
            </a:r>
          </a:p>
          <a:p>
            <a:pPr marL="457200" indent="-457200">
              <a:buAutoNum type="arabicParenR"/>
            </a:pPr>
            <a:r>
              <a:rPr lang="en-US" dirty="0"/>
              <a:t>While-in bed procrastination.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we got was that these two procrastinations aren't closely related so while studying sleep procrastination we must study them separately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- An Exploratory Study on Sleep Procrastination:</a:t>
            </a:r>
          </a:p>
          <a:p>
            <a:pPr marL="0" indent="0" algn="r">
              <a:buNone/>
            </a:pPr>
            <a:r>
              <a:rPr lang="en-US" dirty="0"/>
              <a:t>Bedtime vs. While-in-Bed Procrastination.</a:t>
            </a:r>
          </a:p>
          <a:p>
            <a:pPr marL="0" indent="0" algn="r">
              <a:buNone/>
            </a:pPr>
            <a:r>
              <a:rPr lang="en-US" dirty="0"/>
              <a:t>August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452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3332-71A4-4CB7-B36E-A700D9B3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D1C9-0EB6-4FCB-8952-87AFF59C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Bedtime procrastination is negatively related to hours of sleep and positively related to indicators of insufficient sleep in the group of adolescents.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Bedtime procrastination was dominant in the sample, and its negatively associated with amount of sleep hours but positively related to sleep deprivation.</a:t>
            </a:r>
          </a:p>
          <a:p>
            <a:endParaRPr lang="en-IN" dirty="0"/>
          </a:p>
          <a:p>
            <a:pPr algn="r">
              <a:buFontTx/>
              <a:buChar char="-"/>
            </a:pPr>
            <a:r>
              <a:rPr lang="en-US" dirty="0"/>
              <a:t>The Role of Bedtime Procrastination, </a:t>
            </a:r>
          </a:p>
          <a:p>
            <a:pPr algn="r">
              <a:buFontTx/>
              <a:buChar char="-"/>
            </a:pPr>
            <a:r>
              <a:rPr lang="en-US" dirty="0"/>
              <a:t>Chronotype and Autonomous vs. Controlled Motivational Regulations</a:t>
            </a:r>
            <a:r>
              <a:rPr lang="en-IN" dirty="0"/>
              <a:t>.</a:t>
            </a:r>
          </a:p>
          <a:p>
            <a:pPr algn="r">
              <a:buFontTx/>
              <a:buChar char="-"/>
            </a:pPr>
            <a:r>
              <a:rPr lang="en-IN" dirty="0"/>
              <a:t>Romana </a:t>
            </a:r>
            <a:r>
              <a:rPr lang="en-IN" dirty="0" err="1"/>
              <a:t>Kadzikowska-Wrzosek</a:t>
            </a:r>
            <a:r>
              <a:rPr lang="en-IN" dirty="0"/>
              <a:t>, March 2018</a:t>
            </a:r>
          </a:p>
        </p:txBody>
      </p:sp>
    </p:spTree>
    <p:extLst>
      <p:ext uri="{BB962C8B-B14F-4D97-AF65-F5344CB8AC3E}">
        <p14:creationId xmlns:p14="http://schemas.microsoft.com/office/powerpoint/2010/main" val="1134413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CF5-B634-42AE-BB0D-BBEAAC7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18C3-C034-4B89-AB5E-9945EF99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need to avoid the procrastination and concentrate on their studies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Teachers and parents need to encourage the students on reading culture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Teachers who serve as model need to tell the students the implication of procrastination, so that they too will understand the negative impact of procrastination.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- </a:t>
            </a:r>
            <a:r>
              <a:rPr lang="en-US" dirty="0" err="1"/>
              <a:t>adeniyi</a:t>
            </a:r>
            <a:r>
              <a:rPr lang="en-US" dirty="0"/>
              <a:t> </a:t>
            </a:r>
            <a:r>
              <a:rPr lang="en-US" dirty="0" err="1"/>
              <a:t>adewale</a:t>
            </a:r>
            <a:r>
              <a:rPr lang="en-US" dirty="0"/>
              <a:t> </a:t>
            </a:r>
            <a:r>
              <a:rPr lang="en-US" dirty="0" err="1"/>
              <a:t>Ojo</a:t>
            </a:r>
            <a:r>
              <a:rPr lang="en-US" dirty="0"/>
              <a:t>, January 2019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177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4105-E1CB-469D-96CE-6940B708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F39-B6B4-4E3A-B7AA-93D6D73A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  <a:p>
            <a:r>
              <a:rPr lang="en-US" sz="3200"/>
              <a:t>In our work we are investigating all the environmental factors not just cell phones but also books, people and planned activities that might contribute to procrastination in our daily life.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768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118</TotalTime>
  <Words>707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FACTORS INFLUENCING PROCRASTINATION IN OUR DAILY LIFE</vt:lpstr>
      <vt:lpstr>TEAM MEMBERS</vt:lpstr>
      <vt:lpstr>OBJECTIVE 1</vt:lpstr>
      <vt:lpstr>OBJECTIVE 2</vt:lpstr>
      <vt:lpstr>OBJECTIVE 3</vt:lpstr>
      <vt:lpstr>LITERATURE REVIEW</vt:lpstr>
      <vt:lpstr>LITERATURE REVIEW</vt:lpstr>
      <vt:lpstr>LITERATURE REVIEW</vt:lpstr>
      <vt:lpstr>RESEARCH GAP</vt:lpstr>
      <vt:lpstr>METHEDOLOGY</vt:lpstr>
      <vt:lpstr>QUESTIONNAIRES-1</vt:lpstr>
      <vt:lpstr>QUESTIONNAIRES-2</vt:lpstr>
      <vt:lpstr>QUESTIONNAIRES-3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PROCRASTINATION IN OUR DAILY LIFE</dc:title>
  <dc:creator>Tharun Sathiyamurthy</dc:creator>
  <cp:lastModifiedBy>Tharun Sathiyamurthy</cp:lastModifiedBy>
  <cp:revision>38</cp:revision>
  <dcterms:created xsi:type="dcterms:W3CDTF">2022-02-08T16:43:00Z</dcterms:created>
  <dcterms:modified xsi:type="dcterms:W3CDTF">2022-02-10T18:38:56Z</dcterms:modified>
</cp:coreProperties>
</file>