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2" r:id="rId7"/>
    <p:sldId id="265" r:id="rId8"/>
    <p:sldId id="264" r:id="rId9"/>
    <p:sldId id="263" r:id="rId10"/>
    <p:sldId id="266" r:id="rId11"/>
    <p:sldId id="267" r:id="rId12"/>
    <p:sldId id="261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176E38-DBE0-4529-A660-BDC054BA80A3}">
          <p14:sldIdLst>
            <p14:sldId id="256"/>
            <p14:sldId id="272"/>
            <p14:sldId id="257"/>
            <p14:sldId id="258"/>
            <p14:sldId id="259"/>
            <p14:sldId id="262"/>
            <p14:sldId id="265"/>
            <p14:sldId id="264"/>
            <p14:sldId id="263"/>
            <p14:sldId id="266"/>
            <p14:sldId id="267"/>
            <p14:sldId id="261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58" autoAdjust="0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4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3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3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0301-4402-46FB-AC51-50CBAAA79407}" type="datetimeFigureOut">
              <a:rPr lang="en-IN" smtClean="0"/>
              <a:t>14/02/22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0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justment&#10;• Process by which living organism maintain a balance between it’s need and the&#10;circumstances&#10;• Continual proc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39647" cy="69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3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07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4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69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27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79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39227" cy="68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1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In psychology, adjustment refers to the behavioural process of balancing conflicting needs, or needs against obstacles in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306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• Adjustment is a continual process by which a person varies his&#10;behavior to produce a more harmonious relationship betwe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1"/>
            <a:ext cx="9144000" cy="68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1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45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2"/>
            <a:ext cx="9144000" cy="68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60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3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68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2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</Words>
  <Application>Microsoft Macintosh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7</cp:revision>
  <dcterms:created xsi:type="dcterms:W3CDTF">2021-05-07T06:36:33Z</dcterms:created>
  <dcterms:modified xsi:type="dcterms:W3CDTF">2022-02-14T18:01:11Z</dcterms:modified>
</cp:coreProperties>
</file>