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4"/>
  </p:notesMasterIdLst>
  <p:sldIdLst>
    <p:sldId id="272" r:id="rId2"/>
    <p:sldId id="271" r:id="rId3"/>
    <p:sldId id="258" r:id="rId4"/>
    <p:sldId id="306" r:id="rId5"/>
    <p:sldId id="320" r:id="rId6"/>
    <p:sldId id="319" r:id="rId7"/>
    <p:sldId id="332" r:id="rId8"/>
    <p:sldId id="290" r:id="rId9"/>
    <p:sldId id="334" r:id="rId10"/>
    <p:sldId id="330" r:id="rId11"/>
    <p:sldId id="329" r:id="rId12"/>
    <p:sldId id="328" r:id="rId13"/>
    <p:sldId id="331" r:id="rId14"/>
    <p:sldId id="314" r:id="rId15"/>
    <p:sldId id="321" r:id="rId16"/>
    <p:sldId id="322" r:id="rId17"/>
    <p:sldId id="323" r:id="rId18"/>
    <p:sldId id="333" r:id="rId19"/>
    <p:sldId id="324" r:id="rId20"/>
    <p:sldId id="325" r:id="rId21"/>
    <p:sldId id="326" r:id="rId22"/>
    <p:sldId id="289" r:id="rId23"/>
  </p:sldIdLst>
  <p:sldSz cx="12192000" cy="6858000"/>
  <p:notesSz cx="6858000" cy="9144000"/>
  <p:embeddedFontLst>
    <p:embeddedFont>
      <p:font typeface="Nunito Sans" panose="00000500000000000000" pitchFamily="2" charset="0"/>
      <p:regular r:id="rId25"/>
      <p:bold r:id="rId26"/>
      <p:italic r:id="rId27"/>
      <p:boldItalic r:id="rId28"/>
    </p:embeddedFont>
    <p:embeddedFont>
      <p:font typeface="Nunito Sans SemiBold" panose="00000700000000000000" pitchFamily="2" charset="0"/>
      <p:bold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4899" autoAdjust="0"/>
  </p:normalViewPr>
  <p:slideViewPr>
    <p:cSldViewPr>
      <p:cViewPr>
        <p:scale>
          <a:sx n="50" d="100"/>
          <a:sy n="50" d="100"/>
        </p:scale>
        <p:origin x="557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2" d="100"/>
          <a:sy n="72" d="100"/>
        </p:scale>
        <p:origin x="1608" y="-37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ways =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19 C</a:t>
            </a:r>
            <a:r>
              <a:rPr lang="en-US" sz="1200" b="1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× 9! × 8!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19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ways of selecting 12 people from 25 people is 25C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rest 13 will be selected in one way. The ways of arranging n people in a circle is (n - 1)!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arrangements = 25C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× 11! × 12! =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25! x 11!/13!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25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3 sisters and 8 other girls in total 11 girls. The number of ways to arrange these 11 girls in a circular manner = (11– 1)! = 10!. These three sisters can now rearrange themselves in 3! ways. By the multiplication theorem, the number of ways so that 3 sisters always come together in the arrangement = 8! × 3!. Hence, the required number of ways in which the arrangement can take place if none of the 3 sisters is seated together: 10! – (8! × 3!) = 3628800 – (40320 * 6) = 3628800 – 241920 = 3386880.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40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arrange the two sisters around a circle in such a way that there will be one seat vacant between them. [This can be done in 2! ways since the arrangement is circular.]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the other 14 people can be arranged on 14 seats in 14!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ways.So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total number of ways = 14! x 2! ways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28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and F can sit together in all arrangements in 2! Ways. Now, the arrangement of the 5 people in a circle can be done in (5 – 1)! or 24 ways. Therefore, the total number of ways will be 24 x 2 = 48.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81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 page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No. of ways in which 6 men can be arranged at a round table = (6 - 1)! 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women can be arranged in 6! ways. Total Number of ways = 6! × 5!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5429250"/>
            <a:ext cx="14763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41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up 1 man and the remaining 6 men can be seated in 6! ways.  Now no two women are to sit together and as such the 7 women are to be arranged in seven empty seats between two consecutive men and number of arrangement will be 7!. Hence by fundamental theorem the total number of ways = 7! × 6!.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91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up a male and the remaining 4 male can be seated in 4! ways.  Now no two female are to sit together and as such the 2 female are to be arranged in five empty seats between two consecutive male and number of arrangement will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5P2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fundamental theorem the total number of ways is =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4!×5P2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= 24 × 20 = 480 ways.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6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garland can be made in anti-clockwise and clockwise direction. As clockwise and anti-clockwise direction is considered to be the same, we take,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½ (n -1)!Here n = 12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2: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½ (12 – 1)! =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11!/ 2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In 11!/ 2 ways can be found to make garlands from 12 different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flowers.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09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20 + 1 = 21 persons in all. The two particular persons and the host be taken as one unit so that these remain 21 -  3 + 1 = 19 persons to be arranged in 18 ! ways. But the two person on either side of the host can themselves be arranged in 2! ways.  Hence there are 2 ! 18 ! ways  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2.18!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ways.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4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total members are 15, but one is to left, because of circular condition, therefore remaining members are 14 but three special member constitute a member. Therefore required number of arrangements are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 ! ×2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because, chairman remains between the two specified persons and the person can sit in two ways.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2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 number of ways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 ! ×2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{By fundamental property of circular permutation}.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8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9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75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7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a situation is not possible because on any arrangement among 8 people, 2 boys will always come together.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answer is none of these.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35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Totally, 12 persons are sitting around a round table. Since it is a round table, we can fix a person in one of the chair. Let us fix a boy in a chair and the other five boys are made to sit in the alternate chairs. Thus, to arrange five boys in five alternate chairs, there are 5! = 120 ways.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remaining six chairs, six girls are made to sit in 6! = 720 ways.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total ways = 5! × 6! =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86400 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ways.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6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u get keyword as a necklace the no of ways in which I could be rearranged = (n - 1)! / 2Therefore no of ways = (8 - 1)! / 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              = 7!/2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1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how many ways can 19 people be seated around two round tables with seating capacities of 10 and 9 people?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aseline="30000" dirty="0">
                <a:latin typeface="Nunito Sans" panose="00000500000000000000" pitchFamily="2" charset="0"/>
              </a:rPr>
              <a:t>19</a:t>
            </a:r>
            <a:r>
              <a:rPr lang="en-US" sz="2500" dirty="0">
                <a:latin typeface="Nunito Sans" panose="00000500000000000000" pitchFamily="2" charset="0"/>
              </a:rPr>
              <a:t>C</a:t>
            </a:r>
            <a:r>
              <a:rPr lang="en-US" sz="2500" baseline="-25000" dirty="0">
                <a:latin typeface="Nunito Sans" panose="00000500000000000000" pitchFamily="2" charset="0"/>
              </a:rPr>
              <a:t>10</a:t>
            </a:r>
            <a:r>
              <a:rPr lang="en-US" sz="2500" dirty="0">
                <a:latin typeface="Nunito Sans" panose="00000500000000000000" pitchFamily="2" charset="0"/>
              </a:rPr>
              <a:t> × 8! × 9!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18!/9!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9! × 8!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19C10 × 10! × 9!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how many ways can a group of 25 people be arranged around two circular tables consisting of 12 and 13 chairs?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25! x 11!/13!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25! × 12! × 12! × 13!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1024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a playground 3 sisters and 8 other girls are playing together. In a particular game, how many ways can all the girls be seated in a circular order so that the three sisters are not seated together?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457993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3386880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6544873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56549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There are 16 people comprising two sisters. Find the number of ways in which we can arrange them around a circle so that there is exactly one person between the two </a:t>
            </a:r>
            <a:r>
              <a:rPr lang="en-US" sz="2500" dirty="0" smtClean="0">
                <a:latin typeface="Nunito Sans" panose="00000500000000000000" pitchFamily="2" charset="0"/>
              </a:rPr>
              <a:t>sisters.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16!*4!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14!*2!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number of ways in which </a:t>
            </a:r>
            <a:r>
              <a:rPr lang="en-US" sz="2500" dirty="0" smtClean="0">
                <a:latin typeface="Nunito Sans" panose="00000500000000000000" pitchFamily="2" charset="0"/>
              </a:rPr>
              <a:t>6 </a:t>
            </a:r>
            <a:r>
              <a:rPr lang="en-US" sz="2500" dirty="0">
                <a:latin typeface="Nunito Sans" panose="00000500000000000000" pitchFamily="2" charset="0"/>
              </a:rPr>
              <a:t>people E, F, G, H, A, C can be seated at a round table, such that E and F must always sit together.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290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number of ways in which 6 men and 5 women can dine at a round table if </a:t>
            </a:r>
            <a:r>
              <a:rPr lang="en-US" sz="2500" dirty="0" smtClean="0">
                <a:latin typeface="Nunito Sans" panose="00000500000000000000" pitchFamily="2" charset="0"/>
              </a:rPr>
              <a:t>each woman is seated in between two men is </a:t>
            </a:r>
            <a:r>
              <a:rPr lang="en-US" sz="2500" dirty="0">
                <a:latin typeface="Nunito Sans" panose="00000500000000000000" pitchFamily="2" charset="0"/>
              </a:rPr>
              <a:t>________.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6! × 5!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5! × 4!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7! × 5!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5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 In how many ways 7 men and 7 women can be seated around a round table such that no two women can sit together?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(7!)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7!×6!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(6!)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number of ways in which 5 male and 2 female members of a committee can be seated around a round table so that the two female are not seated together is _______.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480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600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720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840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many different garlands can be made using 12 flowers of different </a:t>
            </a:r>
            <a:r>
              <a:rPr lang="en-US" sz="2500" dirty="0" err="1">
                <a:latin typeface="Nunito Sans" panose="00000500000000000000" pitchFamily="2" charset="0"/>
              </a:rPr>
              <a:t>colours</a:t>
            </a:r>
            <a:r>
              <a:rPr lang="en-US" sz="2500" dirty="0">
                <a:latin typeface="Nunito Sans" panose="00000500000000000000" pitchFamily="2" charset="0"/>
              </a:rPr>
              <a:t>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! ×2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/>
              <a:t>11!/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9! ×2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20 persons are invited for a party. In how many different ways can they and the host be seated at a circular table, if the two particular persons are to be seated on either side of the </a:t>
            </a:r>
            <a:r>
              <a:rPr lang="en-US" sz="2500" dirty="0" smtClean="0">
                <a:latin typeface="Nunito Sans" panose="00000500000000000000" pitchFamily="2" charset="0"/>
              </a:rPr>
              <a:t>host?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 !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. 18 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 !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how many ways can 15 members of a council sit along a circular table, when the Secretary is to sit on one side of the Chairman and the Deputy Secretary on the other side?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2×12!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2×15!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eleven members of a committee sit at a round table so that the President and Secretary always sit together, then the number of arrangements 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! ×2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9! ×2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2924902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Circular Permutations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 smtClean="0">
                <a:latin typeface="Nunito Sans" panose="00000500000000000000" pitchFamily="2" charset="0"/>
              </a:rPr>
              <a:t>Circular Permutations:</a:t>
            </a:r>
          </a:p>
          <a:p>
            <a:pPr algn="just"/>
            <a:endParaRPr lang="en-US" sz="2500" b="1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When ‘n’ items are arranged in a circle, the number of arrangements of these ‘n’ items compared to arranging them in a straight line will be lesser. This happens because, in a straight line, we can have two different arrangements namely ABCD and DABC, whereas in a circle these two arrangements will be considered the same. To calculate the number of permutations of ‘n’ items arranged in a circle , one element can be fixed and all the various arrangement around it can be calculated. 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For example, to calculate the number of ways in which five women (Rose, Jean, Marie, Lily and Amy) can sit around a table, we can first arrange them in a straight line. There are 5! Ways to arrange them.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Circular Permutations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" y="690613"/>
            <a:ext cx="9296400" cy="61673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Circular Permutations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Thought the arrangements Rose-Jean-Lilly-Marie-Amy </a:t>
            </a:r>
            <a:r>
              <a:rPr lang="en-US" sz="2500" dirty="0">
                <a:latin typeface="Nunito Sans" panose="00000500000000000000" pitchFamily="2" charset="0"/>
              </a:rPr>
              <a:t>and </a:t>
            </a:r>
            <a:r>
              <a:rPr lang="en-US" sz="2500" dirty="0" smtClean="0">
                <a:latin typeface="Nunito Sans" panose="00000500000000000000" pitchFamily="2" charset="0"/>
              </a:rPr>
              <a:t>Jean-Lilly-Marie-Amy-Rose are different, when arranged in a circular manner, they are same.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If one of them, say Lilly, is fixed, the number of ways in which the other women can sit around her is equal to 4!.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 smtClean="0">
                <a:latin typeface="Nunito Sans" panose="00000500000000000000" pitchFamily="2" charset="0"/>
              </a:rPr>
              <a:t>The number of ways in which ‘n’ distinct items can be arranged in a circle will be </a:t>
            </a:r>
            <a:r>
              <a:rPr lang="en-US" sz="2500" b="1" dirty="0" smtClean="0">
                <a:latin typeface="Nunito Sans" panose="00000500000000000000" pitchFamily="2" charset="0"/>
              </a:rPr>
              <a:t>(n-1)!</a:t>
            </a:r>
            <a:r>
              <a:rPr lang="en-US" sz="2500" dirty="0" smtClean="0">
                <a:latin typeface="Nunito Sans" panose="00000500000000000000" pitchFamily="2" charset="0"/>
              </a:rPr>
              <a:t>.</a:t>
            </a:r>
            <a:endParaRPr lang="en-US" sz="2500" b="1" dirty="0" smtClean="0">
              <a:latin typeface="Nunito Sans" panose="00000500000000000000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 smtClean="0">
                <a:latin typeface="Nunito Sans" panose="00000500000000000000" pitchFamily="2" charset="0"/>
              </a:rPr>
              <a:t>In certain cases, for example, jewels in a necklace or garlands, there is no difference between clockwise and anticlockwise arrangements. In those cases, the total possible arrangements are half of the original ways of arrangements, that is </a:t>
            </a:r>
            <a:r>
              <a:rPr lang="en-US" sz="2500" b="1" dirty="0" smtClean="0">
                <a:latin typeface="Nunito Sans" panose="00000500000000000000" pitchFamily="2" charset="0"/>
              </a:rPr>
              <a:t>[(n-1)!]/2</a:t>
            </a:r>
            <a:r>
              <a:rPr lang="en-US" sz="2500" dirty="0" smtClean="0">
                <a:latin typeface="Nunito Sans" panose="00000500000000000000" pitchFamily="2" charset="0"/>
              </a:rPr>
              <a:t>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Circular Permutations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how many ways can 5 boys and 3 girls sit around a table, if no two boys should sit together?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3!*4!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3!*5!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how many ways can six boys and six girls sit around a round table, if no two girls should sit together?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68000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72000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86400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86000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many necklaces can be formed with 8 different </a:t>
            </a:r>
            <a:r>
              <a:rPr lang="en-US" sz="2500" dirty="0" err="1">
                <a:latin typeface="Nunito Sans" panose="00000500000000000000" pitchFamily="2" charset="0"/>
              </a:rPr>
              <a:t>coloured</a:t>
            </a:r>
            <a:r>
              <a:rPr lang="en-US" sz="2500" dirty="0">
                <a:latin typeface="Nunito Sans" panose="00000500000000000000" pitchFamily="2" charset="0"/>
              </a:rPr>
              <a:t> beads?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7!/2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8! x 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8!/4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7!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1682</Words>
  <Application>Microsoft Office PowerPoint</Application>
  <PresentationFormat>Widescreen</PresentationFormat>
  <Paragraphs>237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Nunito Sans</vt:lpstr>
      <vt:lpstr>Nunito Sans SemiBold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2019-12-16T08:33:04Z</dcterms:modified>
</cp:coreProperties>
</file>