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3:46.6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1119 47 267,'-9'5'293,"9"-5"-23,-10 0-35,1 0-44,9 0-51,0 0-43,-9 0-29,9-5-20,0 5-15,-11 0-8,11 0-5,-9 0-5,9-4-4,-9 4-4,0 0-3,-1-7-1,1 7-1,0 0-2,-1 0 0,1-6-1,-11 6-1,11 0 1,-9 0-2,-1 0 0,0 0-3,1 0-2,-11 0-3,-8 0-5,-2 0-4,2 6-6,-20-6-3,11 7-6,-11-7-5,11 4-4,-2-4-2,-8 5-2,10 0-2,-2-5 0,11 6 2,-1-6 3,1 5 6,9-5 7,-1 6 5,10-6 7,1 0 6,-1 0 6,10 0 3,-2 0 5,2 0 5,9 0 3,-9 0 5,9 0 7,0 0 5,0 0 7,0 0 4,9 0 4,-9 0 1,0 0-2,9 0-2,2 0-6,-11 0-5,9 0-7,-9 0-6,0 0-6,9 5-4,-9 1-2,10 5-1,-1 3 1,0 8 3,1 4 3,8 6 3,-18 4 0,9 8 4,2 1-1,-2 8 1,-9 7-1,0 3 0,0 5-3,0 1 0,-9 0-1,9 4-2,-11-4 1,2 0 0,-9 0-1,8-11-1,-8 0-1,-1 0 0,-10-11-2,11-5-1,8-3 0,-8-14 0,8 3 0,1-2 1,0-11-1,-2 1 2,2-5 1,9 0 4,0-7 4,0 1 4,0 0 3,0-5 0,9 0 1,2-5 0,-2 0-1,10 5-3,-1-10-5,1 5-5,10-1-4,8 1-1,0-5 0,20 4-1,0 1-1,8-5-1,1 4 1,19 0 1,-2 2-1,11-1 0,11 0 0,-2 5 1,19-6 0,0 1 1,9 5 0,20-6-1,0 6 0,8-5 0,10 5 1,1 0-1,18 0 0,0-6-1,9 6 1,-10 0 0,1 0 0,0-5 0,-18 5-1,8 0 0,-8 0 0,-11-6-1,10 6 1,-10-3-1,3-3-1,6 1 0,-8 5 1,-1-6 2,11-5 2,-21 6 0,12-6 1,-11 5-1,0-3 1,1 4 0,-9-1 1,-2-5-2,1 6 1,0-1-2,0 1 0,-1 0 1,-8 1 0,0-2 0,-9-1-1,-11 7 1,1-4-1,-10-1 0,0-6 4,-9 6 1,-9-1-1,0 1 0,0-5 1,-11 4 0,-8-4 2,-9 5 0,-1-6 2,-10 6 1,-8-6 5,1 7 6,-13-7 5,-6 1 4,-11-1 1,1-6 2,-10 3-1,-19-8-1,-1-5-6,-17 6-6,0-11-5,-20 1-3,0-7-4,-8 1-2,-10-4-3,10-3-3,-1-8 1,-10 6-2,10-9 1,10 3-1,-10 5 1,9-1 0,2-1 0,-1 4 0,8 6 1,-7-3-1,7 10-1,2 1 0,7 0 0,2 4 0,-1 5-1,1 2-2,0 4-2,8 0-3,-9 5-2,11 1-7,-2 0-9,1 4-11,-11 6-12,2-5-16,0-1-13,-20 6-26,0 0-38,-8 0-62,-1 0-89,-8 0-62,-2 0-35,1 0-5</inkml:trace>
  <inkml:trace contextRef="#ctx0" brushRef="#br0" timeOffset="-1482.7441">583-148 91,'-19'0'280,"1"0"-30,-1 0-44,-1 0-52,11-5-42,-10 5-33,10-6-19,-9 1-11,18 5-7,-10 0-7,1 0-2,9 0-3,-9-5 1,9 5 1,0 0-2,0-6 2,0 6-1,0 0 4,0 0-1,0 0 0,0 0-1,0 0 0,0 0-1,0 0 0,0 0-2,0 0-3,0 0-4,0 0-2,0 0-5,0 0-4,0 0-3,9 0-4,-9 0-3,19 0-1,-1 6-1,30-6 0,-2 5 0,30-5 3,27 5 0,10 1 2,28-6 1,18 0 0,11 0 1,18 0 0,18-6-2,1 6-1,1-5-2,-3 0 1,-8-1-1,-7 6-2,-13-5 0,-26-1-1,-10 1 1,-9 5-2,-29-6-1,-10 2 0,-16-1-2,-12-6-1,-10 11-1,-16-11-2,-2 6-4,-8-1-5,-11-5-4,-8 8-5,-1-8-9,-9 5-8,-9 1-14,-1-6-19,-19 5-33,-17 6-50,-2-5-71,-17 5-83,-10 0-40,-10 0-22</inkml:trace>
  <inkml:trace contextRef="#ctx0" brushRef="#br0" timeOffset="819.3483">3507-75 150,'9'0'376,"-1"-4"-22,1 4-73,11 0-119,-1 0-73,10-6-41,8 6-21,0 0-11,20-5-5,-1 5-2,19 0-2,-9 0-1,19 0 1,0 0-1,-2 0-1,2 5 1,9 1 0,0-6 0,9 4 1,1 1 0,8-5-1,2 5 0,-3 1 2,3-6-1,8 5-1,0-5-1,1 0 0,-1 0-2,0 0 0,-10 0 0,-7 0-3,-3-5 0,-17 5 0,9-6 0,-28 6 0,0-5 1,-10 0 0,-9 5 1,-10-4 3,2-2 4,-21 1 3,1 5 3,9 0 3,-19-6-2,0 1 0,11 0 1,-12 5-4,12-5-5,-2-1-2,1 6-5,9-5-1,1 0 0,17 5-1,-7-5-1,7 5-1,2-5 0,7 5-4,-7 0-7,-2 0-8,2 0-10,-11 0-12,-9 0-13,1 0-22,-12 0-39,-6 0-57,-22 5-85,-15-5-55,-22 0-25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8:19.3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-9790 2403 138,'-10'0'234,"10"0"-40,0 0-38,0 0-34,0 0-29,0 0-22,10 0-18,-10 0-15,0 0-11,0 0-11,9 0-6,-9 0-6,0-6-2,0 6-2,0-5-1,0 5 1,0 0 0,0 5 1,0-5 3,0 0 3,0 0 4,0 0 6,0 0 4,0 0 8,0 0 11,0 0 7,0 0 5,0 0 5,0 0 1,0 0-1,0 0-3,0 0-4,0 0-10,0 0-7,0 0-6,0 0-7,9 0-5,-9 0-6,0 0-2,0 0-3,0 6-3,0-6-1,10 3-2,-10 4-1,0-3 0,9 8 0,-9 4 2,9 4 1,-9 1 0,9 6 2,2 4 1,-2 2-1,0-2 1,1 7 0,-1-7-1,0 5 0,-9 2 1,19-2-2,-10 1-1,-9-5 1,9 5-1,2-4 1,-2-2 0,0 1 0,1-1-2,-1-4-3,-9-1-9,9 1-20,-9-13-47,10 8-74,-10-6-91,0-1-78,-10-4-45,10 0-20</inkml:trace>
  <inkml:trace contextRef="#ctx0" brushRef="#br0" timeOffset="367.0191">-9226 2735 32,'-11'-5'377,"2"5"-25,-8 0-46,-3 5-73,1-5-83,1 11-63,-10-6-40,-1-1-20,10 7-11,-10-5-6,3 4-3,6 6-4,1-11 0,1 12-2,-1-8 0,-1 2-1,11-6 0,0 6-1,0 0-2,-1-5 0,10 3-1,0-4-1,0 1 0,-9-1-1,9 1 0,9-6 1,-9 5-1,10 1 1,-1-6 1,0 5 1,0 1 2,11-3-1,-1 8 2,-1-5 0,1-1 0,1 6 0,6 0 0,-6-2 0,8 8 1,-8-1 0,6 0-1,3 0 1,-10 5-1,9 0 0,1-1 0,8-4 0,-9 6 0,1-2-3,-1-3-6,9-1-11,-8-1-27,-1 1-52,-10-5-80,10 0-82,-8-6-57,-2 5-31</inkml:trace>
  <inkml:trace contextRef="#ctx0" brushRef="#br0" timeOffset="634.7033">-8606 2766 80,'0'-5'421,"0"5"7,0-6-27,-10 6-111,10 0-122,0 6-73,0 5-44,-9-1-25,9 6-14,0 6-6,0 3-3,0 3-3,9 3 2,-9 1-1,0 5-1,10 0 1,-1 5 1,0-5-1,2 5 0,-2 0-1,-1-6-4,1 2-10,11-1-20,-11-4-48,10-2-95,-10-5-117,2-4-70,-3-2-37,10-9-16</inkml:trace>
  <inkml:trace contextRef="#ctx0" brushRef="#br0" timeOffset="4541.7227">-9706 6475 93,'0'0'413,"0"0"-13,0 0-53,0 0-86,0 0-94,0-4-67,0 4-43,0 0-25,0 0-16,0 4-10,0-4-4,0 10-3,0-4-2,0 5 0,0 0 1,0 0 0,0 3 0,-9 3 1,9 4 1,0 0 1,0 0 1,0 6-2,0-7 1,-9 2 2,9 3-2,0-3 1,0-2-2,0 8 2,0-12-1,-11 6 0,11-2 0,0-4-1,0 1 2,0-7-2,0 5 1,0-4-1,0 0 0,0-2 0,0 2-2,0-5-7,0 0-10,11-2-15,-11-4-28,9 0-56,-9 0-84,9-4-96,1-8-61,-1 1-29,0 2-6</inkml:trace>
  <inkml:trace contextRef="#ctx0" brushRef="#br0" timeOffset="4914.9571">-9274 6765 111,'11'-4'403,"-11"4"-28,-11 0-57,11 0-75,0 0-80,0 0-64,0 0-40,0 0-24,-9 4-15,9 2-10,-9 1-4,9 2-3,-10 2-2,10-2 0,-9 8 0,9-7 0,-9 7 0,9-1 1,0 0 1,0 5-1,0 0 1,0-6-1,0 6 2,0 0-2,0 2-1,9-9 1,0 8 2,-9-5 0,19-3 0,-10 3 0,2-6 0,-3-1 2,10 0 1,-7-5-1,7 1 2,1-1 1,-10-5 1,10-5-1,-1-1 0,-7-5 1,7-3-1,-8-8-2,-1 2-1,0-8-3,-9-4 0,0 1 1,0 4 1,-9-4-2,0-2 1,-10 8-1,-1-2 1,2 1-1,-1 6 0,-9-4-2,-1 10 1,11 3-1,-10 0-1,9 5-3,-10 2-6,12 4-11,-3 4-24,-8 2-43,10 5-86,-1 0-116,1-1-68,-2 5-38,11-2-19</inkml:trace>
  <inkml:trace contextRef="#ctx0" brushRef="#br0" timeOffset="6009.6683">-9170 7458 187,'0'0'449,"0"0"2,0 0-52,0 0-110,0 5-110,0-5-71,0 0-47,0 0-28,0 6-15,0-1-11,9 6-4,-9 0-2,0 10 0,0 0 0,0 5 0,9 0 1,-9 0 0,0 6 1,0-1 0,0 2-2,0 0 2,0-2-1,0 0-1,0-4-1,0 4 0,0-5 0,0 2 0,0-8 0,0 2 0,0-8-1,0 8-5,0-5-9,0-6-24,9 3-47,-9-8-80,-9-1-103,9 1-87,-9-6-56,-10 0-24</inkml:trace>
  <inkml:trace contextRef="#ctx0" brushRef="#br0" timeOffset="5717.4499">-9602 7532 227,'0'-5'410,"0"0"-23,0 5-60,-10-5-87,10 5-82,0-6-50,0 6-30,0 0-20,0 0-17,-9 0-12,9 0-9,0 0-8,0 0-5,0 0-3,0 0-3,0 0-1,0 0-3,0 0-1,0 6 2,0-1 0,0 5 1,0 1-1,0-1 1,-9 7-1,9 3 2,-11 2 0,11 3 0,-9-3-1,9 4 0,0 1 0,0-1 0,-9-5 1,9 7-3,0-8 2,0-4 1,0 4 0,0-3 0,0-2-1,9-4-3,-9-1-8,9 0-8,-9-4-18,11 1-30,-2-7-51,-9 4-77,9-8-103,1 4-67,8-13-33,-8 3-10</inkml:trace>
  <inkml:trace contextRef="#ctx0" brushRef="#br0" timeOffset="3543.065">-9762 5281 249,'0'0'351,"-10"0"-37,10 0-47,0 0-60,-9-4-66,0 4-53,-1 0-33,1 0-23,0 0-14,-2 0-8,2 0-5,9 4-3,-9-4-1,0 7-1,-1-7 0,1 4 0,9 1 0,-9 0 0,-1 1 3,1-1-1,0 12 0,-2-6-1,2-2 1,-9 7-2,8 1 1,1 3 1,0 2-1,-1-2 0,1 6 1,9 1 2,-9-1-1,-2 1 3,11-1-2,0-4 0,0 3 1,0-3-2,11-6 2,-11 1 0,9-7 2,0 0 0,1-5 1,-1 1 1,10-6 2,-1 0 0,2-6 0,-2 1-1,1-5 0,9 0-2,-10-7-3,2 1-1,-1-6 1,-1 2-2,-8-7 1,-1 7-1,0-2 2,-9-5 0,9 6 2,-18 5 1,9 1 1,0-6 1,-9 11 0,0-7-2,-1 6-1,-8 0 0,8 8-2,-8-3-3,7 1-1,-7 5-1,-1 0-1,1 0-3,8 5-1,-8 1-3,7-3-5,2 8-11,0-5-11,9 5-18,-9 0-35,9-1-58,0 0-76,0-5-77,0 7-53,9-8-27</inkml:trace>
  <inkml:trace contextRef="#ctx0" brushRef="#br0" timeOffset="3873.5085">-9396 5471 192,'0'0'389,"0"0"-29,0-5-58,0 5-74,0 0-72,0 0-57,0 0-39,0 5-25,0-5-16,0 0-11,0 0-6,0 11-3,0-6 0,0 6-1,0-1 1,0 6 1,0 0 2,0 4 1,0 2 3,0 5 3,0-1 1,0 5-1,0-4 1,0 6-1,0-2 1,0 0-1,0 1-1,10-5-1,-10-1-2,0 1 4,0-7-3,9 8-1,-9-14-1,0 8-3,9-5 0,-9-3-2,11 3-13,-2-7-35,-1-4-49,-8 4-72,0-5-95,0-5-76,0-5-48,0-5-25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8:39.8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-3598 1832 275,'0'0'341,"0"-5"-19,0-1-46,0 6-64,0-5-68,0-1-49,0 1-30,0 5-17,0-6-11,11 6-6,-11-5-7,0 5-3,0 0-1,0-6-5,0 6-2,0 0 0,0-3-3,0 3-2,0 0-1,0 0 0,0 0-3,0 3-3,0-3-1,0 0-1,0 6-3,0-1 1,9 1 1,-9 5 0,0 5 1,9 4 4,-9 12 0,9-1 1,-9 6-1,10 6 1,-10 5-1,9 4 0,0 1-1,-9 0-3,10 1 1,-1-1 0,0 0-1,-9-1 0,11-6 0,-2-3 0,0-1 1,0-6 0,-9 3 0,10-8 1,-10-4 0,9-5 0,-9-8 0,9 3-1,-9-7-2,0 1-6,0-7-12,0-4-32,0 0-48,0-4-79,0-1-110,-9-6-67,0-5-41,9 0-17</inkml:trace>
  <inkml:trace contextRef="#ctx0" brushRef="#br0" timeOffset="686.5485">-3616 1858 136,'0'-11'407,"0"5"-23,0-3-48,0 4-98,9-1-94,-9 1-57,0-1-34,9 6-19,2-5-14,7 5-7,1-6-5,9 6-4,10 0-2,-1 0-1,0 6-1,11-6 1,9 0 0,-2 0-1,1 0 0,10 0 0,10-6 0,-10 6 0,-1-5 0,-8 5-1,0 0 0,-11-6 1,2 3 0,-2 3 0,-18-6 0,1 6 0,-1-5 0,0-1 0,-10 6 2,2-5 4,-12 5 1,1-6 1,2 6 2,-2 0 1,0-5 1,1 5-2,-10 0-2,9 0-3,0 5-1,2-5-2,-2 11-1,-1 0-1,3-2 0,7 8 2,-9-1 1,10 10 0,-10-5 0,10 5 0,1 6-2,-2 1 2,1-2-1,-1 5-1,1 2 0,1 4-1,-2-5 1,1 6 1,-1-1 0,1-6-1,1 8 1,-2-8 1,1 1 0,-10-5 1,10 5-2,-10-5 0,11-1 1,-11-6-1,0 8-1,0-7-1,1 1 0,-1-5 0,0-2-3,-9 2 1,0-7 0,0 6 1,0-5 0,0-1-1,-9-4 1,9 5 1,-9-5 3,-10-1-3,10 1 0,-11-5 0,-8 3 0,10-3 1,-10-1-1,-10 0 1,0 1 1,0-1 0,-8-5 0,-11 6-2,1-6 1,-1 5-1,-9-5 1,1 0-1,-10 0 0,10 0 0,-11-5-1,1 5 1,9-6 0,1 6 1,8-5-1,9 5 1,2-6 1,7 6 0,13 0-1,-3-5 0,10 5 0,10 0-1,-11 0 0,12 0-2,8-5 1,-9 5-3,9 0-1,0 0-1,9 0 0,-9 0-1,8-6 0,-8 6 0,9-5-2,2 5 0,-2-4-2,-9 4-4,9-6-7,-9 0-10,10 1-14,-10 0-20,0 0-15,0-1-19,0 1-25,-10 0-30,10 0-28,-9-1-46,0 1-45,9-1-28</inkml:trace>
  <inkml:trace contextRef="#ctx0" brushRef="#br0" timeOffset="1227.2647">-3006 2195 193,'0'-9'381,"0"2"-15,11-3-55,-11 5-97,0 0-90,0 0-52,9 5-31,0 0-18,0 5-10,1 0-6,-1 6-2,0 4-2,10 1 0,-10 6-2,11-2 2,-11 7 0,0-1-1,1 1 1,-1 6 1,0 3 1,1-4-2,-1-2 1,-9 7 0,9-5 0,-9 0-2,11-1 2,-11 2-1,0-7 0,0-5 0,0 1 1,0-2-1,0-3 2,0-7 2,0 1 3,0-1 6,-11-5 8,11 1 6,0-1 9,-9-5 4,9 0 1,-9-5 0,-1-6-3,10 1-7,-9-6-7,0 0-7,-1-4-8,1-8-5,9-3-3,0-5-3,0-2-2,0-4 0,0 0 0,9-6-1,1 0-1,-1 6 1,10-5-1,-1 5 1,2 4 0,-2 7 0,10-1-2,0 5 1,1 1-1,-1 10 0,0-1-1,1 6-1,-1 2-1,-10 9 0,10-5 0,-8 10-1,-12 0-2,12-1 1,-11 13 1,-9-6-1,0 5 2,0 6 0,0-2 0,-9 1 2,-11 5 1,12 1 1,-12-6 0,-8 5 1,10-6 0,-10 4 2,-1-4-2,1 2-1,-9-11-4,8 3-5,1-3-9,0 0-20,-1-2-39,1-2-63,10-3-94,-10 2-98,8-6-48,11 6-25</inkml:trace>
  <inkml:trace contextRef="#ctx0" brushRef="#br0" timeOffset="1824.0305">-2892 2840 95,'0'0'355,"0"-5"-14,0-1-37,0 1-56,0 1-65,-9-2-58,9 0-40,0 1-24,0 5-15,0-5-6,0 5-7,0 0-4,0 0-7,0 0-6,0 0-5,0 0-4,0 0-4,0-5-1,0 5-3,0 5-2,0-5 0,0 5-1,0 0 2,0 7-2,0 3 2,0 1 2,0 6 0,0-2 0,-11 7 1,11-1 0,0 6 2,0 0 0,0 5-1,-9-6 1,9 5-1,0 2 0,0-6 0,9-1 0,-9 1-1,0-1-1,0-3 0,0-3 0,0-3 0,0-1 0,0-6-1,0 1-4,0-5-9,0 5-16,0-10-26,0-2-41,-9 3-57,0-4-79,-1-3-95,1 0-49,-10-3-21</inkml:trace>
  <inkml:trace contextRef="#ctx0" brushRef="#br0" timeOffset="2222.9631">-2525 3209 252,'0'0'329,"0"0"-31,0 0-53,0 13-80,0-4-61,-11 2-41,11 11-20,-9-2-9,9 7-6,-9 4-6,-1 1-2,1-1-5,9 6-2,-20-5-1,12 5-3,-1-1-3,0-3-3,-2 4-1,2-5-1,0-5-1,-1-2-7,1 2-30,0-6-57,-1-5-87,1 0-102,0-6-58,0-3-33</inkml:trace>
  <inkml:trace contextRef="#ctx0" brushRef="#br0" timeOffset="2034.4675">-3194 3275 77,'9'0'353,"-9"0"-12,11 0-51,-2 0-79,10 3-80,-10 3-53,0-1-30,10 6-16,1 0-6,-11 0-6,19 4-5,-10 1-3,1 5-1,10-6-4,-1 1 0,0 6-2,1-7-3,-2 1 1,1 0-2,-9 1 0,10-3 0,-1-3-2,0 0-4,-10 0-13,11-5-17,-10-3-35,-1-3-49,1 0-67,1 0-68,-11-3-49,0-3-33</inkml:trace>
  <inkml:trace contextRef="#ctx0" brushRef="#br0" timeOffset="19577.0815">-2593 2624 51,'11'0'267,"-11"0"-31,0 0-39,0 0-37,9 0-35,-9 0-32,0 0-29,9 0-22,-9 5-16,10-5-9,-10 0-6,9 0-3,-9 4-1,0-4-2,0 0-1,0 0-1,9 7-1,-9-7 3,0 0 1,0 0 1,0 0 1,0 0 4,0 0-1,0 0 2,-9 0 0,9 0 0,0 0-3,0 0-1,0 0-1,0 0-2,9 0 0,-9 0-2,0 0-2,0 0 0,0 0 0,0 0-2,0 0 0,0 0 0,0 0 0,0 0 0,11 0 0,-11 6 0,0-6-2,0 0-1,0 4-5,0-4-15,0 7-29,0-7-41,0 4-63,-11-4-87,11 5-56,-9-5-36</inkml:trace>
  <inkml:trace contextRef="#ctx0" brushRef="#br0" timeOffset="-8644.6387">1224 794 55,'0'-4'389,"18"4"-14,-8-5-46,8 5-91,2-6-100,-1 1-60,8 5-35,1 0-17,0-5-10,1 5-4,-1 0-3,9 0-2,-8 0-2,-1 5-3,0-5-1,-8 0-1,7 0 0,1 5-1,-9-5 0,1 0-1,-2 6-2,-9-6-2,1 0-1,8 0-2,-18 0-5,10 0-6,-1 0-8,-9-6-20,9 1-27,-9 0-52,0-6-34,0 5-50,0-4-44,-9 0-25,9-1-9</inkml:trace>
  <inkml:trace contextRef="#ctx0" brushRef="#br0" timeOffset="-8386.3339">1543 567 54,'-9'-4'371,"-1"-6"-2,1 4-40,9 1-83,-9-1-95,9 6-59,0-5-34,9 5-21,0 0-13,1 0-7,8 0-5,1 5-4,10 1-3,-1-1-2,9 1-1,-8 4-1,8 1 1,0 6 2,2-8-1,-12 7-1,1 1-1,1-3 0,-10 8 0,9-2-1,-10 2 1,-7-1-2,-2 5 1,0 1 1,1-1 1,-10 1 0,0-2-1,-10 3-1,1 4 2,0-6-1,-2 6 1,-7-7-1,8-3 0,-8 4 0,9 1 3,-10-7-2,10 2-2,-11-2 1,11 4 0,-1-10-1,1 3-2,9-3-10,0-3-18,0 0-34,0 0-61,0 0-99,0-6-85,9-1-50,1-4-27</inkml:trace>
  <inkml:trace contextRef="#ctx0" brushRef="#br0" timeOffset="-7503.3384">3084 458 252,'0'-6'410,"0"6"-14,0-5-75,0 5-102,0 0-81,0-6-49,0 6-29,10 0-19,-10 0-10,0-5-9,0 5-5,0 0-4,0 0-4,9-6-2,-9 6-4,0 0-2,0-5 0,0 5 0,0 0 1,0 0 1,0 0 0,0 0 0,-9 0-1,-1-5 1,10 5 1,-9-4-3,-9 4 2,-2-7-2,1 7-1,1 0-1,-10 0 1,0 0-2,-1 7 0,1-3 2,-1 6-1,1 1-1,0 6 1,1 3 0,-1 2 0,8-1 0,1 5 1,1 1 0,9-1 0,-1 1 0,10-1 1,10 0 2,-1 0 0,9 6 0,10-4 1,11-3-1,7 6 3,2-3-1,7-3-2,11 3 1,-10-3-3,10-3-1,-9-2-1,-1 3-8,1-9-12,0 3-27,-2-2-66,-16-5-105,7 1-105,-18 0-59,1-5-32,-20-12-14</inkml:trace>
  <inkml:trace contextRef="#ctx0" brushRef="#br0" timeOffset="-8972.7551">40 9 30,'0'0'314,"0"-7"-17,-9 7-35,9 0-43,0 0-49,0-4-46,0 4-36,0 0-27,0 0-17,0 0-13,0 0-7,0-5-6,0 5-3,0 0-1,0 0-1,0 0 0,0 0 2,0 0 2,0 0 0,0 0 4,0 0 2,0 0 0,0 0 0,0 0-2,0 0 0,0 0-3,0 0-1,0 0-3,0 0-4,0 0-1,0 0-2,0 0-1,0 0-3,0 0 0,0 0-3,0 0 1,0 0 0,0 0-1,0 0-1,0 0-1,0 0 0,0 0-1,0 5 0,0-5 0,0 0 0,0 0 0,0 4 0,0-4 0,9 0 2,-9 7 0,0-7 0,0 10 0,0-5 0,0 0 0,9 6 1,-9 0-1,0 5 1,0-1 0,0 1 1,0 6 0,0-2 0,9 2 1,-9 5 0,0 4-2,10 0 0,-10 2 0,9-2 0,-9 5 0,9 2-1,-9-2-2,0 1 2,10 1 1,-10-2 0,0 2 0,9-1 0,-9-5 0,0 4 0,0-4 1,0-1-1,-9 1-1,9 1 1,0-2 0,0 2 0,-10-2 0,10-6 0,-9 2 0,9 5 0,0-6 0,-9 0 0,9 1 0,-10-5 1,10-2 1,0 2-2,-9-8 1,9 3 0,0-1 0,0-11 0,-9 6 0,9-5-1,0-1 1,0 1 1,0-6-1,0 0-1,-9 0 1,9-6 1,0 1 1,-11-6-2,11 0 1,0 2 0,0-8-2,-9-4 2,9-1-1,0-4-1,0 4 0,-9-9 0,9 4-1,0-5 1,0 7 0,0-7-1,0 0 0,0 1 0,0-7 0,0 6 1,0-5 0,0 6 0,0-6 0,9 0 1,-9 0-1,0 0 0,9 5 0,-9-5 0,0 5-1,11 6 1,-11-5 0,9 4 0,0 0 0,-9 2 0,9-3 0,1 14 1,-1-8 0,0 6-3,1 1 1,-1-2 1,0 1 2,2 7 0,-2-4 0,0 4 0,0-2 1,1 0 1,8 0-1,-8 1 0,8 0-1,-7-1-2,7 6 0,-9-5-1,1 10 0,8-11 1,-8 5 0,-1 6-2,0-4 1,11-1 1,-11 5 0,1 0 0,8 0 3,-9 0-1,1 0-2,-1 0 0,0 5 0,2-1 0,-2 2-1,0 5 0,1-1-4,-1 1 2,0 4 2,0 1 1,-9 0-1,10 0 1,-10 5 0,0 0 1,9 1-1,-9-2 0,0 2 0,0-2 0,0 8 0,-9-7 0,9 5 0,0-5 0,-10 1 0,10-2 0,-9 2 1,9-8-1,-9 3 1,0-1-1,-1 0 0,1-6 0,0 6 0,-11-5 1,1-6-1,10 6-1,-19-7 0,10 9 1,-11-9 0,10 1 0,0-5 0,1 5 1,-2-5 0,11 0-1,-10 0-1,19 0-1,-9 0-5,0 0-6,9-5-13,0 5-19,0-5-31,0-6-41,9 5-60,0 2-90,10-3-68,1 3-42,-2-6-16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05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90 10,'0'-16'405,"0"1"-4,0 3-27,0-2-82,0 8-108,0-5-66,0 6-41,9 5-24,-9-6-16,9 1-11,0 5-7,1 5-6,8-5-6,1 6-1,1-1-5,7 1 0,1 5 3,0-6-1,1 4 3,18-3 0,-9 5 2,8-6 4,2 0 0,8 1 3,1-1 1,9-5 1,-11 0 3,12 0 0,-2 0 1,-9 0-2,11-5-1,-2-1-4,-8 1-1,-2-5-3,-7 4-4,9 0-2,-11-3-3,-9 4 0,11-1-2,-2 1 1,2-1-1,-2 6 1,-7-5-5,16 5 3,-7 0 1,-2 0 1,11 5 1,-1 1 0,1-1 0,9 1 1,-1-1 3,1 0 0,-1 5-3,1-4 0,0-1-1,10 0-1,-11 6 1,1-6 0,0 0-2,-1 0 0,1 1 0,-9-1 0,-1-5 0,-8 6 1,7-2-1,-7-4 0,-2 0 2,2 0 0,-11 0-1,11 0 0,-11 0 0,0 0 0,11 0 0,-11-4 0,10 4 0,-10-6 0,11 6 0,-2-5 1,-7-1 0,7 1-1,2 0 0,-11 0-1,9-1 1,-7 1 1,-2 0 1,0 0-2,1-1 1,-10 6-1,0-6 3,-8 2 2,-2-1 2,1 5 1,-1-5 0,-8 5 3,-1 0-2,0 0 2,2 0-3,-11 0-1,0 0-3,9 0-3,-9 0-2,0 0-2,0 5 1,9 0-1,-9 5 0,10-4 2,-10 9 0,9-4 1,-9 10 1,9-6 0,0 7-1,1 3 1,-1 3 1,-9-3 0,9 8 0,2 0-1,-2 3 2,0 1 0,1-1 2,-1 6 1,-9 1 1,9-1 1,0 1 1,-9 3 0,10-2-1,-10 3 1,0 0-3,0 0-1,0-5 0,0 7-1,0-7 0,0 6-1,-10-12 0,10 1-2,0 2 2,-9-3-1,9-5-1,0 0-1,0-4 1,0 6-1,-9-7 1,9-5 0,0 0 1,0 5 0,0-10-2,-9 5 0,9 0 2,0-4-1,-10-2-2,1 1 1,9 0-1,-9-5 0,-2 4 1,2-4-1,0-6 0,-10 6 0,10 0 1,-10-6 0,-10-1 0,11 2 2,-10-6-1,0 0 0,-1 0 1,-8 0-1,0-10 1,-2 5-1,-7-6 0,-2 0 0,-7 0-1,7-3 0,-8-3 0,-1 1 1,2 0-1,-11 1 2,9 4-1,-8-5 1,-2 1 2,1 2-1,0 4 0,1-2-1,-1 0-1,10 0-1,-10 7 0,9-2 0,-8 2-2,8 4-1,-9-6 1,10 1 1,0-1-2,0 6 2,-10-5 0,10 0 0,-1 0 1,0 5 0,2-6 0,-12 1 0,21-1 0,-11 2 0,0 4 0,1-5 0,0 5 3,0-5-3,-1-1-1,0 1 0,1-1 0,1 1 0,-11-1-2,9 1 0,-8 0-6,8-5 3,-9 3 0,1 3-1,8-1 2,0-6 1,1 6-1,-1-1 2,11 6 0,-2-5 2,2 5 1,9-6 0,-2 6-1,12 0 0,-1 0-1,-1 0 1,1 0-1,9 0 1,1 0-1,-2 0 2,1 0-1,10 0 0,0 0 0,0 0 0,-1 0 1,1 0 1,0 0-2,9 0 1,0 0 0,-11 0 0,11 0 0,0 0-1,-9 6-1,9-6 2,-9 0 0,-1 0 0,1 5 0,0-5 0,9 6 0,-10-6-3,1 5-3,0-5-5,0 0-8,9 0-5,-11 0-8,2 0-11,0 0-15,9 0-28,0-5-31,-10-6-48,10 5-74,0-5-89,0 2-63,-9-2-29,9-11-8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08.4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-7102 6972 201,'0'0'370,"0"0"-31,0 0-63,0 0-75,0 0-69,0 0-49,0 0-31,0 0-19,0 0-12,8 0-7,-8 0-6,0 0-2,0 5-1,0-5 0,9 0 1,-9 0 3,0 0 5,0 0 3,0 0 3,0 0 2,0 0 3,0 0-1,0 0 2,0 0-3,0 0-3,0 5-3,0-5-2,11 0-1,-2 0-1,10 6-1,-10-6 1,19 0-1,-10 6 2,21-6 2,-10 4 0,8-4 0,9 7 2,11-7 0,-10 3 1,19-3 1,0 0 3,-1 0 5,10-3 8,10 3 12,0-7 16,18-3 15,-9 4 12,9-4 8,10-1 1,-10 2-4,1-3-7,-1 1-13,-9 7-17,-9-6-17,-1 4-14,-8 1-13,-20-1-6,10 1-4,-20-1-2,-8 6 0,0-4-2,-9 4 0,-11 0 1,1-7 0,-1 7 0,-8-3 0,-1 3-2,0 0-1,2 0-1,-2 0-2,0 0 0,-1 0 0,3 3 0,-2-3-1,0 7 3,10-7-1,-10 0 2,2 4 1,6 2 0,3-6 0,-11 5-1,0-5-2,10 0-2,-10 6-4,2-6-4,-3 5-8,-8-5-10,0 0-8,9 0-12,-9 0-11,0 0-11,0 0-6,0 0-5,0 0 1,0 0 1,-9 0 5,9-5 8,0 5 9,0 0 5,0-6 5,9 6 3,-9 0 4,0-5 3,9-1 4,2 2 4,-2 4 4,0-7 6,1 4 7,-1-3 6,-9 6 7,9-5 4,-9-1 2,10 6 3,-10-5 2,0 5 1,0 0 1,0 0 0,0-6 0,0 6-1,0 0-1,0 0-1,-10-5-1,10 5-1,-9 0-2,0 0-1,9-6-2,0 6 0,-10 0-1,10 0 0,0 0 0,0 0 0,0 0-2,0 0-1,0 0-1,0 0-2,0 0-2,0 0-4,0 0-2,0 0-9,0 6-10,-9-6-19,9 5-26,0-5-43,0 0-49,0 6-58,-9-6-66,-2 0-56,11 0-28</inkml:trace>
  <inkml:trace contextRef="#ctx0" brushRef="#br0" timeOffset="318.1166">-5129 6618 413,'-9'-5'401,"9"5"-50,0 0-74,0 0-94,0 0-71,9 0-43,0 5-25,10-5-12,9 11-8,10-6-2,-1 6-1,11 0-1,-2 4 0,2-5-4,8 7-3,-10-3-2,2 3-3,-2-1 0,2 4-2,-2 2-1,-8 5-3,0-1 3,-9-4-3,-2 9-1,-8-4-1,0-1 0,-1 0 1,-7 0 1,-2 6 1,-9-4-1,0 3 3,0 0 2,-9 1 0,-2 5 1,-7-5 0,-1 4 0,-9 1 0,-1-5-1,1 5-2,-9-4 0,-10-2-4,9-6-2,-9 8-7,10-7-14,-2-5-25,2-5-51,9 6-84,-1-13-105,12 2-79,-3 0-48,2-11-20</inkml:trace>
  <inkml:trace contextRef="#ctx0" brushRef="#br0" timeOffset="5289.7437">-6849 8155 175,'0'-5'399,"-9"5"-33,9-4-42,-10 4-78,10 0-84,-9 0-57,9-6-39,0 6-20,0 0-14,0 0-9,0 0-5,0 0-5,0 0-3,0 0-4,0 0-2,0 0-2,0 0-1,9 0 1,-9 0-2,0 0 1,0 0-1,0 0 0,0 0 1,0 0-2,0 0 0,0 6-1,0-6 2,0 0-1,0 0 1,0 0 0,10 0 2,-10 4 1,9-4 1,10 5 1,-10 1 2,20-1 1,-1 0 0,0 1 0,10-1-1,8 1-1,11-2 1,-1-4 0,1 7-2,9-4 1,8-3 0,-8 6 2,10-6 3,7 0 0,-16 0 1,8 0 0,-9 0-1,-1 5 0,-8-5-3,-9 0-1,-11 0-3,0 6-1,1-6-3,-10 0 0,0 0 0,-8 5 0,-11-5 1,8 0-1,-6 0 0,-2 0 0,0 0 0,-9 0 1,10 0 1,-10 0-2,9 0 0,-9 0 1,9 0 1,2 0-2,-3 0 0,1 0 1,11 0-1,-11 0 0,0 6 0,10-6-1,-10 0 1,1 0-1,8 5 0,-9-5-1,2 6 1,-2-6 0,0 0 0,1 3-2,-10-3 0,9 0-1,0 7-3,1-7-2,-10 0-4,9 0-6,0 0-7,-9-7-8,11 7-16,-2-3-20,0-3-32,0 1-41,1-6-60,-10 5-65,9-5-50,-9 1-31,0 0-25</inkml:trace>
  <inkml:trace contextRef="#ctx0" brushRef="#br0" timeOffset="5621.8572">-5562 7986 14,'-9'0'414,"0"0"-23,-1 0-44,1-5-81,0 5-102,9 0-66,0 0-39,0 0-22,0 0-13,0 0-6,0 0-2,9 0-2,10 5 1,-1-5-1,2 6-1,8-1 1,9 1 0,0-1 0,11 1 0,-2-3-1,11 8-4,0 0 0,8 0-2,-8 0-1,9 5-2,-10 0-3,-9-1-1,9 6 0,-10 0 0,-7 0-1,-1 7 0,-1-3 0,-9 6 1,-8-4 3,-3 12-1,3-8 2,-11 0-1,0 5 2,-9-4-3,0 5 2,-9 1-2,-11-2 1,2-5-2,-1 8 1,-9-8-2,-1 1 0,-8-6 1,0 0 0,-9-5-1,7 0-1,-7 1-4,8-13-11,10 2-20,0 0-41,-1-5-60,10-1-71,1-5-91,8-5-66,10-6-40,10 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02.1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-2883 5683 324,'0'-4'444,"-9"4"-31,9-6-67,-9 6-115,9 0-92,-11 6-60,2-2-36,0 6-21,-10 7-11,10-1-6,-1 10-4,1 0-1,0 5 1,9 0-1,-9 2 0,9 0 1,0 3 1,0-5 0,9-3 0,-9 3 0,9-5 0,0 0 0,1 1 1,-1-11 0,0 4-2,10-9 0,-10 6 0,2-12 1,-2 0 1,-9-1-2,9-4 0,10-4-1,-10-1-2,0-6-1,1-5-1,-1-1-1,11-3-1,-11-2-1,0-3 0,10-2 1,-10 0 2,0 2 0,1-3 2,-1 8 1,0-2-1,2 8 0,-2-3 0,-9 6 1,9 6-2,-9-1 0,9 1-1,-9 5 0,10 0 1,-10 5 1,9 6 0,-9 0 0,9 6 1,-9-3 1,10 8 0,-10-2 1,9 2-1,-9 0 0,9 4 1,2 0 0,-2-4 0,0 3-1,-1-3 0,3-7 0,-2 1 1,0 1 0,1-7 1,-1-6-1,0 2 0,2-6 2,-2 0 0,-1-10-2,1 5-1,2-11-1,-11-1 0,9-3-1,0-7 1,-9 1-1,10-6 2,-10-4 0,9-2 0,-9 1 5,0 1-2,0 3 2,0-4 0,9 10 3,-9 2 0,0 9 0,0 1-1,0-1-4,0 11 1,0 5-2,0 0 0,0 5-4,0 4 0,-9 13-2,9-1 2,0 10 1,0 0 1,-9 7-1,9-1 0,-10 7-1,10 3 1,-9 0 0,9 5 0,-9-4 1,9 1 0,0-3 0,0 3 0,0-8 0,0-3 0,0-8 0,9 2 1,-9-10 1,0-7 2,0 1 3,0-5 9,0 0 14,0-6 10,0-5 6,0-5 2,0-6 0,0-9 0,0-8-2,0-4-10,9-5-14,-9 1-11,0-12-6,0-5-4,0-10-6,10 0-3,-10-11-6,9-1-5,0 2 0,-9-7 0,11 6 0,-2 11 3,-1 0 3,3 11 2,-11 8 5,9 7 4,0 6 1,-9 10 0,0 0-1,9 10-2,1 1 1,-10 10-1,9 4 0,0 7-2,2 6 2,-3 8 3,1 2-2,-9 11 1,11 4 1,-11 0-1,0 5 2,0 0 0,0 2 0,0-3 0,-11 2 0,2 0 0,9-12 1,-8 6 0,-3-9-1,2-1 1,9-11-1,-9 5 0,9-11 1,-10-4 0,10 0-1,0 0-1,0-6-5,0-5-12,0 0-18,10-5-29,-1-6-42,-9 0-58,9-5-70,2 1-101,-3-12-56,1-4-32,11-1-5</inkml:trace>
  <inkml:trace contextRef="#ctx0" brushRef="#br0" timeOffset="185.5043">-2160 5704 224,'0'11'395,"-9"0"-30,9 9-63,-9 1-108,9 6-71,-10-1-38,1 7-19,9 3-13,0 1-7,-9 5-9,9 1-8,0-1-3,0 5-4,9 6-5,-9-4-3,0-3-3,9 7-2,1-5-2,-1-6-2,10 0-1,-10-10-4,0-1-9,2-3-17,7-8-29,-18-9-57,9 0-72,1-6-125,-10-5-58,-10-11-38,10-11-10</inkml:trace>
  <inkml:trace contextRef="#ctx0" brushRef="#br0" timeOffset="336.1012">-2178 6042 96,'0'-15'447,"9"-1"11,0 6-32,1-7-96,-1 6-135,11 6-82,7-4-47,1-2-27,0 11-18,20-6-9,-11 6-5,1 0-3,9 6-3,0-6-9,-10 11-15,2-8-30,-11 8-69,-1 0-120,-8 0-99,1 0-62,-12-2-33,1-3-14</inkml:trace>
  <inkml:trace contextRef="#ctx0" brushRef="#br0" timeOffset="1564.4065">-1680 6597 149,'9'-6'342,"-9"6"-27,9 0-55,2 0-67,6 0-62,-6 0-45,7 0-28,1 0-16,-1 0-9,10-4-6,-8 4-4,8 0-3,0 0-2,10-7 0,-10 7-1,9 0 1,1-4 3,-1 4 3,11-5 2,-2 0 4,2-1 1,-2-5 2,11 6 3,-1-1 1,-8 2-2,-2-3-1,2 4-5,-2-3-4,-9 1-4,-8-1-5,8 1-6,-9-1-3,-8 1-3,8 5-2,-19-6 0,10 6-1,-10 0 0,0-3 1,2 3-2,-11 0 0,9-7 0,-9 7 0,9 0-6,-9 0-4,0-4-10,0-2-9,0 6-12,0-5-18,0-6-27,9 5-27,-9 1-27,0 0-23,0-6-35,0 11-74,0-10-65,0 4-23</inkml:trace>
  <inkml:trace contextRef="#ctx0" brushRef="#br0" timeOffset="1830.6947">-694 6291 185,'-9'-11'431,"0"6"-21,-1-1-56,10 6-75,0-5-82,0 5-50,0 0-31,10-5-25,-1 5-20,10 0-16,-1 0-14,11 0-12,8 5-12,2 0-9,-2 1-5,9-1-3,-8 6-2,9-1 0,-9 0 1,-1 1-1,-9 5 1,1-1-2,-1 8 1,-19-8-1,10 12 0,-19-7 1,9 7 0,-18-1 2,0 7-2,-1-8 2,-8 6 1,-10 2 1,8-1 0,-17-6 0,9 1 0,-1-2-2,1 2-2,0-6-4,1 0-10,-2 1-12,1-5-18,9-3-27,-10-3-49,20 6-80,-10-7-95,1 0-87,8-5-41,1 6-17</inkml:trace>
  <inkml:trace contextRef="#ctx0" brushRef="#br0" timeOffset="2143.8581">40 6195 351,'0'0'407,"9"0"-43,-9 7-86,0-3-117,9 12-71,-9 0-42,0 5-21,10 6-10,-1-2-3,-9 13 2,9 4 3,1 0 2,-1 7 3,0-4 0,-9 8-1,11-4 4,-2 3-4,0-4-2,-9-6-3,9 1-5,1-1-4,-10-5-1,9-5-1,-9-5-3,9-7-2,-9 2-1,0-8-1,10-3-3,-10 0-9,0-5-20,9-6-44,0-6-60,-9 1-66,0-6-66,0-5-82,0-10-47,0 0-17</inkml:trace>
  <inkml:trace contextRef="#ctx0" brushRef="#br0" timeOffset="3826.2693">1093 6391 85,'0'-6'361,"0"6"-20,0-5-43,0 1-51,0-3-60,0 2-53,0 5-37,-11-5-29,11 5-17,-9-6-10,9 6-9,-9-4-7,-1 4-8,-8 0-6,9-5-4,-10 5-3,-1 5-2,-8-5-2,10 4 1,-10 2-1,-1 4 2,1 1 0,0 0 1,-1 4 1,1 1 1,0 0 1,10 6 0,-11 0 1,10 3-2,1-5 1,8 8 0,1-3 0,0 3 1,9-2 0,0-4 0,0 3 1,9-4 2,10 0 0,-1-4 2,10 4-2,1-4 0,8-3-2,11-3 0,-2 0-2,11-1 0,-10-3-6,10-4-8,-11-3-18,2 0-18,-2-3-58,-8-8-85,-1-2-110,-9 4-80,1-2-44,-1-11-18</inkml:trace>
  <inkml:trace contextRef="#ctx0" brushRef="#br0" timeOffset="4370.0349">1552 6433 357,'0'0'398,"10"-4"-36,-1 4-70,0-7-95,2 7-72,-2-4-47,9 4-30,1 0-17,0 0-10,10-6-6,-2 6-5,-8 0-3,9 0-2,1 0-2,-1 0 0,0 0-1,10 0 1,-19 0-1,8 0-1,1 0 0,1 0 1,-10-6-1,-1 6 0,1 0 0,1-5 0,-11 0-1,-1 5 2,3-5-2,-2 5-1,-9-6-3,0 6-5,0-5-5,0 5-5,-9-4-4,-2 4-2,3-7-1,-1 7-1,-2 0 3,-7 0 4,8 0 4,1 7 5,0-7 3,0 4 2,-1 1 3,1 1 1,9-1 1,-9 5 0,-2 2 2,11-8 2,-9 12 2,9-5 3,0 5 5,-9 4 5,9 2 4,0-2 3,0 2 3,0 5-1,0-6 2,9 11-2,-9-5-2,9-2-3,-9 6-2,0-3-2,11-3-3,-11 2-2,9-5-3,-9 4 0,9-4-2,-9-8-3,10 3-1,-10-1-3,0-5-1,0-2-4,9 2-5,-9-5-11,0 0-17,9-6-26,-9 0-31,9 0-57,-9-6-132,0-5-70,10 1-47,-1-11-18</inkml:trace>
  <inkml:trace contextRef="#ctx0" brushRef="#br0" timeOffset="4716.1699">2417 6412 62,'19'-6'443,"-1"-4"10,2 5-40,-1 5-115,8 0-112,-8 0-69,1 0-44,-2 5-23,-8 0-15,8 6-9,1-1-7,-10 6-7,0 0-3,-9 5-2,11 0-1,-11 1 1,-11 4 0,11 1 1,-9 5 1,-10-6 0,10 5 1,-9-4-1,-1-2-2,-1 3 1,11-3-2,-10-3 0,10-6-2,-9 1 0,8-3-2,1-3 0,0-5 1,9 5-1,0-6 1,0-5 3,-11 6 4,11-6 4,11 3 8,-11-3 11,0 0 4,9 0 8,0 0 1,10-3 2,9 3-2,1-6-1,-1 6-10,9-5-8,10-1-7,0 6-7,0-5-3,0 5-4,-1 0-4,2-6-3,-2 6-4,-17 0-7,8 0-15,-9 0-21,-8 0-27,-2 0-35,-8-5-49,-1 5-94,-9 0-123,-19 0-66,1 0-32,-2 0-9</inkml:trace>
  <inkml:trace contextRef="#ctx0" brushRef="#br0" timeOffset="-1513.5294">-3399 5588 293,'-11'-11'411,"11"5"-18,0 3-58,0-8-88,0 5-75,-9 1-48,9-6-31,0 5-20,-9 1-15,9-1-11,-10 3-9,10-4-11,-9 3-10,0-2-8,-1 0-5,-8 6-4,9-5-4,-2 0 0,-7 5 2,8 0 1,1 0-1,-10 0 2,1 5-1,-11 0 2,10 1 3,-9 4-1,1 6-1,-2 6-1,1 0 0,0-2 0,-1 12 0,10-1-1,-9 1 0,10 6 0,9-2 1,-11 5 0,12-3 1,8 4 0,0-5 2,8 7-1,1-8 1,11 1-1,-2-6 2,10 0-1,0 2-1,1-7 1,8-4-4,11-2-10,-11-4-13,0 0-21,11-10-42,-11-1-65,1-5-92,-10 0-106,0-5-67,1-1-31,-12-10-7</inkml:trace>
  <inkml:trace contextRef="#ctx0" brushRef="#br0" timeOffset="-1293.1169">-3842 5889 194,'-9'0'440,"0"0"-14,9-5-44,0 5-118,-9 0-94,18 0-59,-9 0-39,9-6-22,0 6-15,10-5-9,9-1-10,1 6-5,8-5-5,-9 5-6,1-5-3,-1 1-5,0-2-7,1 6-11,-11-7-9,1 3-12,-1-1-17,-8-6-30,-1 6-43,0-6-35,2 1-51,-11 4-32,9-4-17,-9 5-10,0-1 6,0 1 23</inkml:trace>
  <inkml:trace contextRef="#ctx0" brushRef="#br0" timeOffset="-957.0145">-3493 5778 67,'0'10'241,"0"0"7,0 1 4,9 5-2,-9-1-23,0 2-84,0 4-52,9-4-27,-9 3-11,0 7-7,9-7-5,-9 8-1,0-3-7,10-3-7,-10-1-4,0 1-3,9-2-6,-9-4-4,0-5-3,0-2-2,0-3 3,9 5 3,-9-6 8,0 1 8,0-6 9,0 0 10,0 0 5,10-6 3,-10 1-2,0-6-5,9-4-7,-9-7-7,9 6-10,2-10-10,-11 5-5,9 0-3,0-5 0,-1 4-1,3 8-2,-11-3 1,9 1 0,0 10-2,1-5-1,-1 8-1,-9 3-1,9-6-2,11 6 2,-12 6-2,1-3 1,2 8 0,-2 0 0,10 6 2,-10 3 0,0 2 1,2 3-1,-2-3 1,-9 4 1,8 0 0,-8 1 1,9-1-1,2 1-1,-11-7 0,9 2-5,-9-6-8,9 1-14,-9-6-19,10-7-39,-10 1-64,0-5-67,0 0-93,0 0-70,0-9-39,0-8-14</inkml:trace>
  <inkml:trace contextRef="#ctx0" brushRef="#br0" timeOffset="7446.5184">-1446 7626 17,'0'0'298,"0"0"-23,0 0-30,0 0-35,0 0-35,0 0-42,0 0-41,0 0-28,0 6-19,0-6-12,0 0-7,0 0-1,0 5 0,11-5 1,-2 0 5,0 6 1,0-1 5,10-5 6,0 6 4,10-1 3,8 1 0,-9-1-3,10-5-3,8 5-1,-7-5-5,16 0-3,-7 0-2,8 0-5,-10 0-1,2 0-3,-2 0-1,2-5-3,-11 5-3,1-5-4,-10 5-3,9-6-1,-17 6-3,-2 0-1,1-5-4,0 5 0,-10 0-1,0 0-1,-9-6-3,11 6-4,-2 0-5,-9-5-11,0-1-12,9 1-18,-9-1-22,9 3-32,-9-8-51,10 0-86,-1-6-83,-9 7-60,9 0-29,1-1-7</inkml:trace>
  <inkml:trace contextRef="#ctx0" brushRef="#br0" timeOffset="7720.7839">-740 7469 101,'0'0'382,"0"0"-29,0 0-55,9 5-68,-9-5-72,9 6-54,10 5-35,0-1-22,-1 0-11,11 6-8,-10 5-3,9 1-5,1 3-3,-2 3-4,1-3-3,0 2-2,1 5-3,-10-1-2,-1 7 0,1-7-2,-10 5 1,11-4 0,-20 5-1,9-5 1,-9-1-2,-9-3 2,0 3 0,-2-4-1,2-7 1,-10 2-1,1-2 1,-1-3-2,-10-2-5,11 1-9,-10 1-15,9-6-26,1-2-50,-2-4-70,11 1-88,-1-1-78,1-5-43,9 0-17</inkml:trace>
  <inkml:trace contextRef="#ctx0" brushRef="#br0" timeOffset="9064.2322">435 7928 217,'-10'-5'427,"10"1"-14,0-3-56,0 7-100,0-6-90,10 6-59,-10 0-37,9-4-23,9 4-16,10 0-11,1 4-8,-1-4-3,20 0-5,-11 6-2,20-6-3,-2 0 0,1 7 0,20-7 0,-10 0 1,9 0-1,1 0 0,7 0 0,-7 0 1,8 0-1,-8 0-1,-2 0 0,2 0 1,-10 0 1,9 0 0,-19 0 2,10 0-1,-9 0-1,-1 0 2,-9-7 0,0 7-2,-1 0 5,-8 0-4,1-6 0,-2 6-1,-9 0 1,1-4 0,-1 4 2,-1 0 1,1 0-2,0 0 2,-8 0-1,-2 0 2,1 0 1,0 4-1,-1-4-1,2 6-3,-11 1 1,1-7 0,8 4-1,-9 6-1,-9 1 1,10 0-1,-1-1 0,0 6 0,2 0 1,-2 4 0,0 8 2,1-3 2,-10 3 1,18 9 3,-9-6 4,1 5 4,8 6 1,-7 2 3,7 3-1,1-5-1,-1 6 2,1-1-2,1 1-4,8 5-2,-10-5-3,10-1-2,1 1-2,-10-6-1,8 6-3,-8-12-1,10 2 1,-10-7-2,-10 0-1,9-3 0,-8-7 0,-1-6-2,0 1 2,2-5 0,-11-6 3,0 5 6,0-4 10,0 0 8,0-2 9,0 1 7,0-5 4,0 0 0,-11 0-2,11 0-4,-9 5-8,0-5-9,-1 0-7,10 6-8,-9-1-2,-9-5-4,7 6 0,3-6-1,-12 5 0,2-5 1,-1 6-1,-10-6 0,1-6 0,-9 6-1,0-5 1,-11-1 0,2 1-1,-11-6-1,0 6 0,-8-5 1,-1-1-2,0 1 0,1 5 0,-11-6 0,10 0 0,-8 6 1,8-5 0,-10 5 1,10 0 0,-8-1 1,8 6 1,0-5-2,1 5 0,-2-6 0,12 6-1,-11 0 1,9 0-1,1 0 0,8 0 0,-7 6 0,16-6-1,-7 0 0,8 5 0,10 1-1,-9 4-1,17-10 1,-8 0 0,9 4 1,10-4-3,-9 0 2,7 0-1,2 6 1,0-6 2,9 0 0,-10 0 0,10 0-1,0 0 2,0 0-1,0 0 2,-9 0 1,9 0-1,0 0 4,0 0 0,0 0-2,0 0 1,-9 0-2,9 0 1,0 0-3,-10-6-1,10 6-3,-9 0 0,0 0 1,0-4 1,9 4-1,-11 0 1,2-5 0,-10 5 1,10 0 0,0-5 1,-1 5-1,-8-6-1,9 6 1,-2-5 0,2-1 0,1 6-2,-3-5 1,2 5-1,9-6 1,-9 6 1,9 0 0,-10 0-1,10 0 0,0 0 2,0 0 1,0 0 0,0 0 0,0-5 1,0 5-1,0 0 1,0 0 2,0 0-1,0 0-2,0 0-8,0-6-8,0 3-6,10-8-2,-10 0-4,0 0-1,0-5-2,-10 6-3,10-6 4,-9-6 4,0 0 5,0 8 3,-2-8 2,-6 2 3,-3-2 0,11 6 5,-10 1 4,10-1 3,-10 5-1,10 1 1,0-1 0,-2 7-2,2-2-1,0-1-5,9 3-11,0 4-13,0 0-12,0 0-19,0 4-24,0-4-45,0 7-74,9-1-95,-9-6-96,0 0-44,9 4-18,2-4-2</inkml:trace>
  <inkml:trace contextRef="#ctx0" brushRef="#br0" timeOffset="8024.9712">519 7919 25,'10'0'434,"-10"0"7,0 0-31,9 0-116,-9 4-122,9 1-78,0 6-45,-9-2-22,10 15-13,-1-4-4,0 2-3,2 3-2,-2 6 0,-1 2-1,-8-1 1,0 4 1,0 1 1,0-1-2,0 2 0,-8-6 0,8 6 1,-9-13 0,9 8-2,0-13 0,-11 1-3,11 0 0,0-9-1,0 3-2,0-5-6,0-4-8,0-1-14,0-5-27,0 0-44,11-5-57,-11-1-50,0-4-69,0-1-72,0-5-36,0-5-14</inkml:trace>
  <inkml:trace contextRef="#ctx0" brushRef="#br0" timeOffset="9440.1999">1233 8394 39,'9'-6'367,"1"-5"-11,-10 0-42,9 8-65,-9-8-74,0 5-54,0-5-33,0 6-20,0-1-14,-9-4-10,-1 6-9,1-2-8,0-1-9,0 7-8,-10 0-4,-1 0-3,2 7-3,-1-1 1,1-2 0,8 6-1,-19 1 2,11 6 1,8-3 1,-8 8 0,-1 0 1,10-2 0,-11 1 0,20 0 0,-9 2 2,9-3 0,0 2-1,0-2 2,9 2 3,2-1 2,7-6 4,1 2-1,-1-7 1,10 7 0,11-8-3,-2 2-8,1-6-13,-1 1-23,0-1-38,2-5-68,-2 0-119,1-5-99,-1-1-61,0-10-27</inkml:trace>
  <inkml:trace contextRef="#ctx0" brushRef="#br0" timeOffset="10205.4881">2013 8208 159,'9'-9'450,"1"-8"6,8 12-44,2-1-134,-12 1-117,12 0-68,-2 5-40,1 0-22,-10 5-12,11 6-7,-1 0-4,-1 3-2,-9 3-2,10 5-1,-10-2 1,-9 1-2,11 1 2,-11-2-1,-11 2 0,11-2-1,-9 2 0,-10 0-1,10-7 0,0 2 0,0-8 0,-10 2-1,10-1 0,-2 2 1,2-8-1,9 3 0,-9-3 0,9-4 0,0 5 0,0-5 1,0 5 0,0-5 0,0 6 3,9-6 1,-9 5 1,9-5 2,2 11 2,6-5 2,3-3 0,-11 8 1,10 6-1,-10-6-1,11 3-2,-12 3-3,1-1-5,2 4 1,-2 2 0,-9-6 1,9 1 2,-9-2 0,-9 6 3,0-5 3,-2-5 4,-6 3 1,-3-3 1,-8 0-3,-1-5 1,-8-1-2,0 0-3,-11-5-5,2 0-8,-11-5-17,1-6-26,-10 0-45,0-5-70,-8-4-124,-2-7-96,-9 2-61,-9-8-28,10-3-5</inkml:trace>
  <inkml:trace contextRef="#ctx0" brushRef="#br0" timeOffset="9866.3935">1469 8235 65,'-11'0'453,"11"0"11,0-5-46,0 5-101,0 0-119,0 0-82,19 0-47,-10 0-28,11 0-18,-2 0-9,10 5-5,0 1-5,10-6-3,-10 3-2,0 4-2,-8-3-5,8-4-5,-10 6-9,1-6-8,1 0-11,-11 0-17,0-6-17,1 2-18,-10-6-14,0-1-10,0 5-1,-10-5 8,1 0 16,0 8 29,9-4 33,-11-3 33,2 5 30,9-1 20,-9 6 11,9-5 3,0 5-3,0 0-13,-10 0-10,10 5-8,0 1-5,0 5 3,0 0 2,0 3 7,0 3 10,0 4 4,10 5 1,-10 1-2,0 4-3,9 0-5,-9 2-5,0-2-5,9 1-9,-9 1-6,0 3-3,11-10-2,-11 7-4,0-8-1,9-3-1,-9 0-3,0-7-1,0 1-3,9 0-3,-9-6-10,0 0-17,10-4-29,-10-1-59,0 0-63,0-5-91,0-5-87,9 0-51,-9-6-21</inkml:trace>
  <inkml:trace contextRef="#ctx0" brushRef="#br0" timeOffset="12850.9046">-1408 9022 147,'0'6'298,"0"-6"-41,10 0-54,-10 0-59,0 0-55,0 0-37,9 0-22,-9 0-13,0-6-8,0 6-2,0 6-2,0-6-2,0 5 2,0-5 0,0 5 2,0-5 2,0 0 3,0 5 2,0-5 4,0 5 2,0-5 3,9 6 2,-9-6-1,0 0 1,0 6-2,0-6 2,10 4-2,-10-4 3,0 5 1,9 0 2,0 1 1,-9-1 4,11 1 2,7 5 1,-9-7 2,10 12-2,0-5 3,10 5 0,8 0 4,0-1 2,1 7 1,18-6 2,-8 5 2,18 0 2,-1 0-2,10 0 0,1-5-4,-2 6-7,1-7-3,1 1-5,-1-1-7,1 8-5,-11-14-7,1 7-4,-9-5-3,-11-5-1,2 5-3,-11-8 2,0 3 0,-9-1 0,1 1 3,-11-6 7,1 0 8,-10 0 7,1 5 6,8-5 4,-18 0 0,11 0 0,7 0-4,-9 0-7,1 0-8,-1 0-7,0 0-8,1 0-7,8 0-6,-7 0-11,-2 0-13,-9 6-16,9-6-18,0 0-19,-9 0-22,10 0-27,-10-6-43,0 6-51,0 0-59,0 0-89,-10 0-47,1-5-17</inkml:trace>
  <inkml:trace contextRef="#ctx0" brushRef="#br0" timeOffset="13143.1226">31 9329 406,'0'-5'432,"0"-1"-25,-11 1-77,22 5-112,-11-5-77,0 5-52,9 0-30,-9 0-24,9 0-11,10 0-9,-1 5-1,10 0-5,1 6-3,8 4 1,11-4 1,-11 5-1,0 5-1,2 0 0,-2 0-4,1 0-1,-10 0 0,0 7-2,-10-8-1,2 7 1,-11-1 1,-9 6 0,0-5 0,-9 4 0,0-6 0,-11 3 1,1-3-1,-8 3 0,-12-7 0,11 0 0,-9 0 0,-1 0 0,-9-5 0,9 0 0,-8 0-1,9-1-5,-2 1-7,2-5-12,-1 4-24,10-3-54,0-3-87,10 7-109,-2-5-79,12-5-43,-3 5-20</inkml:trace>
  <inkml:trace contextRef="#ctx0" brushRef="#br0" timeOffset="14494.6964">1093 9636 464,'-11'-16'488,"11"5"-5,-9 1-81,9-1-149,0 6-89,0-1-53,0 0-33,0 6-25,9-4-15,2 4-11,-2 4-7,10-4-7,8 6-6,1 5-4,11 0-3,7-1-2,-8 1-3,18 5 0,-8-7-3,7 7-5,11 1-5,-10-3-6,20 3-6,-10-6-7,9 0-9,1 3-7,-2-1-8,-8-9-5,10 7 0,-10-6 2,-1 0 2,-8-1 7,-2 3 8,2-7 9,-1 6 10,-8-6 7,-2 0 8,2 4 6,-2-4 6,2 0 2,-2-4 6,-8 4 5,9 0 3,-1 0 4,-8-6 2,1 6 2,-2 0 3,0 0-1,-9 0-1,1 0-4,-1 0-3,-10 0-4,1 0-3,1 0-3,-2 0-2,-8 6-4,-1-2 0,9 3-1,-8-3 0,-1 1 0,0 6 2,2 0-1,-2 0 1,0 0-1,-9 3 2,10 3 0,-1 3 2,0 1-1,0 0 1,-9 5 1,10 1 0,-1 4 0,0 8 1,2-8 0,-11 11 2,9-4 0,0 3 3,-9-5 1,0 6 0,10 7 1,-10-7 1,0 0-1,0 0-1,0-4 0,0-2 1,0 8-1,0-13 0,0 0 0,0-4-1,0-1 0,0-10-1,0 0 1,0 1-3,0-7-2,0 0 0,-10-5 0,10 1 0,0-1 2,-9-5 1,9 5-2,-9 1 1,-2-6 1,-7 5-1,8-1-1,-8-4 0,-1 7-2,-10-7-2,-8 4-1,0-4 0,-1 6-4,0-6 1,-17 0 0,7 0 0,-18 0 0,9 0 0,-8-6-1,-10-5 1,-1 7 2,-7-7-2,-11-5 0,0 5 0,0-3 1,-11-8 4,3 6 6,-1-1 6,-2 3 7,22-3 6,-11 6 3,18 0 4,1 0-2,10 8-3,-1-3-6,18 1-6,2-1-7,-2 6-6,11 0-4,9 0-4,-1 0-1,10 0-3,1 6-3,9-12-4,-1 6-2,1 0-3,9 0-1,-9 0-2,9 0 0,-11 0 1,11-5 4,0 5 1,0 0 1,0-6-2,0 6 1,0-5 1,0-1-1,0 3-5,0 3-5,0-7-10,0 3-8,11-2-10,-11-5-12,9 0-21,0 6-37,-9-4-45,0-3-50,10 7-84,-10 0-80,0-5-38,9-1-13</inkml:trace>
  <inkml:trace contextRef="#ctx0" brushRef="#br0" timeOffset="13723.7625">1111 9636 86,'0'0'433,"0"0"-20,0 0-37,0 4-103,0 1-107,0 1-70,0 10-40,0-5-19,-9 9-8,9 2-3,0 3 1,-9 3 4,9 3 2,0 1 2,0 5 4,-11 5 2,11-5-2,0 5 1,0 2 0,0-2-5,0 0-4,0 0-2,0-5-8,11-1-8,-11 1-1,0-5-5,0-6 0,0 5-1,0-9-4,0 0-6,0 0-14,9-8-17,-9-3-28,9 0-48,-9-5-75,0-1-115,10-5-91,-10-5-53,9-12-19</inkml:trace>
  <inkml:trace contextRef="#ctx0" brushRef="#br0" timeOffset="14845.4509">1750 10122 427,'0'-11'456,"0"0"-37,0 1-106,0 3-105,-10 4-71,10-3-43,0 1-22,0-1-14,0 1-11,-9 5-9,9-6-5,-9 6-10,-1-5-4,-8 5-8,9-6-4,-11 6-4,1 6-3,1-6 0,-1 5-1,-10 1 2,1 5 0,10 0 1,-10 3 0,8 3 0,-8 4 0,10 0 2,8 6-2,-8-6 1,9 5-1,-2 1 3,11-2 0,0 2 1,11-1-2,-2 1 0,9-6 1,1 6 1,9-5-1,10-2-4,-1-4-8,2 4-14,16-9-18,-7 0-31,-2-6-58,2 1-98,-2-6-128,-7 0-75,-2-6-33,9-4-7</inkml:trace>
  <inkml:trace contextRef="#ctx0" brushRef="#br0" timeOffset="15035.9404">2126 10153 29,'-10'0'478,"1"-6"9,9 2-27,-9 4-98,9-7-136,0 7-88,0 0-57,9 0-32,-9 0-21,9 0-9,10 0-6,1 7-3,8-7-5,-1 4-6,12 2-9,-2-6-13,0 5-19,0 1-25,1-6-45,-10 0-67,-9 0-99,1 0-94,-11 0-51,0 0-21</inkml:trace>
  <inkml:trace contextRef="#ctx0" brushRef="#br0" timeOffset="15244.8708">2266 10153 392,'0'5'387,"-9"6"-39,9 0-86,0 0-85,0 4-56,0 1-30,9-1-15,-9 6-8,11 0-15,-11 6-8,9-6-7,-9 6-8,9-1-5,-9 1-4,9-2-4,-9 3-4,0-3-4,0-3-1,10-6-2,-10-1-2,0 6-1,0-10-2,0 0-1,0 0-4,0 0-10,0-2-20,0-4-32,0-5-61,0 6-82,0-6-105,0 0-76,0-6-42,9-5-15</inkml:trace>
  <inkml:trace contextRef="#ctx0" brushRef="#br0" timeOffset="15669.7357">2671 10116 473,'-9'-5'494,"9"-1"-15,0 6-93,0 0-147,-9 6-98,9-1-62,0 1-39,9 8-21,-9 3-11,0-1-3,9 11 1,1-1-1,-1 0 0,9 5-2,-8 0 1,8-3-2,2 3 1,-1-4-2,-1-5-2,1 3 0,-1-8 1,2-1-2,-1-7-1,-1 2 0,-9-5 1,10-1 1,1-5 1,-3-5 0,-6-6 0,-2 1 1,9-6 3,-8 0 0,-1-4 6,0-8 3,2 7 8,-11 0 6,8 0 7,-8 4 6,0 2 5,0 5 2,0-1-3,0 5-4,0 1-11,0 5-8,9-6-8,-9 6-9,0 6-7,0-1-3,0 6 0,0 5-1,0-1 2,0 12 0,0 1 5,11-3 1,-11 6 1,0 2 1,0-2-3,9 6 1,0-6 2,-9 1 1,9-5-1,-9-2-1,0 3-6,0-6-17,10-8-25,-10-1-31,0-9-60,0 7-98,-10-6-153,10-10-80,0-1-43,0-3-8</inkml:trace>
  <inkml:trace contextRef="#ctx0" brushRef="#br0" timeOffset="-16165.5771">-4555 4325 234,'0'0'355,"0"0"-39,0 5-72,9-5-79,-9 5-68,9 1-45,-9-1-23,9 6-12,1-1-5,8 0-1,-8 1-3,8 6 1,2-6 3,-11-2 0,10 2 2,-1 5 2,1-5 2,10-2 1,-11 8 3,1-6 1,0-1-1,-1 5 0,2-3-1,-11-2 0,10 1-1,-10 4-4,0-4-3,1 4-1,-1-4-3,-9 5-1,9 1 0,-9 3 4,-9 2 3,9-2 5,-9 1 1,-1 7 3,1-3 2,-10 6 1,1 2-2,-11-7-5,1 6-5,0-1-4,-1-4-3,-8 6-2,0-8-3,-1-5-3,0 8-5,0-7-8,1 0-20,9 0-40,-1 0-79,12-4-108,-3-8-81,1 7-53,10-10-26</inkml:trace>
  <inkml:trace contextRef="#ctx0" brushRef="#br0" timeOffset="-16532.2997">-7432 4643 172,'0'0'320,"0"0"-23,0 0-45,0 0-52,0 0-54,0 0-47,0 0-34,0 0-22,0 0-14,0 0-11,0 0-6,0 0-4,0 0-3,0 0-2,0 0-1,0 0-1,0 0 0,0 0 3,0 0 0,0 0 1,0 0 0,0 0 1,0 0 1,0 0 0,0 0 1,0 0 0,0 0 0,0 0 0,0 0 2,0 0 1,0 0-3,0 0 1,0 0-2,0 0 1,0 0-1,0 0 0,0 0-1,0 0 0,0-6 1,0 6 1,0 0 2,0 0 1,0 0 0,0 0 2,0 0 0,0 0 0,0 0 0,0 0-2,0 0 0,0 0-3,0 0-2,0 0-1,0 0-1,0 0-3,0 0-1,0 0 1,0 0-1,0 0 0,0 0 0,0 0-1,0 0 1,0 0-2,0 0 1,0 0-1,10 0 1,-10 6 0,9-6 0,0 0 1,11 0 0,-11 3 0,10-3 0,-1 0 1,-8 0-1,19 6 1,-11-1 0,1-5-1,9 6 0,-10-6 0,11 5-1,-1-5 0,-9 6 1,10-6 0,-12 5-1,12-5-1,-1 6 2,-8-6 0,6 5 0,3-5 0,10 5 0,-13-5 0,13 0-4,-11 4 4,10-4-1,-10 0 1,9 0 0,1 0 0,-1 6 1,2-6-1,-2 0 5,-9 0-3,10 0-2,-1-6 0,-9 6 0,10 0 0,-10 0 0,0 0-1,1 0 0,8 0 1,-9 0-2,0 0 0,1 6 0,-1-6 1,1 0 0,-3 0 1,3 0 1,-1 0-1,0 0 2,-8 0 0,8 0 2,0 0-2,1 0 1,-11 0-1,10 0 0,0-6 0,-8 6-1,7 0-1,-8 0 0,0 0-1,10 0 1,-11 0-1,1 0 0,-1 0 0,10 0 1,-8 0-1,-3 0 0,3 0 0,8 0 0,-8 0 1,-3 0 0,3 0 0,-2 0-1,-8 0 1,8 0 1,1 0 1,-10 0 0,11 0-2,-2 0 0,-8 0-1,8 0 1,-8 0 1,8 0-1,-9 0 0,11 0 0,-11-4 0,10 4 0,0 0 0,-1 0 1,-7 0-1,7 0 1,1 0 0,-1 0 0,1 0-1,1 0 0,-2-5 0,1 5 0,-1 0 1,1 0-1,1 0 1,-2 0-1,1-5 0,-1 5 1,-8 0-1,8 0-1,2-6-1,-2 6 1,-8 0 0,8 0 1,-8-5 0,8 5 0,-7 0 2,-2 0 0,0 0-1,-9 0 0,8 0-1,3 0 0,-11 0 0,9 0-1,-9 0 1,9 0 0,1 0 0,-1 0-1,0 0 1,2 0 0,6-6 0,-8 6 1,11 0-1,-1 0 0,-1 0-1,1 0 0,-1 0 1,-7-5-1,7 5 0,-8 0 0,-1 0 0,0 0 1,-9 0 3,0 0 2,10 0 3,-10 0 3,0 0 4,0 0 2,0 0 2,0 0 1,-10 0 0,10 0-3,0 0-3,0 0-3,0 0-3,0 0-2,0 0-3,0 0-1,0 0-1,0 0-1,0 0 0,0 0 0,0 0 0,0 0 1,0 0-1,0 0 0,10 0 2,-10 0 1,0 0-1,0 0-2,0 0 1,0 0 1,0 0 0,0 0-2,0 0 1,0 0-1,0 0 0,0 0-1,0 0 1,0 0-2,0 0 1,0 0 1,0 0-2,0 0 1,9 0 0,-9 0 1,0 0 2,0 0-2,9 0 0,-9 0 0,11 0 0,-2 0 1,0 0-1,0-6 0,-9 6 0,10 0 0,-10 0 2,9 0-1,0 0 1,-9 0-1,0 0-1,10 0 0,-10 0 0,0 0 0,0-5 0,0 5 2,9 0 0,-9 0-1,0 0 0,0 0-1,0 0 1,0 0-1,0 0 2,0 0-4,0 0 0,0 0 1,0 0 1,0 0 0,9 0-1,2 0 1,-11 0-1,9 0-1,0-6 2,0 6-1,1 0 0,-1 0 0,0 0 0,1 0 1,-1 0-1,0 0 1,2 0-1,-11 0 0,9 0 1,-9 0 0,0 0 0,0 0-1,0 0 1,0 0 0,0 0 0,0 0 0,0 0 0,0 0 1,0 0-1,0 0 0,0 0 0,0 0 1,0 0-1,0 0 0,0 0 0,0 0-1,0 0 1,0 0 0,0 0 0,0 0-1,0 0 1,0 0 0,0 0-1,0 0-2,0 0-3,0 0-4,0 0-6,0 0-9,0 0-14,0 0-24,0 0-37,0 0-53,-9 0-64,9-3-93,-11-3-55,2 1-30,0-1-7</inkml:trace>
  <inkml:trace contextRef="#ctx0" brushRef="#br0" timeOffset="-12665.7207">-655 4357 5,'-11'-7'433,"2"3"-3,0-1-33,-1-1-58,1 1-113,9 0-84,-9 5-51,9 0-33,9-6-23,-9 6-14,0 6-9,19-6-7,-10 5-3,11 0-3,-2 6 1,10-7 0,0 13 0,1-7 0,-1 7 0,0-1 0,10-1 0,-10 7 1,0-1-1,1 5 0,-1-4-1,-10 4 0,1 5 1,-1-5 0,2 1 0,-11 4-2,1-3 1,-10 3 1,9-4 0,-9 4 0,-9 2 1,-1-8 1,1 2 0,0 0 1,-11-7 0,1 2 0,1-2-2,-10-4-1,-1 4-1,1-3-3,0-6-6,10 5-8,-11-7-13,1-2-25,9-3-36,1 2-44,7-6-60,-7 0-115,8-6-64,1-5-33,9-3-11</inkml:trace>
  <inkml:trace contextRef="#ctx0" brushRef="#br0" timeOffset="-11771.4275">-345 4193 207,'0'0'239,"0"0"-2,0 0-16,0-4-23,0 4-29,0 0-33,0 0-31,0 0-30,0 0-23,0 0-17,0 0-12,9 0-9,-9 0-4,9 10-2,0 0-1,1 6 4,8 0 3,-7 10 6,-2-5 3,10 10 3,-10 0 2,9 7 1,1-1 0,1 6-2,-3-1-3,3 6-3,-2-2-3,10-4-3,-9 7-1,1-1-2,-2-6-1,1 0-3,-10 0-1,10-5-1,-1-4 0,-7-2-1,-2-6-2,0 3-3,0-7 6,1 0-5,-1-5-3,-9-7-3,9 4-6,-9-9-8,0 2-15,10-6-42,-10-6-73,0 2-87,0-13-76,0 1-59,0-10-36,0-1-13</inkml:trace>
  <inkml:trace contextRef="#ctx0" brushRef="#br0" timeOffset="-10194.7663">894 4478 385,'-9'0'378,"9"0"-43,-9-6-70,9 6-81,-10 0-70,1 0-43,-10 0-30,10 0-18,0 6-11,-11-6-7,2 5-2,8 1-1,-8-1-1,-1 6 0,1 0 1,-2-2 0,1 8 0,1-1 1,-10 5 0,8-6 0,3 6 2,-12 7 1,19-8 1,-8 7 2,9-1 1,-1-5 1,10 7 3,0-3-1,0-5 0,10 2-1,-1 0 1,9-7 1,10 2 0,11-2-1,-2-5 0,9-4-1,2-1-1,-2 1-2,11-6-4,-9 0-8,7-6-17,-7 1-22,-2-6-57,-7 0-65,-2-5-76,-9-4-78,1-1-54,-11 0-28</inkml:trace>
  <inkml:trace contextRef="#ctx0" brushRef="#br0" timeOffset="-9673.1579">1318 4425 123,'0'0'443,"0"0"7,0 5-41,0-5-112,0 0-116,9 0-75,0 0-45,10 0-28,1 0-14,17 0-7,0 0-5,11 0-4,7 0-1,-7 0-1,8 0 1,-9 0-1,0 0-1,-9 0-4,-1 0-3,0-5-3,-8 5-3,-10 0-6,-1 0-7,-8 0-8,-1-6-6,-9 6-6,0 0-7,-9-3-10,-10 3-10,1-6-10,-10 6-9,-1-5-7,1 5-4,-9-6 1,8 6 7,-9 0 13,11 0 14,-2 6 16,1-6 15,9 5 19,-10 1 14,11-3 10,-1 3 6,10-1 1,-1 1 4,1-1 9,0 1 14,0-1 11,9 6 6,0-6 5,0 5 4,9 1 1,-9-6-2,0 6-5,9 5-14,-9-5-8,0 4-9,9 1-2,-9 0-1,0 4 0,10 2 0,-10 0-2,9-2-1,-9 2-3,9-2-2,-9 7 0,10-5-5,-10-2-3,9 2 0,0-1-1,-9 0 0,11 0-2,-2-6 0,0 6-1,10-5-2,-10 1-5,0-6-14,10 3-25,1-8-56,-2 5-77,-9-6-103,10-5-70,0-5-39,-1-1-16</inkml:trace>
  <inkml:trace contextRef="#ctx0" brushRef="#br0" timeOffset="-9470.6997">2220 4452 222,'0'0'435,"9"0"-3,-9 6-55,0-1-138,0 4-102,9 2-62,-9 0-34,11 11-18,-3-1-8,-8 5-2,9 5-3,2 1 0,-2 5-2,0-1 0,0 2 0,1-1 1,-1 6-1,0-6-1,1-1-1,-10-4-1,9-1 0,-9-3 0,9-3-3,-9-3-5,0-2-12,0-3-34,0-1-69,-9-7-105,9-2-105,-19-7-64,19-11-35,-9-5-17</inkml:trace>
  <inkml:trace contextRef="#ctx0" brushRef="#br0" timeOffset="-40537.532">-9856 4346 171,'0'0'185,"-10"0"-17,10 0-19,0 0-17,0 0-18,0 0-18,-9 0-19,9 0-13,0 0-10,0 0-8,0 0-3,0 0-2,0 0-1,0 0 0,0 0-2,0 0-2,0 0-3,0 0-1,0 0-5,0 0-3,0 0-3,0 0-5,0 0-3,-9 0-2,9 0-2,0 0-3,0 0-3,0 4 0,0-4-3,-10 0 0,10 0 0,-9 7 1,9-7 0,-9 6 3,-2-2 0,2-4 2,0 10 1,9-4 0,-9-1 0,-1 6 0,1 0 1,9-2-1,-9 2 1,9 6 1,0-6 0,-10 3 0,10 3 1,0-1 0,10-5-1,-10-2 0,0 8 0,9-12-1,0 6-1,-9-6 2,10 0-2,-1 0 0,9 1 1,-7-6 0,7 5 1,-8-5-1,8-5-1,1 5-1,-10-6 2,11 1-1,-2 0-2,-8 0 1,8-6-1,-8 1 0,-1-2 0,-9 3-2,9-2 1,-9-5-2,0-1 0,0 8 0,0-7-2,0-1-1,-9 3 0,0-3-1,-1 6 0,1 0 0,-10-3 1,10 1-1,0 4 1,-2 3-1,2 1 0,0 0-2,0-1-5,-1 1-11,10 5-17,-9-6-25,9 6-36,-9 0-59,9 0-71,0 6-74,0-6-52,0 0-25</inkml:trace>
  <inkml:trace contextRef="#ctx0" brushRef="#br0" timeOffset="-40111.7919">-9414 4341 238,'0'0'356,"0"5"-40,0-5-68,0 0-80,0 0-68,0 4-46,0 3-28,0-1-14,0-2-8,9 6-2,-9 1-2,0 6 0,0-6 2,-9 9-1,9-4 2,0 4 1,0-3 0,0 10 0,0-6 2,0 0 2,0 0 1,0 4 1,0-3 0,0-2-1,9 2 0,-9-5 0,9 3 1,-9-4-2,10 0 1,-1-5 3,0-1 1,11 0 3,-12-4-1,12 5 1,-2-6 1,1 1-1,1-6 0,-3-6-3,12 1-1,-10-6-2,-1 2-1,10-13-1,-8 0-1,-11-4-3,0-1 0,1-4 0,-1-2 0,-9 2 2,0 0 7,-9 5 6,-1-7 3,1 13 3,0-7 1,-11 10-2,11 3 1,-10-3-4,10 6-5,-10 1-8,10 6-5,-11-2-7,2 6-8,10 0-17,-3 6-36,-7-2-64,8 6-110,1-4-89,0 5-51,-2-6-29,2 6-9</inkml:trace>
  <inkml:trace contextRef="#ctx0" brushRef="#br0" timeOffset="953.4528">-1736 4827 174,'-9'-6'363,"9"2"-38,0-3-24,-11 7-60,11-3-82,0 3-62,0 0-40,0 0-25,0 0-15,0 0-6,11 0-6,-11 0-2,9 0 2,-9 0 0,8 3 2,12-3 4,-2 7 2,1-3 2,18 2 2,-8-6 1,19 5 3,7 1-1,1-6 0,10 0 0,10 0 0,-1-6 0,1 6 1,-2-5-1,1-1 0,1 2-2,-19-3-3,-2 4-2,-8-3-3,0 6-2,-9-5-2,-9-1-1,-11 6-3,10-5-2,-19 5 1,1 0-3,-1 0-4,-9 0-1,9 0-2,-18 5-1,9-5-1,-9 6-5,9 5-8,-10-8-15,1 8-23,0-5-46,-1 5-78,1-6-103,0 6-65,0-2-43,-2-3-16</inkml:trace>
  <inkml:trace contextRef="#ctx0" brushRef="#br0" timeOffset="-4149.2644">-7441 5862 29,'0'0'46,"0"0"10,0 0 10,0 0 7,0 0 3,0 0-1,0 0-4,0 0-8,0 0-9,0 0-12,0 0-9,0 0-10,0 5-9,0-5-6,0 0-4,-9 0-3,9 6-1,0-6 0,0 0 0,0 0 2,0 0 4,0 0 4,0 0 6,0 0 6,0 0 6,0 0 6,0 0 5,0 0 3,0 0 2,0 0 1,0 0-3,0 0-2,0 0-3,0 0-4,0 0-4,0 0-4,0 0-4,0 0-3,0 0-5,0 0-3,-10 0-3,10 0-2,0 0-1,0 0-1,0 0-3,0 0 0,0 0 0,0 0 0,0 0 0,-9 0 0,9 0 0,0 0-1,0 0 1,0 0 0,0 0 0,0 0 0,0 5 0,0-5 1,0 0-1,0 0 0,0 0 0,0 0 0,0 0 0,0 0 1,0 0 1,0 0-1,0 0 1,0 0 1,0 0 2,0 0 2,0 0 2,0 0 3,0 0 0,9 0 2,-9 0 1,0 0 0,0 0 1,0 0-2,0 0-1,0 0 0,0 0-3,0 0 0,0 0-2,0 0 0,0 0-1,0 0 2,0 0 2,0 0 0,0 0 2,0 0 2,0 0 1,0 0 1,0 0 3,0 0 0,0 0 0,0 0-2,0 0 0,0 0-4,0 0 0,0 6-4,10-6-2,-10 0-2,0 0-2,0 0-1,0 0-2,0 0 0,0 0 0,9 0 0,-9 0-1,0 0 1,0 0 1,0 0-2,0 0 1,0 0-1,0 0 0,0 0 1,9 0 0,-9 0-1,0 0 1,0 0 1,0 0 2,0 0-1,0 0 1,0 0-1,10 0 2,-10-6 1,0 6-1,0 0 0,9 0 1,0-5 1,0 5 0,2 0 2,7 0 1,-8-6-2,8 6 0,1-5-1,1 5-1,-2-5-1,1 5-1,-1-4-1,1 4-2,-10 0 0,11-6 0,-3 6 0,3-7 0,-1 7-1,10-4 1,-12 4 0,3-5 0,-2 5 0,10-6-1,0 6 0,1-5 0,-10 5 2,18-5-2,-8 5 0,-1-6 0,0 6 0,-1-5 0,2 5 0,-10-6 0,9 6 0,-10-4 0,11 4 1,-1-6 0,0 6 1,1-4-1,-1-2 1,9 1 0,-8 5 1,-1-6-1,0 1 0,10 5 0,-10-5-1,0 5 0,1-5 0,8-1 0,-9 6-1,0-4 1,1 4-1,-1 0 0,1-7 0,-3 7 0,3 0 1,-1 0 1,0 0 0,1-4 1,8-1-1,-9 5 0,1-5 2,-1 5 0,0-6 0,10 1-2,-1-1 1,-9 6-1,10-5 1,0 5-1,-9-6 0,8 6-2,0-4 1,-8 4 0,8 0-1,0-6 0,0 6 0,2 0 1,-11 0-1,10 0 1,-10 0 0,9-4-1,-8 4 0,-1 0 1,0 0-1,1 0 1,-2 0-1,-8 0 1,9 0-1,-8 0 0,-2 0 0,10 0 0,-9 0 0,-1 0-1,2 0 1,8 0 0,-10 0 1,1 0-1,1 0 1,-2 0 0,1 0 1,-1 0-1,-8 0-1,-1 0 0,0 0 0,2 0 0,-2 0 0,-9 0 0,8 0 0,-8 0 0,9 0 0,-9 4 0,0-4 0,11 0 0,-11 0 0,9 0 0,0 6-1,1-6 1,-1 0 0,0 0 0,2 4 1,6-4-1,-8 0-1,2 0 1,-2 0 1,10 0 0,-19 0 0,9 0 1,0 0-1,-9 0 1,10 0 2,-10 0 3,0 0 1,0-4 1,0 4 0,0 0 2,0 0-1,0 0 1,0 0-3,0 0-3,0 0-2,0 0-2,0 0-1,0 0-1,0 0 0,0 0-1,0 0 0,0 0 0,0 0 0,0 0-2,0 0 0,0 0-1,0 0-4,0 0-8,0 0-7,0 0-15,0-6-24,0 6-33,-10-4-33,1 4-53,0 0-75,-1-6-69,-8 6-41,-2-7-13</inkml:trace>
  <inkml:trace contextRef="#ctx0" brushRef="#br0" timeOffset="-3706.1082">-4950 5450 74,'0'0'309,"0"0"-46,0 0-48,0 0-49,0 0-49,0 0-38,0 6-26,0-6-13,9 0-9,-9 0-3,9 0-2,-9 6 1,10-6 0,-10 0 0,9 4 1,0 1-2,1-5-1,-1 11 0,0-6-1,2 0 2,7 1 2,-10 0 1,12-2-1,-1 3 1,10 2 2,-12-4 0,12 1-2,-1-1-1,0 6-5,10-5-4,-10 5-5,0-8-1,-8 8-4,7 0-2,-8-5-1,0-1-4,-1 4 1,-7-2-1,-2 3 0,0 1 0,-9 5 2,9 0 3,-9 0 5,0 5 5,0 4 4,-9 2 3,9-1 2,-9 6 5,0 1 2,-2 3 1,2-5-1,0 8-4,-10-8-2,10 6-2,-10-6-2,10-5-3,0 6-5,-11-6-4,11-4-4,-1-1-1,1 0-2,-10-5-1,10 0-3,0 1-6,-2-3-12,-7-3-14,10-5-23,-3-1-52,2 1-67,0-2-101,-1-8-94,1-2-54,9-5-25,-9-5-2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21.8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111 169 182,'-28'6'462,"1"-1"7,8-5-60,10 6-139,-2-6-113,2 5-69,1-5-41,8 6-23,0-6-11,8 10-6,1-6-2,11 2-2,8 5 1,0-6-2,19 0 1,9 1 0,10-1 0,10-5 2,8 0 1,10-5 1,19-1 1,9-8 8,9-3 6,11-4 9,18-1 8,8-4 8,11-1 8,0 1 4,-1 0 1,1 4-6,-20 7-8,-8 5-20,-29-1-24,-10 11-24,-8 0-25,-29 5-19,1 6-16,-21-6-18,-7 6-22,-11-1-31,-8 1-39,-1-6-54,-19 6-62,10-11-58,-19 5-33,0-5-13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20.7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48 364,'-10'0'460,"10"0"-39,-9 0-101,9 0-124,0 0-82,0 0-51,9 0-31,-9 0-15,19 5-9,-10-5-3,19 5-2,10 1 1,9-1 1,19-5 3,0 6 5,8-1 8,20-5 9,0 0 8,11 0 9,6-5 8,3 5 5,8-6 2,9 1-3,1 5-7,0-6-8,0 1-9,-10 5-9,-10 0-19,1 0-16,-1 5-23,-17-5-15,-1 0-17,-19 6-21,-1-6-22,-8-6-33,1 6-36,-21-5-39,2 0-32,-11-5-54,-8-1-52,-11 0-13,-8-5-19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25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157 2 125,'0'0'356,"0"0"-43,-9 0-65,9-3-71,0 3-69,0 0-46,0 3-29,0 3-15,-10-1-9,10 6-4,0 6-3,0-3 1,-9 8 1,0 5-2,9 5 2,-11 5 2,3-1 2,-1 17 1,-2 0 4,2 11 4,0 10 3,-10-1 4,10 18 2,0-2-1,-1 11 1,1 1-3,9 10 2,-9 5-1,9-1-2,9 13-2,-9-7-4,9 12 0,1-6-3,8 9 1,1-3-3,-1-1-4,2 1-2,8-2-2,-9 2 0,-1-3 2,2 3 1,-3-6 1,3 4 0,-1-2 1,-10-3 1,0 1 1,0 0-1,-9-7-2,11 2 0,-11-4-2,0-3 0,0 0-2,-11-3 2,11-7 0,0 0 0,0-8 0,0-2 0,0-11 0,0 2-1,11-13 2,-11-5-2,8 1 0,1-10-2,2-1 0,7-5 0,-8-6-1,-1-6-1,9 1 0,-8-9 1,-1 4-1,0-5 0,2-1-1,-2 2 1,0-2 1,1 0 0,-1 1 1,0 1-1,-9 3 2,0-5 1,9 7 0,-9-1 1,0-1 0,10 2-1,-10-7 1,9 5 0,-9-3-2,9-7 0,-9 6-1,11-1-1,-11-3 0,9-3 0,-9 3 0,9-2 0,-9 0 0,10 1 0,-1-2-1,-9-3 0,9-2 0,-9 8 1,9-14-1,1 3 0,-10-1 0,0 0 0,9 1-1,-9-6 0,0-8 1,0 3-1,0 5 0,0-11 0,0 5 0,0-5-1,0 0-3,0 0-3,-9 0-5,-1 0-5,1 0-4,0 0-4,0 0-5,-1 6 0,-8-6-3,-2 5-1,11 0-4,-1-1-7,1 2-22,-9-1-32,8 1-55,1 4-67,0-5-71,-2 1-54,2-6-24</inkml:trace>
  <inkml:trace contextRef="#ctx0" brushRef="#br0" timeOffset="1440.8607">345 30 74,'0'-6'465,"0"-5"0,0 6-34,0 5-122,0-6-109,0 3-69,0 3-42,9 0-24,-9-7-18,0 7-9,0 0-11,9 0-8,1 7-7,-1-7-5,11 0-5,-2 3 0,10-3-1,9 6-1,2-6 0,7 5 0,2 1 0,-2-1 0,20 1 0,0-1-1,10-5 0,7 6 0,2-6 0,0 0 1,9-6 0,9 6 0,-9-5 0,0-6 1,-9 5-1,-11 1 0,-8-1 0,-9-4 0,-10 6-1,0-2 1,-10 1 0,-9-1 0,-8 1 0,-1-1 2,-1 1 0,1 0 0,-10 5 0,0-4 0,2 4 0,-11-7 0,9 7-2,0 0-2,-9-5 0,10 5 0,-1 5 0,10 2-1,-10-3 0,0 6-1,11 7 2,-2 5 1,1-2 1,0 13 0,-10-2 1,9 11-1,2 0 1,-1 10-1,-10 11-1,0 3 1,1 7 0,-1 5-1,0 12-3,0-6 2,2 13 1,-2-3-2,0 8 3,-9 3 0,10 6 1,-1 0 1,10 5 0,-10 0 1,9 6-1,-7 3 3,6 8-3,3-6 1,-1 4-2,8 2 1,1 5-2,1-7 1,-1 7 3,9 6-2,-8-8 1,9 2 0,-11 3-1,2-2 0,9-2 0,-11 0-2,2-5 0,-10 1 0,0-12-1,-1-6-1,2-7 1,-11-8 1,0-6 0,1-5 0,-10-8 1,9-8 0,-9-9 1,9-6 1,-9-5-1,0-5 1,0-6-1,0 0-1,10-11 0,-10 0-1,0 2 1,0-2-1,9-3 0,-9 3 0,0-4 0,0 4 0,9 1 0,-9-7 0,0 8 0,0 4 1,0-5 0,-9 5 0,9-6-1,-9 7 0,-1-2 1,1 2-1,0-2 0,-1 1 0,-8-5 0,7 0-2,-7-7 1,-1 8 0,1-7 0,-1-5-1,-1 6 2,-7-6-1,8 0 1,0 0 1,-10 0-1,2 4 0,-1 2 1,0-5 1,-1 6-2,1-3 0,-9 2 0,9 5 0,-10-1-1,-1-5 1,2 10-1,0-3 1,0 0 0,-1-4 1,-9 4 2,0-6 3,0-1 4,0 1 3,-9-12 2,-10 1 4,-1 0 1,-8-11 4,-10 0 2,2-10 3,-21 0-1,1-6 1,0-5 2,-11 5 1,1-3 3,-8-3 0,8 3 1,10 3 0,-1 5 0,10 1-2,10 5-5,8 0-4,1 5-5,10 1-7,-1 5-11,18-2-19,2 7-29,7 0-30,11-6-26,10 6-50,9-6-89,9 1-136,9-6-97,9 0-40,10-10-3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9:22.1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7427 7787 203,'0'0'501,"9"0"5,-9 0-27,8 0-138,3 4-133,-2 2-90,10-2-56,-1 13-31,11-1-18,-10-1-6,9 11-4,-1 5-2,-8 7-1,10-1 0,-20 7-1,10 1 0,-10 8 1,-9-5-3,0 11-6,-9-7-5,0 1-6,-10 6-7,-10-11-6,1 5-6,-9-8-5,0-1-3,-11-2-4,2-5-5,-2 1-8,-9-7-18,11 1-38,-11 4-61,-8-5-83,8 2-82,-9-2-42,1 2-22</inkml:trace>
  <inkml:trace contextRef="#ctx0" brushRef="#br0" timeOffset="318.1491">4785 10285 360,'-19'5'452,"1"1"-32,9-1-75,9-5-126,-10 5-81,10-5-52,0 4-28,0-4-16,10 0-10,-1 0-4,9 0-3,10-4-4,1-1-2,18 0-3,0-1-1,9-5-1,10 0 1,19-3-1,0-3 0,9-9 0,18 6 2,1-7 0,-1-1-1,10 3-1,-8-3-6,-12 14-11,-8-3-18,-9 3-21,-10 3-25,1-6-32,-19 6-50,-2 1-55,-16-1-85,-2 7-85,-9-13-44,1 7-17</inkml:trace>
  <inkml:trace contextRef="#ctx0" brushRef="#br0" timeOffset="639.3744">6299 9620 316,'0'0'533,"0"0"9,0 0-43,18-7-164,1 7-123,-1-4-83,21 4-57,7 0-36,11 0-17,0 4-12,8 8-5,1-1-2,-9 4-1,8 1-3,-8 9-1,-2 3-3,-7-3-2,-11 13-3,0-6-3,2 6-3,-21-2 0,10 1 1,-19 5-1,2-5 3,-11-1 1,-11-3 3,2 4 5,-10-12 3,1 8 1,-10-6 3,-10-1 1,1 0 0,-2-6 0,-7-3 0,9 4-1,-11-6-4,11-4-5,-11 5-12,11-5-13,0-7-19,8 2-32,1 1-56,0-3-76,-1-4-105,11 0-82,-1-4-46,10-13-14</inkml:trace>
  <inkml:trace contextRef="#ctx0" brushRef="#br0" timeOffset="-610.3828">7200 6164 270,'19'0'444,"1"0"-30,-2 5-72,10 6-132,0-2-88,1 4-51,-1 7-28,0 2-17,1 3-9,-12 7-6,12 5-4,-1 1-3,-8 8 1,-3-3-3,3 10 0,-11 0 0,1 5 1,-10 0-2,0-5 0,-19 5-3,10 0-9,-19 1-9,-10-7-13,-1 0-18,-7-4-28,-1-1-55,-10-5-77,2 2-97,-11-13-54,-1 1-28</inkml:trace>
  <inkml:trace contextRef="#ctx0" brushRef="#br0" timeOffset="-818.1062">5133 6449 207,'0'11'406,"0"4"-1,0 6-79,9-4-143,10 8-84,1-3-45,8 5-22,9 4-13,0-10-6,20 5-4,0-4-3,17-1-1,1-11-1,19 6-1,0-10 1,10-6-1,-1 0-1,19-11 2,-8-6 1,17 3 2,-9-13 2,1 1 0,-11-6 2,1-1-2,-10 2-2,-9 0-9,-18-2-14,-2 8-29,-17-6-41,-11 3-52,-17 3-38,8 2-60,-18 8-80,-10-6-48,-9 5-18</inkml:trace>
  <inkml:trace contextRef="#ctx0" brushRef="#br0" timeOffset="-1114.8989">6797 4130 288,'0'0'361,"-10"0"-39,20 0-70,-10 4-81,9 2-67,9 10-41,1 0-20,10 5-9,8 0-8,-9 10-2,10 1-2,-10 5-2,9 6-1,-8 5-7,-1-1-5,0 6-3,1 5 1,-20 5-2,10 6 2,-10-6-1,-9 6-1,0-1 0,-9 1 0,-10 1 0,1-1 1,-11-6-8,1-1-9,-9-2-26,-11-4-56,-9 3-117,2-12-85,-12 1-57,1-11-34</inkml:trace>
  <inkml:trace contextRef="#ctx0" brushRef="#br0" timeOffset="5375.3784">8008 2317 130,'0'5'475,"0"-5"-2,0 0-66,0 0-114,0 0-111,11 0-70,-2-5-45,10 5-26,-1-6-15,10 3-10,10 3-5,0-7-5,9 3-4,9-9 0,1 9-1,-2-7 0,2 1 0,8 6-1,-8-13 0,-9 7 1,-2-1-1,2 5 0,-11-4-1,0-1-1,-8 0-2,-10 1-5,-1 5-7,-8 0-7,-1-6-4,-9 6-6,0-1-6,-9 2-5,-1-2-3,1 6 3,-10 0 2,1 0 2,-2 0 5,2 0 3,-1 6 7,0-2 5,1 2 3,-2-1 4,11 6 3,-10-6 3,10 6 4,0 0 1,9 4 0,-10-5 0,1 11 2,0 2 1,9 2 3,-20 3 0,11 8 1,-1 1 0,-8 5 1,-1 6 0,1-1 0,-11 6-1,10 5-2,-9 1 0,-1-7-2,12 6 0,-3-5-1,2 0 1,-1-6 0,10-5 1,-2 0 0,2-4 0,9-7-1,0 1-5,9-12-13,2 2-36,-2-6-79,19-1-120,-10-9-87,10-6-50,11-6-27</inkml:trace>
  <inkml:trace contextRef="#ctx0" brushRef="#br0" timeOffset="6089.1334">9127 2661 49,'-18'-15'457,"-2"9"-4,-8-1-51,0 3-122,-1 4-122,1 0-72,1 4-40,-1 9-21,0-9-13,8 12-6,-8 0-3,10 1-2,-1-3-1,-1 3 0,2-1-1,9-1-2,-1 1 1,10-6 0,-9 1 1,9-1-1,0-4 2,0 0 0,9-2 0,-9-4 2,10 0 0,-1 0 1,0 0 0,11-4 1,-2-8-3,1 7 2,0-5-3,-1-1 0,11 1-1,-10 4-2,-1-5 2,1 2 0,-10 3 1,11 1-1,-11 0-1,-1 5 2,3-6-1,-2 6 0,0 0 1,10 0-4,-10 6 0,11-6-2,-12 5-1,12-5-4,-2 5-2,1-5-3,-1 0-3,1 0 0,1 0-1,8-5 1,-10 0 1,1-1 0,10-5 2,-11 1 3,1-5 3,9-7 3,-10 2 3,2-2 1,-1-11 4,-1 2 4,1-1 5,-1-5 3,-7 1 3,7-2 5,-8-4 5,-1 6 8,0-2 8,1 6 4,-10 5 5,0 7 0,9-1-2,-9 6-5,0 4-9,0 5-10,-9 6-8,-1 6-6,1 5-7,0 4-4,-10 12-1,-1 4-1,11 7 4,-9 4 0,-1 5-1,0 1 0,1 0-1,-2 5 0,1-8-1,1 4-1,9-7-3,-1-4 2,1-7 0,9-5 2,-9 1 0,9-12 2,-11 1 1,11-5 1,0-1 5,0-4 4,11-1 9,-11 1 0,9-6 4,-9-6-1,19-5-1,-10 1-1,9-5-4,1-7-4,1 6-9,8-5-3,0-5-2,-1 10-2,2-4-1,-10 3 0,9 6-1,1 1 1,-11-1-1,10 7 1,-9 4-1,-1 0 1,11 4-1,-19 3 1,8 2-3,1 7 1,-10 1 1,11 3-1,-11 1 0,-9 0 1,8 5 0,-8 1 1,0-1 0,0-4 1,-8 3 2,8 3 0,-9-7 0,-2 0-2,-7-5 0,-1 0 2,10-1 1,-10 1-1,1-10-4,-11 3-3,10-2-8,1-7-12,-1-7-17,-10 3-30,11-7-59,-1 1-86,0-11-109,1 5-71,7-11-35,2 1-14</inkml:trace>
  <inkml:trace contextRef="#ctx0" brushRef="#br0" timeOffset="6501.8225">10283 1816 7,'0'-22'480,"10"13"9,-10-8 2,0 12-120,0-6-157,0 11-94,0 0-52,0 5-32,-10 6-16,10 6-11,-9 14-4,0 0-3,-2 16-1,-7 7 0,9 2 0,-1 14 0,-8-1 0,8 5-1,1 0 0,0-4 0,-2-2 0,11-1 0,11-3-1,-11-5 0,18-7-1,-8-4 2,8-6 0,1-5 0,10-6 0,-1-4 1,9-6 1,1-5 0,-1-5 0,0-6 0,11-5 0,-11-5 0,0-6 3,11-5-1,-11-5-1,1-6-1,-10-4 1,0-6 0,1 0 3,-10-5 6,-1 6 2,-8-2 5,-1 7 6,-9-2 1,0 7 2,-9 4 0,-1 8-4,-8-3-5,-1 11-6,-10 2-6,10 8-6,-18 8-3,19 3-1,-10 6 0,-1 10-1,10 2 2,1 4-2,7 1 2,3 9 0,-1-5 1,9 5-1,0 6 0,9-6-1,-1 7-5,3-8-13,7 7-16,1-10-17,-1-1-28,1 0-72,-10-4-118,11-7-110,-11-4-63,1-1-25,-1-10-7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28.4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-865 1157 98,'0'0'397,"0"0"-10,-11 0-52,11 0-89,0 0-91,0 0-62,0 0-39,0 0-25,0 0-15,0 0-7,0 0-6,0 0-3,0 0-1,0 4-2,0 3 0,0 3 0,0 0 0,0 1 0,0 6 2,-9 8-1,9 3 2,0 3 1,-9 12-1,0 4 2,-1 6 4,1 10 3,0 7 3,-1 8 2,-8 7 2,7 4 0,2 12 0,-9-1 0,8 12-2,1 3-4,-10 0-1,10 4-1,0-4-4,-2 6 2,11 1-1,-9-6 3,9 6-1,-9-1-1,9-4 1,0 4 0,0-5 1,0 1 1,9-2 0,-9-3-1,9-1-1,-9 0 1,11-11 0,-2 1-3,0-12 1,1 1-2,-10-5 0,9-6-1,-9-11 0,9 1-1,-9-10 0,0-1 2,10-17 1,-10 3-2,0-8 1,0-10 0,0 1 0,0-11 1,0 1-3,0-8-8,9-4-15,-9-5-22,0-11-38,9-3-45,0-8-91,-9-5-95,11-4-53,-11-7-27,0-4-3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3:54.4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1822 130 321,'-9'0'351,"-1"0"-36,10 0-81,0 0-89,0 0-59,0 0-36,10 0-21,-10 0-12,18 0-6,-7 0-4,7 5-3,10-5-2,0 0-1,10 0 1,9 0 2,19 0 2,8 0 1,11 0 2,18-5 0,2 0 3,16-1-2,20 2 0,10-1-1,17-6-2,20 0-1,0 0-2,11 0 0,6 2-1,3-2 0,-11 6-1,-18-6-2,-11 5 2,-17 3-1,-10-4 0,-18 7-1,-11-4 0,-19 4 1,1 0 0,-17-6-1,-12 6 0,1 0 0,-10 0 0,-9-5 0,0 5 0,-9 0 0,8 0 0,-7 0 1,-2 0 0,9 0 1,-7 0 0,-2 0 0,9 5-1,-8-5 1,1 6-1,-2-2 2,0 6 0,0 1 1,1 0 1,0 0 1,9 5 1,-10-1 1,2 7 0,-11-2-1,9 1-2,1 1 0,-10 4 0,9-5-2,1 10 0,-1-3-2,2-3 0,-2 8 0,9-1-1,2-1 0,-2 0 0,2 2 0,-2 3 1,11-3-1,-10-2 2,0 2-1,0-2 0,10 0 1,-11 1-1,2-1 0,-11-5-1,1 6 0,-1-5 0,-9-1 0,1-4 1,-1-1 0,-10 0 0,1-5-1,1 6 2,-11-12 0,-1 5 0,-8-4-1,11 0 2,-11-6 0,-11-1 0,11 7 1,-17-5 0,-3-1 2,-8 0 0,-9 6 1,-11-6-2,-18 5 2,-8-4 0,-11 4 1,-9-5 2,-9 6-1,-20-6 0,-18 6 1,-8 0 1,-11-5-3,-19 3 2,-19 2-2,1-6-1,-9 6 1,-21-5 0,2-1 0,0 1 1,0-3 2,9 3-2,8-1-1,1 1 1,10-1-2,9 1 0,9-1-1,2 1-3,7-1-1,10 1 0,10-3 1,-10 3-3,9-1 1,11 1 0,-2-1-1,11 1 1,0-1 0,0-5-2,-2 6-2,2-6-1,-1 0 1,10 0 0,0 0-1,0-6 1,10 1-1,-11 5 3,19-6 0,1-5 0,0 6 0,9-4 0,18-2 0,2-6 1,8 6 0,18-3 0,2-3 0,9 1 1,8 0-1,1-1 0,18 2 0,-8-6-1,18 5 0,-9 1 0,9-1 0,9 5 0,-9 0-1,0 2 0,9 4 0,-9-6-2,9 5-3,-9 6-2,10-5-6,-1 5-5,0-6-5,10 6-5,-10 0-10,11 0-6,-2 6-6,1-6-7,0 0-12,10 0-24,-11 5-40,-9-5-54,1 0-73,-1 0-50,0 0-27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27.8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-1881 878 154,'37'0'238,"2"3"-35,-11-3-50,10 0-50,-20 0-38,10 7-26,-9-7-13,-1 0-4,2 0-1,-12 4 5,12-4 6,-20 0 3,9 0 3,1 0 1,-1 0-1,0 0-4,0 0-5,10 0-6,-10 0-6,11 0-7,-11 6-3,10-6-6,-10 5-8,10 1-17,-1-1-38,-7 1-62,-2-1-81,10 0-64,-10-1-41,0 3-19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36.5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 67 10,'0'-11'417,"0"2"7,0 4-33,0-6-89,-9 5-111,9-5-71,0 8-43,0-4-28,0 7-17,0-4-8,0 4-6,0 0-4,0 0-4,0 0-3,0 0-7,0 0 0,0 0-3,0 0-1,0 0-1,0 4 2,0 6-1,9 1 2,-9 6 1,11 8-1,-11 13 0,9 4 0,-9 6 2,9 15-3,1 11 0,8 10-2,-8 18 4,8 9 2,11 14 3,-1 18-2,0 16-1,10 15 1,-1 7-1,2 3 0,7 11-1,2 7 0,-2 3 0,2 6-1,-2 1 1,2-6-1,-2-5 0,2-6 2,-2-4-2,-9-12 1,2-9 0,-2-7 0,-9-15 1,1-5 2,-11-16 1,1-12 0,-1-3 1,-8-12-5,-1-6 0,-9-8 0,9-8 0,-9-3 0,0-12-1,11-5 0,-11-5 1,0-9 0,0-2 0,0-6 0,0-5 0,9-4 1,-9-2-1,0-3-6,0-6-4,9 1-15,0-6-16,1-2-44,8-9-67,-8 0-104,8-6-79,2-8-49,-11-8-22</inkml:trace>
  <inkml:trace contextRef="#ctx0" brushRef="#br0" timeOffset="1215.888">349-53 236,'-9'-12'423,"9"8"-2,0 4-56,0-5-122,-9 0-97,9 5-62,0-6-35,9 6-19,-9 0-13,9 0-8,1-5-4,-1 5-2,20 0-2,8-5-1,0 5-1,20 0 0,0 5 0,8-5 1,10 0-2,19 0 0,10 0 2,8 0 0,10-5-1,9-1 1,11 0 1,9 2 0,-11 4 0,-7-7 0,-13 14-1,-6-7-1,-11 0 0,-18 4-2,0 2 1,-20 0-1,-8-6 1,-11 5 0,-8-5 1,-10 5 0,0-5 0,-8 6 1,-11-6 0,10 0 0,-10 0 0,-9 5 0,9-5-1,1 5 1,-1-1-1,-9 8-2,9 3 0,2 1 2,-2 6-4,8 9 3,-6 1 0,-2 10-1,0 0 2,10 6 1,-10 10 0,2 0-1,6 5 1,-8 12 0,11-1 0,-1 10 1,-1 7 1,10 4 0,-8 4 0,8 7 1,-10 5 0,10-1-1,1 7-2,8 4-1,-9-4 0,10 5-1,0-7 0,0 2 0,-1-1 2,11 1 0,-11-1 2,9-1 1,2 3 0,-11-8 1,9 1-1,-7 6 1,7-7 1,-8 7-1,1-6 0,7-1-1,-9-4-2,2 0 1,-2-2-1,0 4 0,1-3 1,9 0-1,-9-4 2,-1 0 0,0-6 1,-8-6-1,8 0 2,-9-9-1,1-6-2,-10-5 0,-1-10-1,1-2-1,1-9 0,-11-6 0,0-4 0,-9-7 0,10-9 1,-10 3 2,0-8 0,0-3 2,-10 3 1,1-1 4,-11-1 2,2 2 1,-10-3 1,-9 3 1,-11-2 1,11 6-1,-20 1 1,0-6-4,1 5 0,-10 0-3,-9 0 0,-10 0-2,-9 1-1,1-2 0,-19 2 0,-11-2 1,-9 2 3,11-6 9,-21-1 7,11 1 7,0-5 9,-2 5 9,2-7 6,8 4 1,12-2 1,-3-2-8,1 2-8,19-6-7,0 6-10,10-5-7,8-3-8,2 5-4,8 1-6,10-4-11,-1 1-14,11-6-21,7 5-19,2-10-28,8-1-57,11-5-58,-1-3-97,0-8-88,10-5-48,0-5-18,9-9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30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0 148 277,'9'-10'427,"-9"-6"-14,0 0-54,8-1-130,-8 7-90,0-5-52,9 4-29,-9 0-10,0 2-5,11-4 1,-11 9-1,0-1-2,9-1-2,-9 6-4,0 0-7,0-5-10,0 5-8,0 0-9,0 5-3,0-5-3,0 6-1,0 3-1,0 4 0,0 1 2,0 14 1,0-3 4,0 13 1,-9 4 2,9 5 0,-11 0 1,2 6 0,9-5 1,-8 5-3,8-5 0,-9 5 0,9-6-2,0 0 0,0-5-5,0 7-10,9-12-17,-9-1-20,8-9-27,12-2-50,-2-8-75,-8-1-113,8-16-67,1-5-34,10-12-8</inkml:trace>
  <inkml:trace contextRef="#ctx0" brushRef="#br0" timeOffset="210.4288">375 382 341,'0'-24'471,"0"4"14,0 9-32,-10-3-165,10 3-104,0 5-57,-9 1-40,0-1-30,-10 6-21,-10 6-14,1-1-10,0 12-6,-10-3-3,10 8-3,0 4 0,-1 6 0,3-1-1,-3 1-1,10 5 1,-1-5-3,11 0 0,-8-1-2,17-4-9,-11-1-5,11 1-3,0-5-4,11-8-6,6 3-9,12-1-14,-1-11-13,18-1-24,-7-4-58,7-4-84,2-6-113,-2-6-58,-8-10-25,9-2-3</inkml:trace>
  <inkml:trace contextRef="#ctx0" brushRef="#br0" timeOffset="1214.4963">-631 1945 188,'-9'-6'423,"0"1"-9,9 0-39,-11 0-127,11-1-104,0 6-62,-9 0-34,9 0-20,0 0-13,0 0-7,0 6-5,0-1-1,0 5-2,0 1 0,0-1 0,9 7 1,-9-8 0,0 7 0,11 1-1,-2-3 0,-9 3 0,9-1 0,1 0 0,-1-6 1,10 6 0,-1-5 1,2 0 0,-2 0 0,10 0 1,0-2 0,1-4-2,8 1 0,-9-6-1,1 0 0,-1 0 0,-9-6 1,-1 1-1,2-4 1,-11-2 1,10-6 0,-19 1 3,9 0 5,-9-5 6,-9 5 3,9-6 1,-10 8 1,-8-8-1,7 2 1,-7-2-4,-1 6-5,-9 1-6,10-1-3,-2 0-2,2 5-3,-1 6-1,0-6-5,1 11-5,7-6-9,-7 12-11,9-6-16,-1 11-19,10-6-24,0 1-49,0 4-88,10-6-92,-1 9-48,9-9-24,11 2-1</inkml:trace>
  <inkml:trace contextRef="#ctx0" brushRef="#br0" timeOffset="1542.1383">337 1986 434,'0'0'474,"0"0"4,0 0-61,0 0-155,0 0-107,0 0-65,0 0-44,0 6-25,0-1-13,0 6-6,-9 0-3,9 9 0,0 2 0,0 9 0,9 1-1,1 5 2,-1-1 0,0 13 1,10-7 0,-10 5 2,20-3-2,-10-8 0,-1 1-2,10-5-4,-8-6-2,8-4-2,-10-8 1,10-3-2,-8-11 0,-3-4 1,3-12 2,-1-11 3,-10-6 3,0-3 0,-9-12 0,0 1 1,-9-1 0,-10-4 2,10 0 5,-19-1 0,8 4 1,-7 1 1,8 12 0,-9-1 0,-1 11-2,-8-1-2,9 10-7,-1 8-9,-8 4-13,9 10-16,-10 0-22,10 12-40,0 8-95,-10 2-120,19-1-76,-9 11-38,-1-11-12</inkml:trace>
  <inkml:trace contextRef="#ctx0" brushRef="#br0" timeOffset="2132.5565">-190 2874 231,'0'-5'434,"0"0"7,0 0-55,-9 5-125,9-6-104,0 6-65,0 0-36,0 0-23,0 0-14,0 0-8,0 0-6,0 6-4,-9-1-2,9 0-2,-9 6 1,-1 4 0,10-5-1,-9 12 1,0-5 1,-1 8 0,1-3 0,9 0-1,-9 3 0,9-4-2,0 0 2,9 1 1,-9-2-1,9-3-1,1-1 3,-1-1 0,10-5 2,-10-3 0,9-3-1,2 1 3,-1-5 0,-1-5 2,1-6-3,-1-5 1,-7 1 2,-2-6-2,-1-5 0,-8-1 1,0-4-2,0 4 2,-8-4 3,8 3 0,-20 3 0,2-3 0,-1 8 0,1-1-2,-1 5-1,-10 6-3,1-2-4,10 8-4,-10 4-5,8 0-9,2 10-11,8 1-11,1-1-14,9 6-17,0 6-32,0-2-80,9 2-115,10-2-62,-1 2-28,11-6-9</inkml:trace>
  <inkml:trace contextRef="#ctx0" brushRef="#br0" timeOffset="2326.0505">507 2922 242,'0'0'462,"0"0"6,9 0-28,-9 0-120,0 0-133,0 5-83,0 1-52,9 5-28,-9-2-15,0 13-7,0 3-2,10 8 0,-1 4-3,0 5 1,-9 10 2,10 1 0,-1 12-5,0-2-11,-9-6-14,0 8-18,0-3-41,0-2-99,-9-4-130,0-7-74,-10-3-37,0-8-14</inkml:trace>
  <inkml:trace contextRef="#ctx0" brushRef="#br0" timeOffset="2638.8804">-349 4375 365,'10'6'448,"-10"-6"6,0 0-71,0 4-143,0 1-102,0 0-64,9 6-36,-9 0-21,0 6-9,0 3-4,9 7-4,1 4-1,-10 2-1,9 3 0,9 1 1,-7 5 1,-2 0-1,0-5 0,1 7 1,-1-2-2,0 0-6,1-5-12,-1-1-20,0-4-46,0-1-93,2-10-126,-2 1-71,0-13-38,10-2-13</inkml:trace>
  <inkml:trace contextRef="#ctx0" brushRef="#br0" timeOffset="2985.9532">741 4598 357,'0'-6'464,"0"6"8,0-5-36,0 5-153,0 0-117,0 0-71,0 0-44,0 5-27,0 1-13,-9 4-7,9 5-3,-9 7-2,-2-7-1,11 6 1,0 5 0,0-3-1,0 2 0,0-4-1,11 0 0,-2 1-2,0-2 0,1-3-2,8-6-2,2-1-5,8 1-5,-10-11-2,10 0-1,0-7-3,1-7 0,-1-3 1,-9-5 2,-1-9 5,2 0 4,-11-5 4,-9-2 4,0 0 4,0 2 3,-9-1 5,-11 5 7,2 1 5,-1-1 1,0 5-1,-19 5-1,10 8-1,0 3-3,-10 5-5,1 6-7,9 6-7,-9 5-9,-1 3-14,10 14-20,0-7-39,-1 11-100,1 6-117,0-7-76,8 5-42,2-5-16</inkml:trace>
  <inkml:trace contextRef="#ctx0" brushRef="#br0" timeOffset="3341.0069">37 5479 154,'0'0'466,"0"-5"13,-11 1-17,11 4-105,0 0-139,0 0-91,0 0-56,0 0-32,0 0-22,0 0-11,0 4-6,11 1-2,-11 11-3,0 1 2,9 3 0,0 6 1,-9 0 1,10 7 0,-1-2 1,0 7 0,2-7 0,-3 5 0,1 3-3,-9-3-7,9 1-12,2-6-17,-2 0-18,0-3-28,1-3-61,-1-3-97,0-6-107,10-5-52,-1-7-24,2-4-1</inkml:trace>
  <inkml:trace contextRef="#ctx0" brushRef="#br0" timeOffset="3540.473">948 5443 273,'9'-6'506,"-9"6"8,0-5 0,0 5-132,0 5-145,0-5-99,0 6-66,0-1-40,0 4-20,0 8-11,0 4-1,0 6-1,0 9 0,10 1 1,-10 6 1,9 5 0,0-1-5,-9 1-17,9-1-21,2 0-28,-11-5-51,0-4-116,0-2-129,0-3-80,0-11-33,0-13-6</inkml:trace>
  <inkml:trace contextRef="#ctx0" brushRef="#br0" timeOffset="528.5775">882 216 254,'0'-5'439,"0"5"4,0-4-39,0-3-147,9 7-111,-9 0-66,0 0-37,0 7-22,9 2-11,2 2-7,-2 5-3,0 4 1,1 2-1,-1 9 0,0 8 1,10-3-1,-10 7 0,-9-1 1,0 0 0,0 5 0,-9 1 0,0-6 0,-1 7-1,-8-13 1,8 1 1,-8 0 0,-2-12 0,-8 3 1,10-14 3,-1 3 4,-1-1 5,11-5 4,-8-6 5,6-1 4,-7 3 5,18-3 2,-10-4 2,10 0-2,0 6-1,0-6-5,0 0-6,10 0-3,19 0-4,-3-6-5,22 6-4,18 0-2,8 0-2,11 0-3,0 6 0,18 1-3,-9-7-8,11 4-9,-11 1-13,-11 0-17,2 1-21,-10-6-37,-10 5-74,-8 1-127,-20-1-87,2 1-39,-21-6-11</inkml:trace>
  <inkml:trace contextRef="#ctx0" brushRef="#br0" timeOffset="-706.7073">-490 1263 35,'0'-11'268,"0"6"-18,-9-6-9,9 2-17,0 3-34,0 1-38,-10-6-32,10 5-20,0 1-19,0 5-15,-9-6-9,9 1-7,0 0-4,0 5-7,0 0-5,0-4-9,-9 4-5,9 0-3,0 0-3,0 0-4,0-6-3,0 6-2,0 0-1,0 0-1,0 0-1,0 0-1,0 0 0,0 0 1,0 0 0,0 0 1,0 0 0,0 0 0,0 0 1,0 0 3,0 0-2,0 0-1,0 0 0,0 6-1,0-6-1,0 0 0,0 0-2,0 0-2,0 0-1,9 0 1,0 4-1,19-4 0,1 0 1,18 5-2,9 0 2,20-5-1,-2 6 1,20-1 1,0 1 2,19-1 1,-10-5 0,11 6 0,-2-6 0,1 0 1,-10 5 0,-9-5 0,0 0-1,0 0-2,0 0 0,-18 0 0,-2 0 1,-8-5-1,0 5 0,-19-6 0,-1 6 0,-7-5 0,-10 5 1,-3-6 0,-6 6 0,-1-5 0,-1 5 0,2-6 1,-12 6-1,1-5 1,2 5-2,-2 0 1,0-5-1,1 5-1,-10 0 0,9 0-1,-9 0 0,0 5-2,9 0 0,-9 1 0,11 5 1,-11 0 0,8 9 1,1 2-1,0 9 2,2 1 0,-2 10 1,0 0-1,1 10 1,-10 7 2,9 4 2,-9 1-2,0 10 0,9 1 1,-9-2-1,0 12 2,0-2-3,0 3-1,0 3 0,0 6 0,0-5-1,10 7 0,-1-9 0,0-2-1,0 3 1,2-4 0,-2 4-1,0-3 0,1-2 2,-1 6 1,0-6 1,10 5 0,-1-4 1,-7 4 0,7-5-1,1 7 2,0-1-2,-1 5-2,2-5 0,-2 5 0,10-5 0,-9 1 0,-1-2 1,11-4-1,-10-1 0,9-4-1,-8-2 1,6 1 0,3 2 2,-10-8 1,10 0-1,-1-3 0,0-1 0,1-2 1,-12-2-1,12-8 2,-10 1-3,10 0-1,-12 1 0,3-7 0,-2 0 0,1 1 0,0-4 0,-10 4 0,9-5 0,-7 4-1,-2-5 1,0-5-1,1 1 1,-1-1 0,0-5 0,1 0-1,-10 0 0,0-5 0,9-6 1,-9 0 0,0-5 0,0-6 0,0 2 0,0-1 1,0-5 0,0-6 2,0 6 3,0-5 2,0-6 6,0 3 2,0 5 5,0-8 4,0 0 3,0 0 1,-9 3-1,9-3-2,-10 0-4,1 0-3,-10 0-4,1 0-3,-11 0-3,1 0-3,0 0-3,-10 0 0,-9 0 1,1 0 0,-11 0-1,0-3-1,-8 3 2,-10-8 0,-1 8 2,-8-3 1,-10-3 0,0 1 3,-10-6 4,-8 5 9,8-5 8,-8 8 8,-1-8 5,10 5 7,-2-1 4,2 3 0,9-1-2,1-1-10,7 6-5,-7 0-7,18 0-9,-10 0-8,10 6-4,10-1-4,-11-5-1,21 4-1,-2 3-3,0-1-1,1-2 0,18 3-2,-9-4-1,9-3 2,1 6-3,0-1 1,8 1 0,1-1 1,0-5-1,-1 6 2,11-6 0,8 0 1,-8 0 2,8 5 0,1-5-1,0 0 0,-2 0 1,2-5 0,0 5-1,0 0 1,-1 0 1,10-6 0,0 6 1,0 0 1,-9 0 1,9 0 0,0 0 0,0-5-2,0 5-1,0 0-1,0 0 0,0 0 1,0-6-1,0 6-1,-9 0 0,9-5 0,0 5 0,0-6 1,-10 3-1,10-4 0,0 7 0,-9-4 1,9-2-1,0-1 3,0 7-1,-9-4 1,9 4 3,0-5 1,0 5-1,0-6 0,0 1 0,-11 0-2,11 5-1,0-11 0,-9 5-3,9-4-2,0 0 1,-9-1 0,9 1 1,0-5 0,0-1 0,0-6 0,0 1 2,0-5 0,0-1-1,0-10-1,0 4-1,0-3 1,0-6 0,0-5 1,0 0-2,0-6 0,0-11 0,0 6 0,0-6 0,0-4 6,0-1 3,0-1 5,0 8 5,0-6 5,0 10 7,0-6 5,9 11 5,-9 6 3,0-1-5,0 11-3,9 4-4,-9 2-3,0 6-6,0 8-10,11-5-20,-11 12-28,0 0-26,0 3-33,0 3-31,0-1-27,9 5-19,-9 0-13,0 5-9,9-1-20,-9 3-55,0-1-88,-9 5-53,9-11-24,-9 3-9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44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47 407 253,'-9'-4'396,"-1"-8"-20,10 2-53,0 5-86,-9-6-87,9 7-53,0-3-33,-9 2-18,9 0-11,0-1-8,0 2-4,0 4-5,-10-5-5,10 5-4,0 0-4,0-6-2,0 6-1,0 0-2,0 0-1,0 0 0,0 0 0,0 0 0,0 0 0,0 0 1,0 0-2,0 0 1,0 0 0,10 0 0,-10 0-2,0 0-1,9 0 2,10 0-1,-1 0 2,11 0-1,8 0 1,19 0 1,1-5 0,18 0 3,10-1 0,18-5-1,10 1 1,18 0-2,20-6 0,-1 0-1,10 1 0,0-7-2,-10 6 2,1-1 0,-20 8 0,-9-7 1,-10 10 1,-7-5-2,-20 6 1,-2-1-1,-17 3-3,-1-3-3,-17 6-1,-2-5-2,-17 5-1,-1-6 2,-9 6 1,10 0 1,-20-5 2,10-1 1,-1 6 2,1-5 0,-1-1 1,2 1-1,8 0-2,-9-5-3,10 10-5,-11-5-9,1-1-10,-1 1-12,1 0-17,1 0-20,-11-1-19,0 6-17,0-5-15,-9 5-32,0-5-53,-9 5-34,0-5-9,-11-1 18,2 0 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43.3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-3 149 390,'9'-5'398,"-9"5"-32,0-5-86,0 5-107,0-6-72,9 1-45,-9 5-23,0 0-15,10-5-6,-1 5-5,-9-5-2,9-1-3,1 6-1,-1 0-1,0 0 0,0-4 0,2 4 0,-2 0 0,-9 0-1,9 0 1,-9 0-1,10 0 1,-10 0 0,9 0 0,0 0 1,1 0 0,-1 0 0,9 0 1,2 0 1,8 0 2,9 0 0,0 0 0,2-6 1,16 6 1,13 0 0,-3-7 0,19 7 1,20-9 5,-1 4 0,19-6 2,10 0-2,9 1 1,-1 0-1,-8-1 0,9 0-3,-18 5-2,-1 1-1,-10-1-1,-8 6-2,-1 0-1,-18 6-2,-1-1 1,-8 1-2,-11-6-3,-8 5-4,-11 1-3,-9-1-1,2 1-1,-21-3 1,10-3 0,-8 7 3,-11-7 2,0 0 3,1 4 1,-1-4 2,0 0 0,-9 0 0,11 0-1,-3 0-2,1 0-5,-9 0-6,9-4-7,-9 4-10,11 0-11,-11-7-18,0 7-21,0 0-24,0-3-29,0 3-30,0-6-76,0 1-61,-11-1-31,11-5-10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40.7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6577 33 26,'-9'-33'420,"9"6"7,0 7-26,-9 3-101,9 6-128,0 6-73,-9 10-43,-2 6-26,2 16-17,0 5-7,-1 6-3,1 8-3,0 8 1,-1 8 0,1 3 1,0 2-1,0 8-1,-2-1-3,2 6-9,0-7-13,-1-4-20,1-7-43,0 3-103,9-12-115,-10-17-63,1-5-31,9-9-7</inkml:trace>
  <inkml:trace contextRef="#ctx0" brushRef="#br0" timeOffset="-175.5181">5609 269 136,'0'-6'409,"10"3"-4,-10-4-34,9 7-141,0 0-100,10 7-60,-10-4-34,20 8-18,-10 6-10,9 5-3,10-2-3,-10 5-1,9 8 0,1 0-1,-1-2 0,2 5-1,7-4 0,-9 5-6,11-5-10,-2-6-15,2-4-34,-11 0-66,11-13-87,-11 2-90,0-11-47,-8-6-23</inkml:trace>
  <inkml:trace contextRef="#ctx0" brushRef="#br0" timeOffset="-356.047">6078-512 120,'0'-11'407,"0"2"-2,0-2-36,-8-2-114,8 9-91,0-1-57,0 0-32,0 5-26,0-6-19,0 6-13,0 0-9,0 6-6,0 4-3,0 1-3,8 10 0,-8 0 0,0 6 1,0 10-1,0-1 2,0 6 0,0 1 1,-8 5-1,8 5 2,-9-1 0,9 1 0,0-1 0,0 1 0,0 0 1,0-6 1,0 2 1,-9-2-2,9 0-1,0-5 0,0-3-3,-11-3-12,11-3-19,-9-4-26,9-2-34,-19-5-64,10-2-108,-11-9-70,3 0-42,-12-6-15</inkml:trace>
  <inkml:trace contextRef="#ctx0" brushRef="#br0" timeOffset="546.5402">5665-1512 137,'-9'0'399,"9"-5"-11,-9-1-52,-1 6-106,10-4-89,0 4-53,0-5-27,0 5-18,0 0-11,0 0-9,0 0-4,0-5-3,0 5-4,10 0-5,-1 0-3,0-6-2,11 6-2,8-5-2,0 5 0,10-6 0,-1 1 0,20-1-1,-1 1 1,-1 0 2,22-5 0,-3-1 0,11 1 0,0-1 0,-1 1 2,-8 5 0,9-6-2,-20 6-3,1 0-3,-20-1-4,2 1-4,-11 5-5,-8-5-4,-1 5-6,-19-6-7,10 6-4,-19 0-6,0 0-3,-10 6-8,1-1-14,-11 0-35,-6-5-63,-13 6-95,2-6-52,-1 5-29</inkml:trace>
  <inkml:trace contextRef="#ctx0" brushRef="#br0" timeOffset="1274.021">5460-1485 199,'-11'0'409,"11"0"-11,0 0-67,-9 0-106,9 0-92,0 0-58,9 0-34,-9 6-19,0-1-12,11 1-7,-3 5-3,1 3-2,0 3 1,2 5 1,-11 3 0,9 12 1,0-5-1,-9 9 2,0 1 0,0 0-2,-9 11 1,9 0-1,-9 1 0,9-1 1,-11-1 0,2 1-1,0-5 0,9-1 2,-8 1-1,8-11 0,-11-1-1,11-3 1,-9-7-1,9-4 0,0-8 1,0 3-1,-9-6 2,9-1 2,0-4 2,9-6 1,-9 5 4,0-5 0,9-5 0,2-1-2,-3 1 1,10-4-2,2-2-3,-1-2-2,-1 4-3,1-2-1,10 6-2,-1-6 2,0 1-2,1 3-1,8 4 2,0 3 0,1 0 1,9 0 0,-9 0 0,8 0 0,11 3 1,-10 4 0,8-3 0,2 9 0,0-9-1,-1 7 1,10-6 0,0 4 0,10 4 0,-2-2 0,-8-7 0,9 6 1,1 1-1,-2 0 0,-8-5-1,10 4 0,-19-6-2,-2 7 1,1-5-1,-8-1 0,-11 0 1,1 1 0,-10-6 1,0 0 0,-8 0 1,-2 0 1,1 0 1,-10-11 1,0 6 2,1-1 0,-1-5 1,0 1 0,2 0 1,-2-1 0,-9-5-1,9 0 1,-9-1-2,9-3 0,-9-2-1,0 2 0,10-7-1,-10 1 1,0-6 0,0 1 0,-10-7-1,10 2 1,-9-6-2,0-6 1,0-5-2,-2 1-1,-7-7 0,-1 0-1,0 2-1,1-6 1,-2-1 1,-8 1-1,0-6 0,1 5 2,-2 0-1,1 7 1,-9-1 1,8 10 0,1 1 1,0 10 1,-1 5-1,1 5-1,0 6-1,8 6 0,-6 4-1,-3 5-1,1 6-2,0 11-1,8 0 0,-8 10-2,10 5-1,-10 1-6,19 6-8,-11 3-12,11 1-20,-1 1-34,1-2-61,9 1-127,-9-5-75,9-1-37,-10-6-14</inkml:trace>
  <inkml:trace contextRef="#ctx0" brushRef="#br0" timeOffset="1632.0622">6305-1062 126,'0'-10'397,"0"-6"-10,0 5-52,0-5-99,-10-1-89,10 3-51,0 3-28,-9-6-13,9 6-9,-9 2-2,9-2-5,-9 0-6,9 6-10,-11-1-7,2 6-7,-10 0-2,-9 6-3,10 5-2,-10 5-1,-1 0-1,10 5 1,-10 0-1,12 7 1,-3 1-1,11 4-1,0-1 0,-1 4-1,20 1 1,-1-1 1,0 2-1,20-7 1,8 2 0,11-2 0,8-3-3,10-8-11,8-3-20,2-8-60,8 2-100,1-6-113,-10-10-67,1-11-38,-2-5-17</inkml:trace>
  <inkml:trace contextRef="#ctx0" brushRef="#br0" timeOffset="2879.2848">4518 1554 343,'-17'-11'420,"-3"-5"-15,2 5-79,-1 1-116,10 0-70,-1 4-42,1-5-27,0 6-20,0 5-13,9-6-8,0 6-10,0-5-8,0 5-5,9 0-4,9 5-3,-8 1-1,18-1 0,10 1 1,-10 5 2,18-1-1,2 0 0,-2 1 0,2 10-1,8-4-1,-9 3 1,-10 2-1,11 3 0,-11 8 1,0-8 1,1 13-1,-10-7 2,-9 13-1,1-8 1,-2 6-1,-18 1 0,0 4-1,-9 1 1,-11-1-1,-8 6 1,-9 0-3,-10-6-5,0 7-7,-10-8-13,0 6-19,-8-8-26,-10 3-44,1-9-101,-2-1-101,-9-6-60,1-4-29,-1-7-10</inkml:trace>
  <inkml:trace contextRef="#ctx0" brushRef="#br0" timeOffset="3716.0453">4857 2817 69,'-28'-5'218,"10"5"43,-11-11 15,10 5-1,1-5-31,-10 6-63,17-4-52,-7 3-30,10 1-18,-12-1-13,11 1-8,9-1-7,-10 1-7,10 5-6,0-6-8,10 6-6,-10-5-5,18-1-4,1 3-6,10-3-4,8 1-4,9-1-2,2 1-1,9-1 0,8 1-2,1 5 0,9-6 1,1 1 0,-2 5 0,-8 0 0,-1 5-2,3 1 1,-13 5 0,-8 0-1,-9 3 1,-1 3 0,2 5 0,-21-2 0,1 13 0,-10-7 0,0 5 0,-9 5 0,-9 3 1,-10 3-2,-8 5 1,-2-5 0,1 5-1,-20 1-4,2-1-5,-2 1-9,-8 0-14,1-6-13,-13 1-28,3-1-36,-1-6-84,-8 1-112,8-5-62,-10-5-29,1-6-8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45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2621 5770 54,'-38'5'422,"0"-5"8,20 6-16,-10-6-112,18 5-133,1-5-77,0 0-41,-2 6-24,22-6-13,-2 0-6,0 0-3,19 0-1,0 0 0,1 0 1,8-6-2,0 6 1,11-5-1,-2-1 1,11 1-1,9-1 3,10-8 0,9 3 1,9-6 4,0 1-1,8 1 3,10-1 1,-7-6-1,7 7-2,-8-1 1,-1 5-1,-9 0-2,-9 0-2,-2 6-3,-7 0-1,-1 5-2,-18 0-1,-1-4-7,-9 4-3,0 0-5,-9 0-3,-10 0-4,0-6-4,-8 6-9,-3-5-8,3-6-18,-2 1-27,-8-1-30,-1 1-45,-9-6-109,0 5-68,-9-5-35,9-6-12</inkml:trace>
  <inkml:trace contextRef="#ctx0" brushRef="#br0" timeOffset="268.2833">4181 5306 345,'-10'-11'459,"10"-1"5,10 2-35,-1-1-164,11 2-112,7-3-66,11 7-39,0-5-23,18 10-11,0-5-7,11 10-5,-2-1-1,10 7-1,-10 10 1,11 0-1,-1 6 0,-9 5 0,-1-1 0,-8 7 0,-9 4-1,-11 0 0,-9 0-1,1 5 2,-20-4 0,-9 5-1,0-1 1,-20-5 0,2 0 0,-20-4 0,11-2 0,-21-3 0,2-2-1,-11-9 0,0 3-3,1-3-3,-1-6-4,0 1-8,11-8-10,-2 2-17,2-6-30,9 1-54,9-1-90,8-10-107,11-6-63,0-5-32,18-16-8</inkml:trace>
  <inkml:trace contextRef="#ctx0" brushRef="#br0" timeOffset="7950.167">10769 3175 346,'0'-11'439,"0"2"-5,0 3-64,9-4-147,0 4-98,10 6-57,18-5-30,11 5-19,9 0-10,8 0-3,19 5-5,10-5-1,10 6 0,8 4 1,10-10 6,10 6 6,9-1 2,10-5 3,-11 0 0,11 4 1,-9 2-1,-2-6-1,-9 5-9,2-5-4,-11 0-6,-10-5-2,1-1-2,-19 2-1,-9-1 0,-1-1 0,-19-4 1,-8-1 3,0 1 3,-11 4 1,-7-4 3,-2-1 1,0 0 0,-8 1 1,-1 6 0,0-7-1,1 5 0,-12 1-2,3-1-1,8 1 1,-19 5-3,11-5 0,-12 5 0,12 0-1,-11 0-1,0 0-1,1 5 1,-10 0-1,9 1 0,-9-1-1,0 5 1,0 6 1,0 0 1,0 5 0,0 6 1,-9-2-1,9 7 0,-10 1 1,10 3 0,0 6 1,-9 0-1,9 7 0,0-2 0,0 6 0,0 0 0,0 5 1,0 0-1,0 1 0,9-2 0,-9 1 0,10 1 0,-1-1 1,-9-11 0,9 1-1,0-6 0,-9-5-1,10-11 2,-10 1-2,9-5 1,-9-8-1,0 3 1,0-6 0,0-6 1,0 4 2,0-3-2,0-6 3,0 5-2,0-5 3,-9 6-2,-1-6 2,1 0 0,-19 5-1,10-5 1,-21 6-2,2-6 0,-9 5-1,-2-5 1,-9 0-1,-8 0-4,-10 0-3,-1 0-5,-27-5-5,0-1-5,-19-5-4,0 0-3,-10-3 0,-9-3 4,0-4 3,9 0 9,0 0 8,1 0 6,0 0 5,9-1 3,8 6 2,11 6 1,0-1-3,-1 1-4,21 5-2,-2 5 0,0 0-5,10 5 0,9 0-3,1 0-5,8 6-8,0-5-8,10 4-11,9 0-12,1 1-10,0-6-13,8 1-11,10-6-5,1 0-3,8 0 3,-8-6 2,18-5 6,-9 0-3,-2 1 10,11-5 14,0 4 10,-8-5 18,8 1 15,-9 5 15,9-1 13,-11 0 19,11 0 8,0 2-2,0 3-7,0-5-33,0 6-54,0 0-63,0-1-72,0 6-69,11-5-45</inkml:trace>
  <inkml:trace contextRef="#ctx0" brushRef="#br0" timeOffset="7244.5098">10900 3387 213,'0'-10'440,"0"4"8,0 6-27,9-5-136,-9-1-118,0 6-69,0 0-44,0 6-27,0 5-15,10-1-7,-10 11-5,0 0-1,9 6-1,0 4 1,-9 1 2,11 0 0,-2 6 1,0-9-1,-9 9 0,9-7 0,1 2-4,-10-7-12,9 0-14,-9-5-17,9-5-22,-9-6-44,0 1-72,0-11-94,0 0-75,-9-11-36,0-9-15</inkml:trace>
  <inkml:trace contextRef="#ctx0" brushRef="#br0" timeOffset="8477.7555">11512 3513 133,'0'-10'441,"9"5"8,-9-1-20,0 1-114,8 0-129,-8 5-81,0 0-49,0 0-28,0 0-16,11 5-9,-11 6-3,0 4-1,9 1-1,0 6-1,0 9 1,-9-4 2,10 9 0,-1 3 0,0-3-1,-9 1-1,11-1 2,-11 1 1,8 2 1,-8-3-2,0-5 2,0-4 0,0-1 0,0-4-1,0-6 0,0-1 0,0-4 2,-8-1 0,8-5 2,0-5 0,-11 0 1,11-10 0,-9-6-1,9 1 0,-9-12-2,-1-6-2,1-3-1,9-6 0,-9 0-2,9-12 1,0 1-1,0-3 2,9-3 1,-9-1 1,9 8 0,1 6 1,-1-2 1,0 11 1,2 0 2,-3 10-2,1 5-2,2 8-2,-2 3 0,0 0 0,0 11-3,10 0-1,-10 5-2,10 6 0,-10 6 1,2-3 0,-2 14 0,0-8 0,-9 12 3,0-5-1,0 4 2,0 0 0,-9-4 0,0-1 0,-2 1-1,2-1-5,0-5-6,-1-6-8,-8 9-9,8-10-16,-8-3-19,9 0-30,-11-5-41,1-3-111,10-3-87,0-3-50,-1-8-18,1 0-2</inkml:trace>
  <inkml:trace contextRef="#ctx0" brushRef="#br0" timeOffset="8648.2987">11934 3408 309,'10'-10'432,"-1"-1"3,9 1-43,1-1-159,1 0-103,8 1-59,9 3-32,-8 4-17,17-3-11,-9 1-6,11 5-5,-2 5-11,2-5-13,-2 6-15,2-6-31,-11 3-52,-9-3-61,1 7-61,-11-7-73,-8 0-45,-1-7-21</inkml:trace>
  <inkml:trace contextRef="#ctx0" brushRef="#br0" timeOffset="8819.5719">12301 3302 263,'-9'5'358,"-2"6"-30,2 0-79,0 5-103,9-1-62,0 12-35,0-6-19,0 11-8,9-1-4,0 1-4,-9 5 0,20-1-3,-12 2-1,3 4-2,-2 0-1,9-4-1,-8 4-1,-1-11-2,0 1 1,10-1-2,-10-3-11,2-7-14,-2-6-37,9-4-51,-8 0-62,-1-2-98,0-9-51,1-4-32</inkml:trace>
  <inkml:trace contextRef="#ctx0" brushRef="#br0" timeOffset="9084.2271">12939 3487 222,'19'-16'429,"1"1"4,-3 4-44,-6 1-141,-2 4-101,0 1-61,-9 5-35,9 0-25,-9 5-13,10 11-9,-10 0-3,-10 5-1,10 0-2,-18 5 0,-2 10 2,3-3 1,-3 4-1,-8-5 0,0 5 0,-1-1 0,1-4 0,1 1 0,8-8 0,-1 3 1,11-8-1,-10-4 1,10-5-1,9-2 1,0 2 1,9-5 1,1-1 1,19 1 1,8-6-1,20 0 0,-2 0 0,12 0 0,8-6-2,-1 1-4,11-1-13,0-5-19,0 2-47,-1 4-89,-8-6-122,-11 5-69,-8 1-40,-11-1-18</inkml:trace>
  <inkml:trace contextRef="#ctx0" brushRef="#br0" timeOffset="-604.3869">2715 4302 159,'-19'5'367,"0"0"-11,10 5-77,-11-4-110,2 4-78,9 1-42,-10-1-24,0 1-13,10 0-6,-11-2-4,11 2-2,0 5-1,0-6 1,-1 0-1,1 1 1,0 0 0,-1 0 0,10 0 0,-9-6 2,0 5 0,-2-5-1,2 1 0,9-1-1,-9 1 1,1-1 0,-3 0-1,2 1-1,0-1 1,-1-5-1,10 6 0,-9-2 1,0 3-1,-2-7 1,11 4 0,0-4-1,-9 5 0,9-5 0,0 0 0,0 0 0,9 0 1,-9 0 2,11 0 2,-2 0 1,10 0 2,-1 0 3,10-5 0,1 5 1,18-4-1,0-7 1,9 5 0,19-5 3,10-5 4,9 0 4,19-4 5,10-8 5,8 3 4,9-3 0,11-3 3,-10 5-2,-9 0-5,-1-1-5,-18 11-4,-1 1-6,-18 4-5,-9 0-4,0 6-4,-19 5-4,-10 0-3,-1 0-3,-16 0-5,-10 5-4,-3-5-3,3 6-2,-19-6 1,8 0 2,-8 0 0,-10 0 2,9 0 2,0 0 2,-9 0-2,0 0-11,9 0-22,-9-11-27,0 5-42,0 1-48,0-4-41,0-2-86,0 0-47,-9-5-19</inkml:trace>
  <inkml:trace contextRef="#ctx0" brushRef="#br0" timeOffset="-344.0755">4726 4027 123,'0'0'424,"9"-11"-6,-9 6-39,10-6-86,-1 5-111,10-4-76,-1 0-47,20-1-25,0 6-13,0-6-9,18 6-5,0 5-5,11-6-1,-12 12 0,11-6 0,1 11-1,-12-6 0,10 11 0,-8-1 0,0 1 0,-10 6 0,0 4 0,-10 0-2,-9 0 0,1 6 1,-10 0-1,-10 0 0,-9 5-1,-9-6 3,-1 7 0,-8-2 0,-11-4 1,1 5 0,-9-1 0,-11-3 0,-9-2 2,2 2-2,-1-2-2,-10 5-2,0-3-7,-10-2-5,11 6-11,-1 0-11,0-1-18,1 3-30,8-3-64,-9 7-108,10-7-71,10 1-44,-11 5-19</inkml:trace>
  <inkml:trace contextRef="#ctx0" brushRef="#br0" timeOffset="-7341.6896">6061 3540 252,'9'-6'426,"-9"6"2,0 0-50,0 6-140,0-1-105,0 11-61,0-1-36,0 12-18,0 5-8,8 6-4,-8 4-3,11 6-2,-2 5 0,0 3-1,1 3 1,-1 4-1,0 1-1,11-6 0,-12 0 0,1-5 1,2 0 0,-2-11 0,0-10-2,1-1-1,-10-4-3,9-12-5,-9-5-9,9-10-17,-9-3-22,0-19-25,0-9-28,-9-7-36,9-9-30,-9-6-22,-1-11-22,-8-10 5,7 1 40,-6-6 85,8-2 87,-11-3 72,11 5 58,-1 1 46,1 3 45,9 11 21,-9 1-7,9 11-52,0 10-53,9 3-32,-9 8-24,19 6-19,-1 2-13,10 13-11,1-1-12,8 11-4,2 6-7,-2 9-3,9 1-3,2 16 0,-11-1 2,10 11-1,-9 7 0,-9 4 0,8 5 1,-19 0 0,1 4 0,-10 4-1,2-10-1,-11 9-2,-11-9 0,2-3-1,-10-4 0,-9-1-1,1-6 0,-2-10-2,1-1-4,0-10-6,-10 0-8,10-5-12,0-5-16,8-6-43,-8 1-86,10-12-111,-1-5-61,10-10-31,9-5-9</inkml:trace>
  <inkml:trace contextRef="#ctx0" brushRef="#br0" timeOffset="-7017.8389">6821 3872 242,'0'-3'436,"0"3"6,11-8-41,-11 8-134,0-3-109,0 3-68,0 0-40,0-6-21,0 6-10,0-5-9,9-1-6,-9 1-10,8-1-8,1-5-8,2 1-7,-2 0-7,0-11-7,10 6-3,-10-8 1,2 3 5,-11-2 7,9 2 10,-9-2 10,0 8 13,-9-10 10,9 9 12,-11 5 6,2-7 4,0 6 0,-1 7-1,1-1-5,-11 5-6,3 5-5,-3 6-6,2 6-7,-1 3-2,-1 6 0,3 1-1,8 9 0,-2 2 2,11 4 0,0 5 0,11 0 2,-2 2-1,8 4 0,3-5 0,8-2 0,1-4-2,8 2 0,0-8-6,0-5-9,11-9-13,-11-5-28,11-8-40,-11-9-52,1-6-89,-1-3-90,-9-18-47,-8-4-19</inkml:trace>
  <inkml:trace contextRef="#ctx0" brushRef="#br0" timeOffset="-6276.1774">7282 3715 120,'-19'-17'417,"10"6"3,0 2-37,0 9-110,-2 0-120,2 6-71,0 4-39,-1 5-20,1 7-12,9-2-4,0 7-1,0 4-4,0 1 1,0-1-1,9 8-1,1-8 0,-1 7-1,11-7 0,-11-6-1,0 2 1,0-5 0,-9-8-1,10 3 1,-1-6 1,0-6-1,-9-5 2,10-5 0,-1-6-1,0-10 0,11 0 0,-11-6-1,0-4 0,10-5-1,-10-2 0,1 1 0,-1 1 1,0-3 0,2 8 2,-2 4 0,-9 1 3,9 11 2,0-1-1,-9 5-1,0 1 0,10 0 0,-10 10-4,0-6-1,0 12 0,9 4-5,-9 0 3,9 6 0,-9 10 0,10 0 0,-1 7 2,0-2 0,11 11 0,-11 1 0,10-1 0,-1 11 0,1-6 1,10 6-1,-12-6 0,3 1 1,-1-5 0,-1-1 1,-7-10-1,-2-1-1,-1-9 2,3-8 0,-2 3 1,-9-12-1,0 1 1,0-12 0,-9 1 0,9-12 0,-11-3-2,3-6 1,-1-7 0,9-3 0,-11-6-2,2 5 0,9-10 0,0 9 1,-9-4 2,9 4 3,0 7 2,0 6 3,-10 3 2,10 0 1,0 7-1,0 5-2,0 4-2,0 1-5,-9 5-3,9 5-2,0 11-1,-9-1 0,9 12-1,-11 4 2,11 7 0,0 4 1,-9 5 0,9 6 0,0 0 0,0 0 0,0 0 0,9-1 0,-9 0-2,0-3 1,11-7-1,-11-5 1,0-4 1,0-8 0,0-3 0,0-7 2,0 1 2,0-6 6,0-4 11,0-1 6,0-5 4,0-11 1,-11-4 1,11-6 1,-9-11-3,1 1-7,8-17-14,-9-1-9,9-7-10,0-14-6,0-3-5,0-2-4,9-4-1,-1 0-2,1 1 2,2 3 4,-2 6 6,0 11 5,10 11 3,-19 0 2,9 14 2,2 0 1,-2 13 0,-1 4 0,3 10-1,-2 2 0,0 8 1,-9 9-1,9 7 0,1 6 1,-10 12-1,0-2 1,9 6 2,-9 6-1,0 5 0,0 0 0,0 0 1,0 0 0,0-1 0,9 1-3,-9-11-5,11 1-8,-11-12-10,8-3-8,1-8-9,2-4-23,7-5-29,1-11-27,-10 0-49,10-16-71,-10-1-73,11-8-45,-2-8-15</inkml:trace>
  <inkml:trace contextRef="#ctx0" brushRef="#br0" timeOffset="-6099.6408">8099 3751 98,'-9'-5'388,"9"10"-3,-19 7-40,10 3-109,0 6-99,-10 10-61,10 0-33,0 8-16,9 8-10,-11 0-4,11 12-3,11-2-3,-11 2-1,9 4-1,0-4 0,10 4-1,-1-5 0,1 0 0,1-5-1,-2-6 0,1-5-2,9-9-7,-10-2-8,11-15-24,-10-1-39,9-15-50,-19-5-68,11-11-92,-2-10-50,-10-11-29</inkml:trace>
  <inkml:trace contextRef="#ctx0" brushRef="#br0" timeOffset="-5989.9379">8344 3726 64,'-9'-48'419,"9"12"6,-11-3-20,11 8-115,0 10-128,0-1-84,0 6-62,0 1-68,-8 4-85,8 6-102,0-6-86,0 7-54,0-2-24</inkml:trace>
  <inkml:trace contextRef="#ctx0" brushRef="#br0" timeOffset="6775.76">8673 3149 327,'18'6'342,"-7"-1"-49,-2-5-78,9 4-75,-8-4-50,-1 6-30,10-6-17,-10 0-11,-9 5-6,9-5 0,2 0-1,-2 0 1,-9 5-2,9-5 0,0 0-1,-9 0-1,10 7 0,-1-7 0,0 0 0,1 0 0,8 0-2,2 0-2,8 4-3,9-4 1,1 0-2,9 0-4,0 0-1,9 0-2,10 0 0,-1 0 0,1 0 1,10-4-2,-1 4-1,-10-7 1,11 7-3,-10-5-1,-9 5-3,-2-5-4,2-1-8,-10-3-7,-9-2-19,-10 0-40,0-4-53,-10-1-75,-18-6-100,0 1-55,-18 0-25,-1 0-8</inkml:trace>
  <inkml:trace contextRef="#ctx0" brushRef="#br0" timeOffset="7017.1171">9500 2812 91,'0'0'367,"-9"0"-23,18 0-48,-9 0-71,19 0-80,-1 5-55,1 0-32,10 5-19,-1 1-10,0-1-6,10 6-5,-10 6-5,9-2-4,-8 7-3,-1-1-2,0 1-2,1 4 0,-1 2-2,-1 3 0,-8 1 1,1 5 1,-11 0 1,10 6 1,-10-6-1,-9 5 1,0-5 0,0 7 0,0-7 1,0-5-1,-9 0 0,-2-4 0,11-4-1,-8-2-3,-1-5-10,-2 5-13,11-12-27,-9 2-59,9-3-85,9-8-100,2-1-56,6-5-28,3-5-7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46.8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7837 1454 57,'0'0'369,"-9"0"-18,9 0-44,0 0-69,0 0-79,0 0-58,0 0-36,0 0-23,9 0-13,-9 0-9,9 0-7,0 0-4,1 0-4,-1 0 0,10-6-3,-10 6-1,11 0 0,-2-5 0,10 5 2,0-6-3,1 1 3,8-1-2,11 1 1,-2-1 0,11 1 1,-1 0 0,10 1 0,8-7 1,11 5-1,1-4 0,-3-1-1,11 6 1,0-5 0,-9 5-2,0-6 0,-10 6-1,-10-1 0,1 1 0,-10 0 0,-8-1 0,-11 6 0,1-5 0,-19 5 0,-1-6 1,1 6 1,-10 0-2,2-5-2,-11 5-2,9-6-6,-9 6-7,0-4-11,-9 4-13,9-5-18,-11 0-19,11-1-25,-9 6-58,9-5-90,-9-1-60,-1 1-31,1-6-10</inkml:trace>
  <inkml:trace contextRef="#ctx0" brushRef="#br0" timeOffset="327.9296">8993 1000 9,'-9'-6'422,"-2"-5"9,2 11-20,9-5-92,0 5-131,-9-6-78,18 6-47,-9 0-29,9 0-15,11 6-10,8-1-5,0 1-4,19 5-2,0 3 0,-1 3 1,11-1 0,0 4 0,-11-4 0,2 10-1,-11-5 0,0 6 1,-8 4 1,-1-3-1,-9 3-1,-10 5 0,0-3 1,-9 4 0,0 0 0,-9-1 0,0 1-1,-10 6 0,10-6 1,-10 5 3,1-6-2,-2 8 1,1-12 1,1 4-1,-1-10 1,10 7 0,-11-8-2,11 3 0,0-8-6,-1 2-11,1-8-16,9 3-31,-9-1-68,9 0-102,0-11-89,9 0-52,-9-5-27,9-5-5</inkml:trace>
  <inkml:trace contextRef="#ctx0" brushRef="#br0" timeOffset="852.9513">9952 951 103,'-11'-6'414,"11"6"-2,0 0-46,0 0-100,0 0-110,0 0-68,0 6-39,0 1-26,11 2-14,-11 2-5,9 11-2,-1-2-2,3 12 0,-2-1-1,0 5-3,0 6 0,1 7 3,8 4-2,-7 0 0,-3 10 1,12 1 2,-2-1 0,-9 7 1,10-3 1,0 7 2,10-5 0,-11 0 1,10 0 1,-9-7-4,-1 2 3,11-6-1,-10 6 0,-1-11-1,1-1-1,1-3 0,-2-4 1,-9-6 0,1 3-3,-1-10-11,-9-6-13,9 1-30,-18-11-44,9-1-102,-9-10-98,-10-10-60,10-10-36,-11-6-8</inkml:trace>
  <inkml:trace contextRef="#ctx0" brushRef="#br0" timeOffset="4417.6918">11304 1363 66,'9'-5'423,"-9"0"6,0 0-15,0 5-107,0-5-133,0 5-80,0 5-46,0 0-23,0 5-14,11 1-7,-11 10-4,0 5 0,9 1 0,0 4 0,-9 6 0,10 1 0,-1-2 0,-9 2 0,9-1 2,0-5 0,-9-1-1,10 0 1,-10-9-1,0 0 1,9-8-1,-9 3-1,0-6 2,0-8-1,0 4 2,-9-7 0,9-7-1,-10-2 0,1-13 0,-9 0 0,8-3-2,-8-12 0,-2 1 0,1-7 2,1-4 0,9-1-1,-1-5 0,1 1 0,0-1-1,9 5 2,9-5-2,-9 11 0,9 0 0,10 4 1,-10 1-2,10 5 1,10 11-2,-1 0 1,-1 6-1,1 5 0,1-1 0,-1 5-1,0 6-1,-8 6 0,-3-1 0,3 11-2,-11-6 0,0 6-1,1 0 0,-10 5 1,-10-6-1,10 7 2,-18 0 1,9-2 0,-10 2 1,-1-8 1,-8 8 0,10-5 1,-10-3 0,-1-3-2,10 6-8,1-7-10,-1 1-15,1-7-27,7 3-55,2-2-65,9-5-90,9 0-63,2 0-35,7-5-15</inkml:trace>
  <inkml:trace contextRef="#ctx0" brushRef="#br0" timeOffset="4588.8357">11849 1099 217,'19'-11'414,"-10"-4"7,10 4-49,1 1-144,-2 0-102,1 4-56,9-5-32,1 6-16,8-1-9,-9 6-6,10 0-4,8 6-8,-7-6-8,-2 5-10,0 6-18,0-5-29,1-1-59,-10 0-76,-9-5-71,1 0-59,-2 0-32,-9 0-14</inkml:trace>
  <inkml:trace contextRef="#ctx0" brushRef="#br0" timeOffset="4785.3151">12235 951 129,'0'11'272,"0"-1"-36,0 7-33,0-2-36,9 6-65,-9 6-36,0-1-21,9 0-5,-9 6-1,0 6-1,10-7 2,-10 5-3,9 2-2,-9-1-4,9 0-4,-9-6-7,11 6-5,-11-4-3,9-2-5,-1-6 0,12 2 0,-11 1-7,10-8-20,-1 2-63,10-11-101,-8-8-86,8-3-53,-10-9-32</inkml:trace>
  <inkml:trace contextRef="#ctx0" brushRef="#br0" timeOffset="4953.8602">12799 881 256,'0'-9'436,"0"9"4,-9 0-18,9 6-166,-11 8-116,2 8-67,-10 9-36,10 2-22,9 9-8,-9 5-3,0 11-4,9 5-1,0 7-2,-10 4-2,10 9-14,-9 8-23,-11-1-53,2 4-135,-1-3-96,-9-7-59,-10-4-32,1-12-16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50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10129 787 105,'0'0'388,"0"-4"-13,0-7-43,0 11-85,0-12-87,0 8-55,0 4-32,0-5-18,0 5-12,10-5-12,-10 5-7,0 0-6,9-6-6,0 6-4,2 0-3,7 0-2,1-5-1,9 5-2,10 0 0,-1 0 0,20-5 2,-1 5-1,19 0 1,10 0 0,9-6 0,18 6-2,10-6 2,11 6-1,16-4-1,2-3 4,8 4 1,1-3 0,10-5-1,-11 6 1,1-6-2,-9 5 2,-11-8-4,1-3-6,-18 1-4,-10-4-4,-19-2 0,0 2 0,-28-7 0,-1 5 2,-19-5 4,2 7 5,-11-2 5,-8 2 6,-10 4 3,8 0 2,-17-1 2,8 6 1,-7 2-2,-2 4-1,0-1-3,1 1-4,-1-1-3,-9 6-3,9 0-1,-9 0-2,9 6-1,1-1 0,-1 6 0,0 5 0,2 1 1,-2 3 2,0 6 0,1 1 0,-1 9 0,0 2 0,10-2 0,-10 12 0,11 4 0,-2 1 0,1 1 0,9-1 0,-10 3 0,11-3-1,-10 7 0,9-7 0,1-1-1,-12 1 1,12 0 0,-10-6-1,10 1 2,-12-5 0,3-2 0,-2 1 0,1-5 0,1 1 1,-12-2 0,1-4 0,2 0 1,-2-5-1,0-1 1,1 0-1,-10-5 2,0 0 1,9 7-2,-9-8 0,-9 2-1,9 3 0,-10 3 0,10-1 2,-9 2-2,0 4 0,-11-1 1,12 4 0,-12 1 1,1-1-1,1 2 1,-2 4 0,3-3-1,-12-3 1,-8 1 0,9-1 1,-20-4-1,2 1 0,-11-8 1,0 2-2,-17-6 0,-11-5 0,-9-5-1,-9-2 1,-10-2-2,-10-7 0,1 0-1,0 0 0,-1-7 1,-8-2 1,9 3 0,-1 1 3,1-6 1,10 6 1,8 5 1,-8-6 1,18 6 0,9 0-1,0 0-1,11 6-3,8-1-1,0 6-2,10 0 0,8-2-3,2 4-10,8-9-13,10 6-16,9-4-19,1-1-31,-2-5-36,11 0-53,-1-5-122,1-5-57,9-13-31,0-2-6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55.3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8879 4692 366,'0'5'383,"0"0"-33,11-5-91,-11 5-102,0 1-66,0-6-41,0 0-25,9 4-12,-9 2-7,0-6-4,9 7 1,0-3 1,1 1 3,8 0 4,10 6 5,1-7 6,-1 3 7,9-1 3,11-6 2,9 4 1,8 3 2,1-7 2,8 0-3,2 0-4,-1-7-6,10 7-3,-10 0-3,-10-4-4,1 4-5,1 0-6,-12 0-10,2-6-9,-20 6-12,2 0-13,-12-7-39,-8 3-39,0-1-69,-19-6-120,0 2-64,-10-4-30,1-7-9</inkml:trace>
  <inkml:trace contextRef="#ctx0" brushRef="#br0" timeOffset="250.4063">9810 4539 342,'0'6'439,"0"-6"-9,0 0-72,9 0-121,1 4-96,-1-4-62,11 7-39,-2-3-20,1 1-11,-1 6-6,1 5-3,10 0-1,-10 5-3,-1 4 2,10-3 0,-8 4 0,-3 6 1,-6 0 1,7-1 0,-18 8 0,9-8 1,-9 6 0,0-1-1,0 1 2,-9-1-1,0-3 2,-11 0 1,11-8-1,-10 3 1,1-8-2,-1-4-2,10 4-9,-11-3-10,12-6-20,-1-1-23,9 0-33,-11-5-66,11 1-90,11-6-79,6 0-45,3-6-16</inkml:trace>
  <inkml:trace contextRef="#ctx0" brushRef="#br0" timeOffset="504.7525">11013 4681 499,'0'-10'524,"0"-1"11,0 5-19,0 2-178,0-1-122,0 5-83,0 0-53,0 0-42,9 0-23,-9 9-13,0 2-7,9 5-1,-9 5-1,11 7 3,-2 1 1,0 9 2,0 1 0,1 2 2,-1-4-1,10 6 1,-10-7 0,0-5-1,2 0-2,-2-3-11,-9-7-16,9 0-16,-9-5-15,10-5-11,-10 0-13,9-11-24,-9 0-43,0-11-52,9-6-68,-9-3-78,-9-7-53,9-9-30,0-3-8</inkml:trace>
  <inkml:trace contextRef="#ctx0" brushRef="#br0" timeOffset="1768.8881">11916 4914 326,'0'-10'459,"0"4"7,0 0-28,0 2-154,0-3-122,0 7-74,0 0-42,0 0-24,9 7-13,-9 3-7,0 1-3,0 10-2,9 6 1,-9-2 2,10 6 0,-10 8 0,0-3 1,0 1 1,9 1 0,-9-2 0,0 1-1,0-5-1,0-1 1,-9 1 0,9-4-1,0-8 0,0 2 1,0-12 1,0 5-1,-10-9 2,10 5 1,0-6-2,0 0 3,0-5 0,0-5 0,0 0-1,0-12 1,10 2-2,-10-6 0,9-7 0,-9-3-1,9-5 0,0-2 1,10-3-2,1-7 1,-11 1 0,10-2 0,-1 1-1,1 6 1,-10 0-2,11 6 0,-2-1 0,1 9 0,-1 3-2,-8 8 1,8-4-1,2 11-1,-1-1 1,-10 6-3,9 5 0,1 0-1,-10 5 1,2 6-1,-2 6 1,-1-3 0,3 8 0,-11 4 1,-11 1 1,3-1 2,-1 10-1,-2-4 0,-7 1 2,-1 3 0,1-5 0,-1-4 0,-1 1-2,11-3-5,-10-3-7,1-6-11,9-1-13,-1 2-18,1-7-25,0-6-38,9 2-51,0-6-84,0-6-80,0-3-45,9-2-20,0-11 0</inkml:trace>
  <inkml:trace contextRef="#ctx0" brushRef="#br0" timeOffset="1945.4161">12414 4957 197,'9'-6'432,"0"1"4,10-1-33,-10 0-129,10-3-117,10 9-68,-2-6-40,1 1-23,11 5-13,-11 0-9,18 0-9,-8 5-11,-1-5-13,11 6-24,-11-6-41,0 0-64,2 0-63,-21 0-55,1 0-68,-1-6-32,2 1-12</inkml:trace>
  <inkml:trace contextRef="#ctx0" brushRef="#br0" timeOffset="2457.049">13268 4828 197,'20'-14'428,"-2"-3"4,1 3-29,-1 3-145,-8-2-112,8 9-67,2-1-36,-1 5-21,-10 5-12,9-1-5,-8 3-3,8 10-2,-7-8-1,-2 7 0,-9 1 0,9-3-1,-9 3 0,0 4 0,0-6 0,-9 7 0,0-6-1,-2 5 2,2-6 0,0 1-1,9 1-1,-10-6 0,1-2-1,9 2-2,-9-6 2,0 6-1,9-5-1,0-3 1,0 4 1,0-3 0,0 2 2,0 5-1,9-6 2,-9 6 1,9 5 1,10 1 1,-10-3 0,11 3-1,-11 4 1,10 0 0,-10 4 0,9-2-2,-8-3 1,-10 6 0,9-5 1,-9 1 0,-9-2 0,9 2 1,-19-2 0,10 2 3,-10-5 1,1-3 2,-11-1 3,-8-4 1,9 2 0,-11-6 1,2 1 0,-10-1-2,0-5-2,1-5-3,-20-1-5,9 1-13,-8 0-15,-1-6-21,-1 1-44,-8-1-95,1-5-115,-11 0-69,-9-4-36,-9 3-9</inkml:trace>
  <inkml:trace contextRef="#ctx0" brushRef="#br0" timeOffset="2082.0494">12864 4877 31,'-9'4'378,"-1"3"-8,-8-3-29,-1 13-96,10-7-98,0 11-67,-11-4-36,11 8-19,-1 3-9,1-3-6,9 2-2,-9 10-1,9-4-1,-9 3 0,9 1-1,0-1 0,0-4-1,0 5 0,0-5-2,0-6-7,0-4-11,0-1-24,9-6-36,-9-4-40,0-5-66,9-6-88,0 0-58,1-11-29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4:51.3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21990 865 372,'0'-9'437,"0"4"-6,0-6-77,0 0-116,0 5-86,0 3-50,0-8-29,0 5-12,10 0-11,-10 1-9,0 5-6,0-5-1,0 5-3,0 0-1,0-5 0,-10 5-4,10 0-1,0 0-1,0 0-3,-9 0-3,0 0-4,-10 0-2,1 0-5,-2 5-6,1 0-2,-8 0-1,8 1-1,-1 4 1,3 0 0,-3 1 0,2 0 0,-1 0 1,10 6-1,-2-8 0,-6 7-1,6-5 0,11 5 0,-9-1 0,9-4-2,0 5-2,9-5 3,-9 5 1,11-6-1,-11 6 2,9-5 1,-1-2 0,12 8 0,-11-7 1,1-5-1,-1 6 1,0-1 0,-9-4-1,9 4-1,-9-5 0,11 6 0,-11 0 0,0-2 0,0 4 0,0 1 1,0 3 0,0-1 2,0 4 0,0 2 0,0-2 0,0 2-1,0 0 0,0 4 0,8-5 0,1 0 0,-9-1 0,20-3 2,-11 5 1,1-8 0,8 3 2,1-6-1,-1-1 0,2 0 0,8 1-8,-10 0-12,1-6-19,10-5-22,-10 0-30,9-5-47,-10-1-93,2-3-132,-2-8-68,1 1-26,-10-11-6</inkml:trace>
  <inkml:trace contextRef="#ctx0" brushRef="#br0" timeOffset="190.0052">21924 1103 35,'-18'-20'497,"-1"4"44,1 0 35,8 1-43,10 5-129,-9-1-80,9 0-48,0 1-36,0 4-40,9-4-46,1 3-47,8-2-38,10 3-27,1 6-22,8-5-25,0 10-34,2-5-40,-2 6-39,-8-1-36,-1-1-32,0 9-25,-1-3-24,-7 0-21,-1 6-69,-10 0-102,0-1-47,-9 1-13,0 0 4,0 0 14</inkml:trace>
  <inkml:trace contextRef="#ctx0" brushRef="#br0" timeOffset="562.181">21915 1727 39,'-9'0'465,"9"0"16,0-4-18,0 4-70,0 0-131,0 0-91,0 0-63,0 4-40,0-4-28,0 7-18,0 2-13,0 7-6,0 5-4,9 11-1,-9-1 0,0 11 3,0-4-1,0 9 0,0 0 0,0 6 1,0-4 1,0 4 0,0-5-1,0-2-1,0-2 0,0-2 0,-9-6 1,9-5-1,0 2 1,-10-7-1,10-5-1,0 1-8,0-7-15,-9 1-18,9-6-23,0 1-28,0-5-59,-9-2-81,0 2-123,-1-12-61,10 2-24,-9-7-2</inkml:trace>
  <inkml:trace contextRef="#ctx0" brushRef="#br0" timeOffset="946.1555">21531 2112 60,'-20'-15'455,"2"1"31,8-3 17,1 1-50,0 11-91,9-6-67,-10 5-38,10-5-20,0 7-18,0-2-26,0 2-43,0-7-43,10 5-41,-1-4-28,0-1-18,1 7-13,8-7-8,-9 0-7,11-5 0,-11 6 2,10-1 3,-10 1 1,10-1 1,-1 6 1,2-6-1,-1 0-4,-1 6 3,1-5-2,10 3 0,-1 4 2,0 3-2,-1-6 0,12 6 1,-11 0 0,9 0-1,-8 0-1,8 0 2,-9 6-3,1-6 3,-1 0-1,0 0 1,-1 3-1,-7-3 4,8 7-2,-9-7-2,-10 4-2,0 2-3,11-1 0,-11 1-2,-9 5 3,9-1-2,-9 5 3,10 7 0,-10 4 2,0 6 5,0-1 1,0 1 2,-10 5 0,10-1-2,0 8-9,0-8-25,-9 6-33,9-4-43,0-7-35,0 1-32,0-4-30,9-8-67,-9 5-91,0-8-97,0-1-39,0-5-2,0-6 14</inkml:trace>
  <inkml:trace contextRef="#ctx0" brushRef="#br0" timeOffset="1318.7844">21389 2768 15,'0'0'485,"-9"0"22,9 0 12,0 0-57,-9 0-148,9 0-109,0 0-74,0 0-50,0 0-33,0 6-23,0 5-14,0 10-7,0 0-4,0 5 0,0 5-1,-10 2-1,10 9 2,-9 0 0,0 0-1,-2 1 0,2 4 1,0-5 0,-10 0 0,10 1 0,0-6 0,-1-4 1,1-2 0,9-6 1,-9-3-2,-2-2-9,11-3-19,-9-7-20,9 1-20,0-6-21,9 0-32,-9-5-45,11-5-60,-2 0-89,0-6-77,10-10-35,-1 0-6,10-6 4</inkml:trace>
  <inkml:trace contextRef="#ctx0" brushRef="#br0" timeOffset="1556.1509">21634 3043 307,'0'-4'453,"0"-7"12,0 5-43,0 1-113,0 0-99,0 5-66,0-6-43,0 6-27,-9 0-20,-2 6-18,2-1-14,0 6-10,-10 0-6,1 4-4,-1 1-1,-1 0-1,2 4 0,-1-3 0,10 4-1,-10-6 0,10 1 0,0 0 0,-2 0 0,2 1 1,9-8-1,0-4 1,0 6 0,9 0 1,2-5 0,7 5 1,10-8 0,9 3 0,-8-1 0,9-5-8,9 6-11,-10-6-15,11 5-18,-11-5-22,9 0-30,2 0-75,-20-5-103,9 5-96,-8 0-51,-1 0-19,0-6-2</inkml:trace>
  <inkml:trace contextRef="#ctx0" brushRef="#br0" timeOffset="1950.7925">22057 3244 217,'9'-6'477,"0"1"10,1 0-16,-10 1-119,18-3-128,-9 1-85,2 6-59,7 0-35,-8 0-20,8 6-13,-8-6-7,-1 7-5,0 2 0,0 2-3,2-2-1,-2 8 2,-9-1-1,0 0 1,0 4 2,-9-3 0,-2 5 0,2-8 0,0 9 0,-10-8 0,10 6 0,-10-4 1,1-8 1,7 7 0,2-5-2,0-1-1,0-3 1,-1 2 0,1-4-2,9 1-2,0-1-1,-9 1 2,9-1 0,9-5 2,-9 6 0,0-3 1,9 4 1,10-3 4,-10 2-2,20 1 0,-1-7 0,9 4 1,1-4-1,9 0 1,0 0-1,0-4 1,10-3 0,-2-3 0,-7 3-2,9 4 1,-11-8 0,-9 0-1,2 0-2,-2 5-2,0-4-10,-17 0-9,8-1-12,-10 6-12,-8-6-14,8 6-20,-9 1-21,-9-2-40,11 1-53,-11-1-77,0 0-83,0 2-45,-11-1-18,11 5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1.8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14302 3858 218,'-18'11'424,"8"-8"5,1 8-44,0-5-133,9-6-92,0 5-60,0-5-34,9 0-22,0-5-12,19-1-7,0 1-9,10-1-5,9-5-4,10 8-3,9-3 0,17-5-3,2 0 0,18 6-1,10-4 0,1-2 0,8-1-2,9 2 2,9-1 2,2-4 0,-11-2-2,1 3-3,-10-3-7,-9 6-9,-10-3-7,-9 3-10,-9 5-8,-19-5-11,-10 6-13,-18-1-14,-10 3-8,-10 3-6,-8 0-16,-10 0-44,0 3-57,-19 3-66,1 5-38,-1-6-15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0.9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14330 6240 324,'0'-11'437,"9"2"6,-9-4-60,11-1-135,-11 3-102,9 0-62,-9 1-31,9 0-15,-9-1-7,10 6-5,-10-1-1,0 1-2,0 0 2,0-1-2,-10 6-3,10-11-2,-9 7-6,-11-6-4,2 4-2,-10-5-5,0 0-2,-10 6 0,1-4-2,-11 2 0,2-3 3,-11 5-1,1-6 1,-10 0 1,-10 0 1,2 6 0,-1-5 0,-1-6-1,-9 5 0,-9-5 0,0 7-1,0-8 0,0 1-1,-9 5 0,9-4-1,0 4-2,-9 1-1,9-1-1,0 1-1,9-1 1,0 5 0,2 2 0,7-6-1,1 10 3,-1-6 2,21 6 1,-12 0 1,12 0 0,7 0 1,2 6-1,-2-6-1,11 5 1,-1 0-2,10-1 0,9 2-1,1-1 0,-2 1-1,1-1 0,10 0-1,0 1-1,-1-1 0,10 0-2,-9 0-1,9-5 1,0 5 1,-9-5 1,9 0 2,0 6 1,0-6 1,0 0 2,0 0 1,0 0 0,0 0 1,0 0-1,0 0-1,0 6 0,0-6 0,0 0-1,0 4 0,0-4-1,0 10 1,0-4 0,0 10 0,0 4-1,0 2 1,0 9 0,0 2 1,-9 9 0,9 1 0,-11 3-1,-6 3-1,6 3 2,2 1-1,-10 0 0,1 0-1,-1-1-1,1 6 2,7-3 0,-7-9 1,-1 3 1,1-2 0,8-6 0,1 1 1,-11-9 0,11-2 0,0 2-2,-1-8 0,1-3 0,9 4 0,-9-10 0,0 6 0,9-7-1,0 6 0,0-5 0,0-1 1,9 1 0,-9 0 0,9-5 0,10 4 1,-1 1-1,11 0 1,-1 5 0,0-5-1,10 6 0,9-6 0,-1 4 0,2 2 0,18-2-1,-10 7 1,19-6 1,0 5 0,10-4 1,9 3 0,0-3 1,-1 6 2,12-8 1,-2 2-3,9 5 1,-8-7-2,-1 2-1,-9-8 0,0 8-1,0-11-2,-9 5 2,0-6-2,-2-5-1,-7 0 1,-1-5 2,10 0-1,-10-5 1,10-6 1,-11 0-1,11-9 2,0-2 1,-10 2 0,1-7 1,7 1 0,-7-6 0,-10 1-1,0-2 0,-10 2-1,10 0-1,-20-1 0,2-5 1,-11-1 1,-9 2 3,-8-8-1,-2 8 1,-8-12 1,-10 1 1,0-5 2,-10-1-1,1-5-1,-20-1 0,10 1-1,-9-5 0,1-1-1,-1 6 0,-1 0-1,10 0-2,-9 0-2,10 5-8,-2 0-9,11 0-14,-10-5-24,10 0-35,0 6-39,-1-7-66,10 1-132,0-6-63,0-4-33,10-7-11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2.4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15007 6742 74,'-10'16'419,"10"-6"7,0 1-22,0-1-106,19-5-122,10 1-78,8-6-42,0 5-19,20-5-11,9 0-6,-1 0-1,20 0-2,0-5-4,9-1 5,9 1 1,10 1-1,10-8 1,8 2 1,0-1-4,11-4 1,-2 4-1,-9-4-9,-8-1-13,-1-1-18,-9-3-25,-10-2-44,-18 1-52,0-5-75,-10-1-108,-19-4-55,1-7-27,-11-8-4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4.6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1743 359 152,'-9'-21'400,"-1"-5"2,1 0-39,0 5-127,-2-1-96,2 0-52,9 7-28,-9-1-15,-1 5-7,10 0-4,-9 0-4,9 8-3,0-3-7,0 1-4,0 5-4,0-6-2,0 6 0,0 0-2,0-5 0,9 5 0,-9 0-1,0 0 0,10-6 0,-1 6 0,0-5-3,11-1-2,8 6-1,9-3-1,1-4-1,9 7-1,-1 0-2,11 0 3,9 0-1,10 7 2,7-4-1,2-3 1,9 11 1,0-5 1,0-6-1,9 5-1,2-5 0,-11 0 0,-1-5 0,1-1 0,-19 1-2,1-4 2,-10-2 2,-10-6-1,-9 6 3,-10-3 2,0 3 6,-9-1 7,-8 3 8,-1 4 2,-1-6 1,-9 6 1,2 5-5,-3-6-2,1 6-9,-9 0-7,0 6-7,11-1-3,-2 11-3,-9 5 0,9 4 1,-9 17 1,10 0 2,-10 18 1,0 9-1,0 4-1,-10 5-1,10 19 0,-9 3 2,0 10 2,-2 1 0,2 16 1,1 6 0,-3 5 0,2 9 1,0 6 0,-10 5-3,10 6-3,0 7 2,-10 3 1,10 4 0,-11 7 0,2 6 2,8 5-2,-8-7 1,8 2-1,-8-2-5,-2-4 4,11 1 2,0-6 1,-10-6 0,10-5 1,-1-6 2,1-4 0,-11-11 0,11-11-4,0-10-2,-10-10-1,10-6 1,0-10-1,-10-12 0,10-10 0,-2-5 2,2-5 0,0-11 0,-10-5 0,19-6 1,-9-5 0,0-5 0,-1-5-1,1-5 1,0-2 1,-11 3-1,11-3-1,-19-3 2,0 5 0,-10-1 1,-9-4 2,-10 3-1,2-4 1,-11 0-3,-1 0 2,-16-4-1,-11 3 2,0-9-1,-11 0 0,-7-6 1,-10 0-1,-9-10 1,-2 0 3,-7-1 5,9-5 5,-2 6 5,2-5 2,9 0 1,10-1 1,-2 0 0,11 5-1,-1 1-7,20 5-5,-1-5-6,0 5-3,20 5-2,-1-5-3,1 11-5,8-6-15,11 6-15,-2 0-20,11 4-21,8-4-30,10 5-47,1 0-53,9-6-102,9 1-68,9-11-41,0 0-16,19-17 0</inkml:trace>
  <inkml:trace contextRef="#ctx0" brushRef="#br0" timeOffset="-1079.0904">1038 217 348,'0'-32'414,"10"4"1,-10 3-84,0-2-133,9 12-82,-9-7-45,0 13-25,9-8-16,-9 7-11,0 5-10,10 0-4,-10-1-3,9 6-2,-9 6-2,9-1 0,0 0-1,2 11 1,-2-1 0,0 12-1,-9-2 0,10 8-1,-1 4 2,-9 5-2,0 11 1,-9 5-2,9 10 2,-10 7-2,1 9 4,-11 17 1,11 5 1,-9 10 1,-1 11 1,0 10-1,1 6 1,-2 15 0,1 0-5,10 11-3,-9 5 4,8 7 0,1 4 1,9 4 0,9 7-1,-9 6 2,10-3 1,8-2-2,-9-3-1,10 2 1,-10-1 1,2-10 0,7 0 3,-8-4-1,-1-2 1,-9-9 1,0-13 1,0-3-3,0-11-3,0-11 0,0-6-2,0-10 2,0-5 0,-9-17 1,9 3-1,0-19 1,0-4 0,0-10 0,9-6 1,-9-10-1,9 0-1,1-12 0,8-5-2,-9-3-7,11-3-11,-1 2-17,9-12-32,-10 2-64,11-1-97,-10-5-92,-1 0-47,10-6-23,0-5-6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5.5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16784-512 398,'-11'-11'420,"11"-5"-8,0 6-84,0-1-134,0 1-81,0-1-43,0 7-25,0-9-12,0 9-7,11-3-5,7 7-4,1-3-6,18-3-4,0 6-3,20 0-1,0 0-3,8 6 0,1-3-2,0 4 2,-10-3-3,1 2-1,-11 5-6,2-6-6,-20 1-7,10-1-11,-19 0-9,-1-1-10,-8 3-4,-1-1-8,-9-2-5,-9-4-1,-10 7 3,0-7 7,1 4 9,-2-4 8,-8 0 8,10 0 12,-1 0 14,-10 0 7,20 0 6,-10 0 3,10 5 4,-10-5 4,10 5 1,9-5 3,-9 6-2,9-6 1,0 5 0,0 1-1,0 5-1,0-1-3,0 5-2,0 1-3,0 5-1,0 5 0,0 7 0,0-2 0,0 5 1,-11 3 0,2 3 0,0 5 3,-1 6 1,-8-1 2,-1 1 0,1-4 0,-2 4 0,11-1-1,-10-5 0,10 0-4,0-5-2,-1-3-2,10-3-4,0-3-9,10-8-24,8-4-59,1 0-72,10-10-97,-1-1-55,9-10-37,1-5-19</inkml:trace>
  <inkml:trace contextRef="#ctx0" brushRef="#br0" timeOffset="694.6437">17769 20 307,'0'-20'421,"0"-2"7,0 7-56,-9-1-151,9 5-88,-8 0-52,-12 1-26,2 6-18,-10-2-15,-11 6-9,12 0-6,-20 6-4,9 3-3,1 2-1,9 5 0,-11 0 0,12-1 0,-1 2-1,8-1 1,1-1-1,10-4 2,-9-1-1,8 1-2,10 0 0,-9-5-2,18-2 2,-9 3-1,10-7 2,8 0-2,1 0 2,-1 0 0,11 0 1,-1 0 1,9 0 0,2-7 0,-11 3-2,10-2 1,-10 1 1,9-1-1,-8 1 1,-1-1-1,-10 6 0,10-5-1,-8 5 1,8-5-1,-10 5-3,1 0-1,9 0-1,-10 0-1,11 0 0,-10 0-1,9-4 0,1 4 0,-1-13 1,-1 9 1,1-7 3,1 1 1,-1-7 3,0-3-1,1-2 1,8-3 1,-9-7 1,1-1 1,8-3-1,-9 5-1,-8-11 1,8 3 2,-10 3 3,1 5 4,-10-2 2,0 7 3,2 0 1,-3 10 3,-8 0 0,9 1-4,-9 4-3,0 5-6,-9 6-1,1 0-5,-3 6-1,-7 10-2,-1 0-2,-10 10 2,1 0-1,1 6 0,-1 4 1,0 2-1,-1-1 1,1 10-1,0-5 0,8 0 2,-8 1 1,19-12 0,-9 7 0,-1-12 0,10-5 2,-2-6 1,11 2 0,-9-7 0,9 1 2,0-5 2,0-1 2,0-5 1,9-5-3,2-1 2,7-5-1,1-3 1,-1-3-2,1 1-1,10-6-3,-1 2 1,0-2-1,1 6 0,-1-4 0,0 9-2,-10-5-1,11 6 0,-10 5-1,-1 0-1,1 5 0,-10 0 0,0 5-1,2 5-1,-3 1-1,-8 10 3,0-1-1,-8 7 1,-3-1 0,2 6 0,-9 0 1,8 0 1,-8-1 0,-1 2 0,-1-2 1,2-5 0,9 0 0,-10 1-1,0-7 1,1-3-1,-2 5 0,2-11-1,-1 3-1,0-3-5,1 0-5,-2-5-8,1-3-9,1-3-7,-1 0-11,10 0-22,0-3-21,-2-8-16,2 0-51,18 0-123,-9-6-55,20-8-36,-1-2-14</inkml:trace>
  <inkml:trace contextRef="#ctx0" brushRef="#br0" timeOffset="1084.0586">18757-434 234,'9'-20'419,"-9"4"5,10 6-45,-10 0-142,9 4-106,-9 1-59,-9 5-34,9 0-18,-10 5-11,-8 11-5,-2 5-4,-8 0-2,10 10 0,-10 1 0,-11 10 0,12 0-1,-1 6 1,-11-1 1,12 12 1,-1-7 0,8 6 0,1-5 0,1 0 2,9 1 1,9-7-1,0 0 0,0-11 0,9 6-1,9-9 0,1-2 0,1-3 1,17-1 1,-8-13-1,8 3 2,0-7-1,11-5 1,-11-5 0,9-5 0,-7-5 0,7-7 1,-8-10-2,9 2 1,-9-6 0,-10-2 0,0-4 1,-10 5 1,2 0 1,-11 6 0,1 0 1,-10-1-1,-10 13-1,1-8-1,-11 5-1,-7 14-3,-1-8-1,0 11-1,-10 0 0,0 4-1,0 6 0,10 1 1,0 6 0,10-1 1,-2 4-1,1 1 0,10-5-1,9 5-1,0-5-2,9 6-3,1-8-7,19 3-11,-1-1-15,9 1-33,1-8-44,9-4-70,-9 1-114,8-6-55,2-6-29,-2-8-12</inkml:trace>
  <inkml:trace contextRef="#ctx0" brushRef="#br0" timeOffset="1314.4328">19640-375 63,'19'-11'400,"-10"6"6,10-6-31,10 1-104,-1 5-117,9-1-69,10-5-39,0 7-18,-1-1-11,11 5-7,0 0-2,8-6-2,-8 6-3,0 0-1,-1 0-1,-18 0-1,8 0 0,-9-5 0,-8 5 0,-10 0-5,0-5-7,-10 5-14,-9-6-22,-9 1-23,-10-1-29,0 2-42,-10-2-45,-8-4-30,0 5-16,8-1 0,-8 6 15,0-5 24,-2 5 29</inkml:trace>
  <inkml:trace contextRef="#ctx0" brushRef="#br0" timeOffset="1549.8055">19969-391 7,'0'0'104,"0"5"18,-9-5 15,9 0 4,0 5 9,0 1-3,0 0-15,0-2-21,-10 7-22,10-1-18,0 1-8,0 6-4,0-3-17,0 8-13,10-2-5,-1 2-3,0 5-3,0 5 0,-9 0-3,19-1-4,-10 0-3,2 1-1,-11 5-1,9-5-1,-9-1-1,0 1 1,0 0-2,-9-1 1,-2 7-1,11-7 1,-17 1-2,6-1-2,2-3-8,0-3-18,0 3-29,-1-8-58,10 2-70,-9-12-85,18 7-49,1-13-29</inkml:trace>
  <inkml:trace contextRef="#ctx0" brushRef="#br0" timeOffset="1900.8827">20871-80 273,'9'-5'431,"0"5"5,-9-4-36,0 4-155,11 0-104,-11 0-60,0 4-37,0 1-21,0 6-12,0 11-6,-11 3-2,11 8-3,-9 3 0,-10 3 1,10 8 0,-9 0 0,-1 5 0,-1 1 0,3 0 1,-3 0-1,2-6 0,-1 6 0,-1-1 0,3 3 1,-3-2-2,11 0-4,-10-6-16,19-6-33,-9 6-70,9-8-134,0-14-89,9-3-53,1-13-29,8-2-12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1.5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14199 1559 238,'0'-5'431,"0"-1"5,9 1-49,0-1-127,19 1-109,11 0-66,7 1-40,11-3-21,18 1-15,10 6-5,17 0-2,12 0-2,17 6-2,0-6 1,11 7-2,-2-3 3,11 1 1,-10 6 1,-9-6-1,-10 6 0,-10-1 1,-8 0-2,-19 1-2,-10 6-9,-10-6-6,-17-1-10,-11 0-8,-8 1-9,-11 5-8,-18-7-7,0 2-11,-9 1-14,-11 3-32,-8 1-49,1-1-76,-1 6-61,-11 1-37,2 9-16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56.8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10948 4650 141,'-11'-5'426,"2"-6"1,9 11-24,-9-5-132,9 5-110,0-6-69,9 6-39,0 0-23,2 0-12,16 0-7,11 6-4,9-6-3,18 5-4,1 0 2,19 1-2,0-6-3,18 5 0,10-5 3,-1 0 4,21-5 0,-2-1 2,9 1 1,2-6 2,9 6 4,-2-1-2,-8 2-3,1-2-3,-11 2-1,-8 4-2,-12 0-1,-6 0-2,-11 4 0,-11-4 0,2 6 0,-19-2 0,-9 2 0,-1-1 1,1 1-1,-11-1 1,-9 6-1,1-6-1,1-1 0,-11 2 1,0 5 0,-10-6 1,10 0-1,-8 6-1,8-6 1,-10 5 0,1 0 0,-10 3 1,11 1-1,-2-3 0,-8 6-1,-1-3 1,0 8-1,0-2 1,1 8-1,-10-3 0,9 3-1,0 3 2,-9 6 1,11-4 0,-11 3 1,9 6-1,-9-5 2,9 6-1,-9-6 1,10 5 0,-10-6-1,9 7-1,-9-10 0,9 3 1,-9-5 0,0-4-1,9-1 0,-9-4 0,0-1 0,0-6 0,0-4-1,0-1 0,0 1 0,0-5 1,0-2 0,-9 1 0,9 0 0,-9 1 3,0-6 0,-1 5-1,-8 1 2,-2-1-1,-8 1 0,0-6-2,-10 5 0,1 0 1,-11-1 2,-7-4-2,-1 7 0,-10-7 1,-10 0 0,1 0 1,-10 0-2,-9 0-2,-9-7 0,-10 3 0,-9-6-2,-1-1-1,1 0 1,0-5 0,1 1 0,8 4 1,-1-5-1,11 1 2,1-1 1,-3 5 0,22 1 1,-11-5-1,18 9 0,-9-1 0,10 3 0,9-1 0,1 5 0,8 0-1,0 0 0,1 5-3,19-1-4,-10 9-6,19-9-9,0 7-10,-1-6-8,10 6-11,1-6-10,9 1-8,9 4-4,0-10 0,0 5-3,9-5-4,0 0-13,10-5-19,-1 5-24,-7-5-19,-2 0-16,0-6-28,1 5-34,-1-4-36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1:02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14424 5490 203,'-9'5'406,"9"-5"-17,0 0-50,0-5-89,0 5-83,0-5-54,9-1-33,0 1-18,2 1-16,7-9-13,1 4-9,9-2-9,10 0-5,-1 0-3,0-3-1,11 3-2,8-6-2,1 6 0,9-3-1,8-3 0,11 6 0,-10-3 0,19 3-1,0-6 0,10 7 1,-10-1-1,9 1 2,-18 4-2,9 1-5,-10 5-11,1 0-13,-20 5-15,1-5-30,-9 6-54,-10 0-88,-9-2-98,-10 1-59,-10 1-26,-8-1-5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59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11831 6039 378,'0'-26'434,"0"4"-17,9 7-63,0-1-137,1 5-91,8 6-52,1 5-32,10 0-19,-1 5-9,0 6-7,10-2-2,-1 13-3,-9 0-2,10 4 1,-10 1-1,9 5 0,-17-1-1,8-5 1,-10 1 0,1-2 0,-10 2 1,11-5 0,-20-2 0,8-3 2,-16-1-2,8-7 1,-9 2 0,-11-5 1,1 5-3,1-6 0,-10-5 2,-1 0-1,1-5 0,0 5-1,-1-6 0,1 1-4,10-4-5,-1 1-13,10-1-26,0 4-50,9-6-64,0-6-113,0 7-72,18-7-45,-8-3-21</inkml:trace>
  <inkml:trace contextRef="#ctx0" brushRef="#br0" timeOffset="-299.2174">11934 6240 399,'0'-11'452,"0"6"5,0 1-46,0-3-169,0 7-107,0 0-64,0 7-37,0-3-19,10 1-8,-10 11-6,0 5-1,0 6-2,0-2 1,9 14 1,-9-2 0,0 0 0,9-1 0,-9 0 0,-9-3 0,9 4 2,0-12 0,-9 3-3,9-1 0,-10-12 1,10 1 0,-9 0 1,9-10 0,-9 4 0,9-6-5,0-4-2,0 0-5,-11-4-4,11-1-3,11-6 1,-11 0-2,0 0 4,0 1 1,9 0 7,-9 5 5,0-1 1,0 1 2,0 5 1,0-6 0,9 6-3,-9-5-1,0 5-2,-9 5 2,9-5-1,-9 6-1,9-1-3,-11 6-7,11-5-9,-9-2-10,9 3-20,-9-4-35,9 3-58,0-6-61,0 0-86,0 0-58,0 0-30,0-9-11</inkml:trace>
  <inkml:trace contextRef="#ctx0" brushRef="#br0" timeOffset="193.4654">12705 6119 242,'9'-11'456,"-9"1"10,10 0-14,-10 4-134,9 1-132,9-6-74,1 5-44,10 1-26,-1 5-20,9 0-9,11 0-8,-2 5-5,2 1-3,-2 10-10,11-6-10,-11 0-17,11 7-16,-20-7-20,11 1-47,-11 0-73,-9-1-84,1 0-84,-10-5-37,-10-5-12</inkml:trace>
  <inkml:trace contextRef="#ctx0" brushRef="#br0" timeOffset="367.0008">13146 6155 63,'-19'11'403,"-8"-6"6,16 0-27,-6 6-106,-3 5-119,11 1-71,-1-3-40,1 8-20,9-2-12,-9 8-5,9 3-3,0 2-1,0 3-2,0-4 0,0 10-1,9-6-1,-9 6 1,9-4-1,-9-1 1,10 0 0,-10 1 0,9-7-2,-9-5-10,9 0-16,2-10-40,-2 6-71,10-11-95,-1 0-82,1-8-50,10-6-27</inkml:trace>
  <inkml:trace contextRef="#ctx0" brushRef="#br0" timeOffset="713.5885">13653 6371 28,'0'-9'479,"-9"4"13,9-1 6,0 1-33,0 5-176,0 0-117,-9 0-79,9 0-48,0 5-27,0 1-11,-10 5-6,10 3-2,-9 8-1,9-6 1,0 5 0,0 0 0,0 6 0,0-7 1,0-4-1,9 4 1,-9-3-1,10-1-3,-10 0-3,9-5-2,0-5-2,2-2-3,-2 3-2,0-7-1,10-7 1,-1-3 1,-8-1 2,8 1 2,-7-5 2,6-9 3,-6 10 3,-2 3 3,0-6 2,-9 7 0,9 6 0,-9-2-1,0 1-1,10 5-2,-10 0-1,0 0-3,-10 11-1,10-7 0,0 12 1,0 6 2,0-1 1,-9 5 1,9 7 2,0-2-1,0 2 0,9 3 1,-9 0 1,10 2-1,-10-2-7,9 1-15,0-4-24,2-8-36,-3-3-75,12-2-111,-11-9-93,0 0-54,10-11-26,-10-5-5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50:58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9397 6018 245,'-9'6'304,"9"-1"-32,-11-1-57,2 2-64,9 1-52,-9-3-34,9 1-20,0 6-14,0-6-11,0 1-4,0 5-2,0-7 2,0 6 5,9-4 5,0 5 2,2-1 4,-2 1 4,19 4 4,0-4 2,1 5-2,17-5-3,2 3-4,7 3-1,21-7-4,-1 1-3,19 0-3,-1-1-4,1 0-3,11-4-2,-2 5-3,-9-6-6,0 6-6,0-5-12,-9-3-12,-11-3-11,-8 8-19,-1-8-25,-17-8-32,-2 5-48,-17-3-47,-1-5-25,-19 6-38,-9-12-34,0 7-21</inkml:trace>
  <inkml:trace contextRef="#ctx0" brushRef="#br0" timeOffset="264.3063">10599 6098 98,'-9'4'381,"9"-4"-18,9 6-53,-9-1-83,10 1-85,-1 4-56,0 1-34,11 0-18,8 4-11,-10 1-3,10-1-2,0 8-3,1-9-2,-1 8-3,-8-2-3,8 2 0,-10 6-3,1-8-2,-1 5-1,1 3 0,-10-3 0,-9 2 0,0 0 2,-9-2 0,0 3 2,-1-3 0,-18 3 1,10-7 1,-11 5 0,1-4 1,-9-7-1,9 6-1,-1-4-3,1-3-5,0-3-13,10 0-16,7-1-31,2 1-62,9-6-90,0 6-94,9-11-53,11 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4:43.2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16558 460 111,'-9'-6'429,"0"-4"14,-1-1-22,1 6-100,0-5-110,9 4-70,-9 2-45,9 4-28,0-6-19,9 6-13,0 0-13,0 6-10,10-2-6,10 2-4,-1 4-3,0 1 0,1 4-1,-1-4-1,-1 4 0,1 7 1,1-7-1,-1 6 0,-9-4-1,-1 4 1,-7-4-2,7-3 2,-8 3-4,-10-2 1,9 1 2,-9 0-2,-9-5 1,9 5 0,-10-1 1,1 2 1,-11-3 2,11 9 0,-10-8-1,1 6 0,-1-4-2,1-3 0,-2 8-2,1-5-8,1 3-10,-1-4-10,1 0-17,7-1-19,2 1-31,0-5-59,-1 0-84,1-5-92,9-2-50,0-4-22,9-4-1</inkml:trace>
  <inkml:trace contextRef="#ctx0" brushRef="#br0" timeOffset="-299.2393">16108 708 215,'-9'0'398,"-1"0"-21,10-6-72,-9 6-101,9 0-72,0-4-47,0 4-30,0 0-20,0 0-8,0 0-9,0 0-5,0 0-4,0 0-4,0 0-3,0 0-2,0 0 0,0 0 1,-9 0 1,9 0 2,0 0 4,0 0 2,0 0 5,0 0 4,0 0 3,0 0 3,0 0 1,0 0 0,0 0 0,0 4-4,0-4-1,0 0-6,0 0-2,0 0-4,0 0-3,0 0-1,0 0-3,0 0 0,0 0 0,9 0 0,0 6 0,1-6 3,8 0 2,10 5 0,10-5 0,-10 0 0,20 0 0,-11-5 0,9 5 0,2 0-4,-11-6 1,0 6-2,2-4 0,-2-3-2,1 7-1,-10-3 0,-10 3-1,10-6 0,-8 6-3,-1-5-1,-10 5-2,0-6-6,0 6-3,1-5-9,-1-1-13,0 6-19,2-5-23,-11-4-34,9 2-53,0 3-82,-9-7-86,0 0-42,0 0-14</inkml:trace>
  <inkml:trace contextRef="#ctx0" brushRef="#br0" timeOffset="314.2212">17207 569 349,'0'-4'453,"0"-1"-1,0 0-51,0-1-131,9 6-102,-9 0-66,0-5-43,0 5-25,0 5-18,11-5-9,-11 11-7,0-2-1,8 8 0,1 4-1,2 7 0,-2 3 0,-9 1 2,9 5 0,-9 4 0,0 3 0,0 1 0,0 4-1,0-1 1,0-1 0,-9-5 0,9 0 1,-9-5-1,9 0 1,-11-4 1,11-8 0,0-3-1,-9-2-1,9-9-7,0 0-9,0 0-15,0-11-23,0 0-45,0-11-53,0 0-73,0-9-113,0-2-57,9-14-27,-9-6-5</inkml:trace>
  <inkml:trace contextRef="#ctx0" brushRef="#br0" timeOffset="966.4776">17244 433 441,'-9'-15'476,"1"5"-5,8-3-53,0 4-135,-11 4-97,11-1-58,0 1-32,0 5-23,0-4-18,0 4-18,11 0-13,-3 0-9,21 4-8,-10-4-8,8 5-7,12 1-3,7-6-2,2 0 0,7 0 1,2 0-1,8-6 1,1 1 1,10-6-2,-10 1-2,-1 0 1,1-1-1,-1 0-2,-8-6 1,0 6-1,-1 2 0,-18-2 2,8 0 2,-7 1 2,-2 6 4,-9-3 4,10 3 0,-19 4 0,8 0 2,1 0 0,-8 0-1,-1 4 1,-1 3-1,10 2 1,-8 2-2,-2 0 0,1 3 1,9 3 0,-19 5 0,11-1 0,-3 5 2,-6 1-1,7 4 1,-8 1 0,-1-1-1,0 6 0,0-1 1,2 2 0,-3 4 0,1 0 0,2 7-1,-2-2-1,10 0 2,-1 6 0,-9 0-1,10-5 1,1 4 0,-2-3 0,1-2 0,9-5 2,-19-6-1,11 3 0,-2-8 0,1-9 0,-10 4-1,0-11 1,1-4 0,-1 5 2,-9-11 1,9 1 9,-9-2 7,0 1 8,0-5 4,0 0 1,-9 0 2,9 0-1,-9-5-2,-1 5-7,1-4-9,-9-2-8,-1 6-5,-1-5-3,-8 5 0,1 0-1,-1 0-1,-11 0 1,2 0-1,-1 5 1,-8-5 0,-1 6 0,-10-2 0,0-4 1,2 5-1,-12-5 0,1 5 0,1-5 1,-1 0-1,0 0 1,-8-5 0,-2 5-2,10 0 2,-8 0 1,-2-5 0,10 5 1,-9 5 0,19-5 1,-10 5-1,9-5 0,11 6-2,-2-1-1,11 1-2,0-1 1,8 1-1,1-1-1,9 1-4,10-6-5,0 0-9,-2 0-5,11 0-6,11 0-6,-2-6-5,10 1-4,8-6-2,12 0-1,-2 0 0,-9-4-2,10-1-7,-1 0-6,-9 1-14,1-1-18,-1 6-29,0-7-44,-19 6-66,11 0-86,-11 2-46,-9-2-18</inkml:trace>
  <inkml:trace contextRef="#ctx0" brushRef="#br0" timeOffset="1690.6048">17865 724 315,'0'0'400,"0"0"-29,-9 0-58,9 0-93,0 0-66,0 0-44,0 0-28,0 0-17,0 0-9,0 0-9,0 0-8,0 0-6,0 0-4,0 0-6,0 0-5,0 6-3,0-6-2,0 0-5,0 0-1,9 0-1,-9 0-1,0 0-2,10 0 0,-1 0 0,-9 5 0,18-5 1,2 0 1,8 5 1,0-5 1,9 4 1,-8-4 0,8 0-1,0 6-2,2-6-1,-2 0-3,-8 0-4,-1 5-9,-1-5-9,-8 0-12,1 0-14,-11 0-14,10-5-19,-19 5-20,9 0-21,-9-6-27,0 6-58,-19-4-71,10 4-61,-20-5-30,1 0-10</inkml:trace>
  <inkml:trace contextRef="#ctx0" brushRef="#br0" timeOffset="1914.0218">17893 771 275,'-9'5'346,"9"-5"-26,0 0-49,-9 0-62,9 6-61,0-6-49,0 5-35,0-5-23,9 5-15,-9 0-12,9 7-5,-9 2-4,9 3-1,2-1-1,-2 4 1,-9 8-1,8-3-1,3 2 1,-2 5-1,-9 0 0,9-1 1,-9 1-1,0-1-2,10-4 1,-10 4 1,0-3-1,0-8 1,0 2-1,0 0-1,0-8 1,0-3-5,0 6-14,0-12-21,0 4-41,0-3-70,-10-6-104,10 0-75,-9-6-45,9-8-18</inkml:trace>
  <inkml:trace contextRef="#ctx0" brushRef="#br0" timeOffset="6436.4912">18730 962 298,'0'0'421,"0"0"-20,0 0-64,0 0-114,0 0-87,0 0-55,0 0-33,9 0-20,1 0-11,-1 0-6,0 0-5,11 0-2,-3 5-1,3-5-1,-1 0-1,-1 4 0,-9-4-1,10 0 0,1 0 0,-11 0 1,10 0 0,-10 0 0,0 0 0,0 0 1,1 0 2,-1 0 0,-9 0 1,9 0 0,-9 0 1,11 0 0,-11 0-1,9 0-1,0 0 0,10 0-1,-10 0-1,10 0-1,10 0 0,-11-4 0,19 4 0,-9 0 0,11 0 0,7 0-1,-8-5 1,18 5-1,-8-6 0,7 6 1,2-5 1,-1 0 0,-8-1 0,-2 6 1,2-5 0,-11-1-2,-8 6-1,-1-4 1,-10 4-1,1-7 0,-1 7 0,-7-4 0,-11 4-1,9 0-3,-9 0-5,0-5-13,0 0-14,-9 5-19,-2-6-20,-7-5-24,8 6-34,-8-4-66,9-2-93,-10 0-54,10 0-21,-2 0-2</inkml:trace>
  <inkml:trace contextRef="#ctx0" brushRef="#br0" timeOffset="6691.8084">19575 750 419,'-8'0'479,"-3"-6"10,11 6-42,0 0-106,0 0-86,0 0-57,0 0-36,11 0-30,-3 0-28,1 0-28,11 6-26,8-6-17,9 11-15,-8-5-8,8 3-5,0 2-3,2 5 0,-2 1-3,-8-3-4,-1 8-2,-1-5-1,1 8-1,-8-5-3,-1 2-2,-1 5-1,-18 0 0,10-6 1,-10 4 2,0-3 0,0-1 2,-10 5 2,10-5 1,-9-6-7,0 7-14,-10 0-15,10-6-16,-2-1-15,2 1-19,0 1-18,9-6-16,-10-8-16,10 8-40,0-5-69,0-1-87,0 1-60,10-6-31,-1 0-6</inkml:trace>
  <inkml:trace contextRef="#ctx0" brushRef="#br0" timeOffset="7570.5248">20515 607 373,'-9'-10'502,"0"6"19,9-3-35,0 3-139,-10 4-112,10-6-73,10 6-47,-10 0-31,18 0-25,1 0-22,10 0-17,8 0-12,9 0-10,11 6-12,9-6-8,-1 0-5,11 0-1,9-6-2,-1-5 1,10 1 2,10-7 5,-10 6 9,9-3 7,-9-3 4,0 1 4,-9-4 1,-2 9 2,2-5-1,-10 6 0,-8-1 0,8 1-2,-19 3 0,1 3-2,-2-1-1,-7 5 0,-11 0-2,1 0-1,0 5 1,0-1-1,-1 3 0,-9 3 1,1 1-1,-1-1 1,-10 6 0,10-5 1,-9 4 0,-1 1-2,2 6 2,-1-8 1,-1 8 0,-8-6 0,8 12 0,-9-8 0,2 6 0,-2 1 0,0 5 1,1 0 0,8 5 0,-8-1-1,-10 12 1,18-1 0,-9 1 0,2 0 0,-2-2-2,0 3 1,1-2-2,8 0 3,-8-5-1,-1 0 1,0-3 0,0-3 0,2 1 1,-2-11-1,0 1 2,-9-1-1,10-4 1,-1-8-1,0 3 0,-9-6 1,0-1 1,0 1-1,10-5 1,-10-2 0,-10 3 0,10-3 1,-9-4 0,0 5-1,-1 0 0,-8 1 1,-11-1-2,1 1 1,-9-1-1,-1 1-2,-9-2 0,0 2 0,-9-2 0,-10 2 1,10-6 0,-21 5 0,12 1 0,-10-6 2,-1 0-3,2-6 3,-1 6 0,-10-5-1,0-1 4,10-4 1,-1 6 0,2-7 0,-1 5 0,8-5 0,2 1 0,9 6 0,0-7-3,8 5-2,11 1-2,-1-1 0,10 6-3,0-5-7,8 5-9,2-5-13,8 5-15,1 0-15,9-6-14,0 6-13,9-5-13,1 1-16,8-3-20,2 1-38,8 2-72,-10-6-96,10 4-48,1-5-19,9-5-4</inkml:trace>
  <inkml:trace contextRef="#ctx0" brushRef="#br0" timeOffset="6949.1207">20487 740 98,'0'-5'502,"0"0"17,0-1 6,0 1-87,0-1-157,0 6-104,10 0-74,-10 6-49,0 5-28,0 9-17,0 1-7,0 11-3,0 5 0,9 10 1,0 1 0,0 5-1,-9-5 0,10 5 1,-1-1-1,-9 1-1,9-5 1,2-1 0,-11-4 0,0-7 0,9 1-2,-9-10-5,0-1-12,0-10-13,0 0-16,0-6-18,9-3-29,-9-3-27,0-8-59,0-9-141,0-1-83,0-8-37,0-9-12,10-7 2</inkml:trace>
  <inkml:trace contextRef="#ctx0" brushRef="#br0" timeOffset="12165.9261">23495 962 11,'-11'0'399,"2"0"-3,0-6-48,1 6-86,-3-5-91,11 5-68,-9-5-44,9 5-28,-9-6-13,9 6-8,-10 0-3,10-5-2,0 5-1,0 0 3,0 0 3,0 0 2,-9 0 6,9 0 2,0 0 5,0 0 4,0 0 5,0 5 0,0-5 2,0 0 1,0 0-2,0 0 1,0 0 0,0 0-3,9 0-3,-9 0-1,0 0-2,0 0-1,10 0-5,-10 0-2,0 0-4,9 6-2,0-1-2,10 0-1,-1 1-2,11 3-1,9-2 0,9 3 0,0-4 0,9 4-1,9-5 0,-8 1-2,9-1-1,-1 1-2,-8-6-1,-9 5-6,-2 0-7,2-5-10,-11 0-9,-9 0-10,0-5-12,-10 0-16,2-1-24,-11-5-32,10-4-47,-19 5-67,0-7-80,0-4-53,-9 4-28,-1-3-5</inkml:trace>
  <inkml:trace contextRef="#ctx0" brushRef="#br0" timeOffset="12420.94">24096 744 98,'0'0'386,"0"0"-13,9 0-46,1 6-81,-1-6-94,11 5-63,6 1-39,3 4-22,10-5-11,-2 11-7,0-5-5,0 9-1,1 2 0,0-2-1,0 8-2,-10-3 0,0 3-1,-1 4 1,-7-6-1,-1 6 0,-10-1 1,-9 1 0,0 5 0,-9-6 0,-1-4 2,-19 4 1,11 2 0,-19-7 0,9 1 0,-10-1 0,0-5 0,9 0-2,-8-1 0,0-3-1,8-1-1,-8-1-4,18 1-10,-10-5-14,12 0-19,8-6-39,-2 5-66,11-3-107,0-3-66,11-4-32,-2-4-11</inkml:trace>
  <inkml:trace contextRef="#ctx0" brushRef="#br0" timeOffset="12738.6287">25158 834 214,'9'-14'494,"-9"-3"33,0 6 14,0 6-100,0 0-139,10-1-85,-10 6-61,0 0-48,0 0-44,9 6-34,0 9-14,1 1-7,-1 16-8,9 5-4,-7 6 1,7 10 2,-8 0-1,-1 9 1,0 3 0,1 2 1,-10 3 0,0-2 1,0 1 0,0-1 0,0-4 1,-10-6 0,10 1-2,0-13 0,-9-3-5,9-6-13,0-5-20,0-11-23,0 0-21,0-10-19,0-1-20,9-10-35,1-6-51,-10-5-59,9-3-100,0-8-58,0-9-22,2-7-6</inkml:trace>
  <inkml:trace contextRef="#ctx0" brushRef="#br0" timeOffset="13355.9787">25299 755 299,'-10'-15'458,"1"-1"17,0 0-21,-1 6-132,1 0-107,9 4-65,-9 1-35,9-1-22,0 1-21,0 5-16,0 0-14,9 0-14,0 5-12,10 1-6,9-1-7,1 4-3,17-2 0,2 3 0,8-5 0,10 1-1,8-1-3,3 1 0,6-1-2,-7-5 1,-1 0-3,10 0-4,-20-5-4,10 5-1,-9-6-1,1 1-1,-12-1 1,1 1 1,1-1 3,-11 2 3,2-3 4,-11 4 2,1-3 3,-10 1 1,9-1 1,-8 6-1,-1-5 0,-9 5-1,10 0 1,-11 0-2,10 5 0,-9 6 0,10-2 0,-11 8 1,10-1-2,-9 4 1,1 3 1,7 2 0,-8 6 0,0 8 2,-1 3-1,-7 5 1,7 0 0,1 6 0,-10-1 1,10 7 2,-10-1-2,11 0-1,-11 1 0,8-2-1,3 1 0,-1-3 1,-1 2-2,1-5 0,-10 1-1,11-5 2,-2-6 1,1 0 0,-10-4 0,10-6 0,-10-7 0,0 2 1,-9-11-1,11 0 0,-2-1 0,-9-9 1,0 4 1,0-4 1,0-1 2,0 1 2,0-2 3,0-4 3,0 6 1,0-6 2,-9 0-2,-2 4-1,-7-4 0,-1 6-3,-9-6-1,-10 5-1,1 1-2,0-6 0,-11 5 1,-9-5-3,2 6 0,-21-1 0,2 0-2,-20-1-2,-11-4 0,2 0 0,-8 7-4,-3-7 2,11 4 0,-1-4-1,10 6 1,0-6-1,10 7 2,-1-3 2,9-4 1,11 5-1,10 0 0,7 1-1,11-6-1,-1 5-9,19-5-15,0 4-14,10-4-13,0 0-16,18 0-12,0 0-14,1-4-17,8-1-28,1-1-38,10 1-65,-12-4-96,3 2-49,-1-3-20,10-6-3</inkml:trace>
  <inkml:trace contextRef="#ctx0" brushRef="#br0" timeOffset="13976.2854">26314 1289 245,'0'-16'413,"0"7"-7,0-2-45,0 5-122,0-5-88,0 6-50,0-1-29,0 1-16,0-1-12,-9 6-8,9-3-6,-9 3-4,-11-6-5,11 6-5,-10 6-7,0-6-4,1 3-4,-11 3-1,10 5 1,-9 5-1,-1 1 0,11-3 0,-10 14 0,0-8 0,8 7-1,2 5 0,-1-1 2,1 0 0,-1 7-1,19-7 0,-9 2 0,9 3 1,9-9 1,0 4 0,1-5-2,18 1 1,-1-6 0,12 0 3,-2-5 0,10-5-3,9-6-8,10 1-16,-9-6-23,8-6-37,-8 1-52,0-6-130,-1 0-87,-10-5-51,2 0-21,-11-5-2</inkml:trace>
  <inkml:trace contextRef="#ctx0" brushRef="#br0" timeOffset="14550.8282">26624 1347 153,'0'-5'468,"-9"5"24,9-5-16,0 5-74,-11-5-101,11 5-63,0 0-39,0 0-22,0 0-22,0 0-21,0 0-24,11 0-24,-11-6-23,9 6-21,10 0-18,-1 0-15,10-6-3,-8 6-2,17-4-1,-9 4-2,1-5 0,-1 5-1,9-5 1,-19 5 0,11 0 0,-1-6-1,-9 6-5,10 0-6,-20-5-10,10 5-14,-1 0-16,-8-6-19,8 6-21,-7 0-21,-2-5-15,-9 5-12,9-6-5,-1 1-13,3-1-29,-11-3-55,0 4-84,0-1-72,-11 1-35,11-1-8,-8 6-2</inkml:trace>
  <inkml:trace contextRef="#ctx0" brushRef="#br0" timeOffset="14730.3493">27000 1278 53,'-9'6'424,"9"-6"-8,0 5-30,0-5-67,0 6-116,0-6-79,-9 5-52,9 1-32,0-1-16,-11 10-9,2-4-4,9 10 0,-9 0-2,-1 5 0,1 1 1,0 4-1,-1 0 0,1 2-2,9 0-2,-9-2-3,9 5 0,-11-5 1,11 1-4,0 1-11,-9-2-18,9-5-27,0-5-54,0 1-110,0-6-107,-9-1-66,9-4-33,-9-5-8</inkml:trace>
  <inkml:trace contextRef="#ctx0" brushRef="#br0" timeOffset="21942.4571">17546 724 165,'0'0'349,"0"0"-17,0 0-38,0 0-57,0 0-74,0 0-55,0 0-37,0 0-23,0 0-14,0 0-9,0 0-8,0 0-5,0 0-5,0 0-1,0 0-3,9 0-1,-9 0-1,0 0 1,0 0-1,0 0 2,0 0 0,0 0 2,0 0-1,0 0 1,0 0 1,10 0-1,-10 6 0,9-6 0,0 0 1,0 5-2,10-5 1,10 5 2,-10-5 0,18 4 1,-8-4-1,-1 6 1,9-6-1,1 5 1,9 1-1,0-6-2,0 0 0,-1 0 0,11 0-1,-11 0 0,2 0-3,-11-6 0,1 6 0,-1 0 0,-9-5-1,1 5 1,-10 0-1,-10 0 2,0 0 0,1 0 3,-1 0 2,-9 0 1,0 0 2,0 0 0,0-6 0,0 6-2,-9 0-2,-1 0-3,1 0-8,0 0-11,9 0-15,-9 0-16,-1-4-24,10 4-35,-9-5-57,0 5-81,-2 0-84,-7 0-44,8 0-15</inkml:trace>
  <inkml:trace contextRef="#ctx0" brushRef="#br0" timeOffset="22423.7227">17856 713 264,'0'0'374,"0"0"-33,0 6-53,0-6-73,0 0-83,0 0-53,0 0-36,0 0-20,0 5-11,0-5-6,0 6-5,0-1 0,0 4-2,0 8 1,0-7 0,0 11 0,0 0 0,0 6 1,0-2 0,0 8 0,0-2 0,0 7 1,-9-1-1,9-1 0,-10 2 2,10-2-3,-9 2 2,9-7 0,0 0 0,0-3-1,-9-3 0,9 3 0,0-12 0,0 5 1,0-6 0,9 1-2,-9-5 1,0-6 0,0 5 0,0-5 1,0 0-1,0 1 0,0-6 1,0 5 0,0-5 0,0 0 1,0 0-3,0 0-7,0-5-13,0-1-26,0 1-44,0-4-78,-9-2-92,9-5-65,-11 5-39,11 1-16</inkml:trace>
  <inkml:trace contextRef="#ctx0" brushRef="#br0" timeOffset="-57679.8328">0 0 42,'19'0'38,"0"4"-38,-1-4-31</inkml:trace>
  <inkml:trace contextRef="#ctx0" brushRef="#br0" timeOffset="-55153.7799">423 408 137,'0'0'346,"0"4"-28,0-4-62,0 0-88,0 0-70,0 6-46,-9-1-26,9-5-13,-10 5-7,10 0-5,0 6 0,0-1 0,0 1-1,0-1 0,10 1 0,-1 5-1,-9-5 1,20 3-1,-12 3 1,21-1 0,-1 0-1,0-6 0,10 6 0,-1-5 0,9 0 0,11 0 2,0-7 0,17 3 1,2-4 0,9-3 1,-10 0 0,-1-3 0,2-4 1,-10 3-1,0-2 1,-10-5 0,-9 6 2,-9-6 5,0-5 3,-10 6 7,-10-1 1,-8-5 4,-1 0 0,-18 6 0,-1 0-1,1-1-5,0 0-6,-1 0-3,-8 2-3,-2 3-6,11 1-7,-10-1-9,1 1-10,-1 0-12,-1 5-12,2-5-25,-10 5-39,0 0-64,8 0-91,-7-6-52,8 6-24</inkml:trace>
  <inkml:trace contextRef="#ctx0" brushRef="#br0" timeOffset="-54417.723">4304 471 189,'-9'-6'343,"9"6"-28,-9-5-65,9 5-89,-11-6-64,11 6-38,0 0-19,0-5-12,-9 5-7,9 0-5,0 0-3,-9 0-5,9 0-1,-8 0-1,8 0-1,-11 5 0,2-5 1,-10 0 1,1 6 1,-2-1 1,-8 5 0,-9 1-1,8-1-1,-8 1 0,0 5 0,9-6 0,-1 6-3,1 0-1,9 1-1,1-2-1,-2 1 0,11 0-1,9 1 1,0-8 0,0 7-1,9-5 1,11-2-1,-2 2 0,1-5 0,9 5 1,10-6-1,-1-5 0,2 0 1,7 0 0,2 0 1,-2-5-1,2-6 0,-11 5-1,0-8 0,0 3-5,-8-6 0,-10-4 0,-1 6-1,-8-7 4,-10 2 0,0 3 2,-10-4 4,-18 4 4,10 3 2,-11-3 0,-8 7-1,-2-1-1,-7 7-1,-2-2-3,-7 1-1,-1 5-2,8 0-2,-7 5-3,7 1-4,-9 3-7,20-3-10,0 4-10,-1 1-19,10-5-35,0 4-65,17-6-92,2 2-63,9-1-36,9 1-13</inkml:trace>
  <inkml:trace contextRef="#ctx0" brushRef="#br0" timeOffset="-53948.0034">4812 391 226,'0'0'390,"0"0"-19,0 4-75,0-4-120,0 7-81,9-1-46,-9 4-26,9 0-16,2 11-3,-2-5-3,8 10-1,-6 0 1,7 1-1,1 5 0,-10-1 1,2 8-1,-3-3 1,-8 6 1,9-5 0,-9 5-2,0-5 1,-9-1 0,9 2 0,0-12 1,-8 1-1,-3-6-1,11 0 1,-9-4-1,9-7 4,-9 1 5,9-7 6,0 2 4,-10-6 2,1 0 2,0-10-2,-2-6-1,2 0-5,1-11-4,-1 1-8,-2-11-6,11-1-5,-9-9-5,9-1-3,0 0-1,9-5 0,-9 1 0,11-1 1,-2 5 1,8 1 4,-6 5 3,17 5 4,-10 6 3,1-1 0,-1 5 1,11 5 0,10 8 0,-13-8 0,13 11-1,-11 2-1,-1 2 1,2 3 0,9 4 0,-20 4 0,11 3 0,-10 2 1,-1 2 0,-8 0 1,-10 3-1,0 8 2,0-5 0,-10 4 1,-18-4-2,10 3 2,-11-4 0,1 0 1,-9-1-1,-1 1 0,0-5 1,0 0-1,-8-2 1,-2-3-1,2 4-6,-2-10-7,2 6-7,-1-6-20,18-6-41,-8 6-34,9-10-75,10-1-93,-2-4-50,11-1-29</inkml:trace>
  <inkml:trace contextRef="#ctx0" brushRef="#br0" timeOffset="-50459.6034">8684 719 39,'18'5'307,"10"-5"-36,0-5-48,1 5-63,19 0-60,-11 0-41,9-6-24,-7 6-13,7 0-7,-9-5-4,11 5-3,-2 0-2,2 0-2,-2 0 1,-8-6-1,9 6 1,-9 0 1,-1-4 1,-9-3 1,9 7 2,2 0 1,-10-3 3,-1-3-2,-1 6 0,1-5-1,0 5 0,-8 0-1,8-6-3,0 6 0,1-5 0,-2 5-4,1 0 1,0-6-2,1 6 0,-1 0-1,9 0-1,-8-5-1,8 5-3,2-6-4,7 6-5,-9-3-12,0-4-19,2 3-48,-10-2-78,8-5-85,-9 6-45,1-6-26</inkml:trace>
  <inkml:trace contextRef="#ctx0" brushRef="#br0" timeOffset="-50113.5469">9210 491 84,'-19'5'370,"10"-5"-20,-1 6-50,10-1-108,0-5-81,10 0-55,8 6-27,1-6-15,10 4-7,17-4-1,2 6-1,8-2 1,-1-4 1,2 6 0,9-1 0,-10-5-1,1 6 0,-9-1-1,-2 1-3,2-1 0,-21 0 1,11-1-2,-20 9 1,2-9 2,-2 7-1,-8-1 0,-1 1 1,-9 6 0,9-6-1,-9 3 0,0 3-2,0-3 1,0 8-1,0-5 0,0 3 0,0-3 0,0 3 0,0-4-1,-9 1 1,0 3 0,-1-4 0,1 1-3,-20-3-5,11 3-8,-10-7-11,0 5-10,-1-4-15,-8-5-26,0 4-39,-2-4-55,2-1-66,-1-5-58,1 0-27</inkml:trace>
  <inkml:trace contextRef="#ctx0" brushRef="#br0" timeOffset="-49651.7811">10788 269 270,'-9'0'370,"0"0"-40,-1-5-78,1 5-95,9 0-69,0 0-38,0 0-22,0 0-14,0 0-8,9 0-6,-9 0-3,10 5-1,-10 1 1,9 5-1,0-8 0,-9 8 3,0 6 1,11-1 0,-11 0 1,0 5 0,0 0 2,-11 0 0,11 11-1,0-1 2,-9 1-1,0 10 2,-1-5 1,1 12-1,9-2 1,0 1 1,0-2 0,0 7 0,9-6-1,1 2-1,8-7-1,-7 0-1,7-4 0,1-2-1,-10-5 0,10-4 0,-10-6-1,11 0-4,-2-10-4,1 0-11,-1-2-21,1-9-30,-10-3-57,19-3-109,-8-10-68,-11-6-39,19-9-17</inkml:trace>
  <inkml:trace contextRef="#ctx0" brushRef="#br0" timeOffset="20036.5517">11878-703 50,'0'0'372,"-9"-6"-31,9 6-37,-8-5-56,8 0-79,0 5-50,0 0-31,0-4-16,0 4-10,0-6-7,0 6-9,0-5-9,0 5-9,0 0-7,0 0-5,0-6-1,0 6-1,0 0-1,0 0 0,0 0 1,0 0 1,0 0 1,0 0-2,0 0-2,0 0-2,0 0-1,0 6-3,0-6-3,0 0-3,0 0-1,0 0-2,0 5 1,8 5-2,-8-5 2,9 11 1,-9-5 0,11 9 1,-2 2 0,0-2 0,0 8 1,10-7-1,-10 7 0,1-3 0,8 2 0,-7-1 0,-2 5 0,0-4-2,10-2-1,-10 2-1,0-5-4,1-2-6,-10 2-6,9-5-6,-9-8-8,0 2-3,0 0-6,9-6-2,-9 1 1,-9-1-3,9-5-4,0-5-2,-9-1 2,-1 1-3,1-6-6,0-6-5,-1 3 3,-8-8 9,9 2 13,-2-8 13,-7-3 10,8-1 16,-8-4 18,8-7 15,1 6 4,0-10 4,0 5 3,-2 0 4,11-2 5,0 8 4,-9 4 2,9 6-2,0 4 1,0 1-2,9 0-7,2 10-6,-2-3-9,0 3-12,10 5-8,9-1-5,1 7-6,-2 7-2,1-1 0,0 5-1,10 9-1,-10 2 0,11 3 2,-12 6 0,1 8 0,0-2 0,1-1 0,-10 6 0,-1 0 0,1 0 0,-10-4-1,2 4-1,-2-5 2,-9 0-2,0-6 0,-9 0 0,-2 2 1,2-6 0,-10-1 0,1 1 0,-10-7-1,8-3 0,-8-1-1,0 0-4,1-6-8,-2-5-9,10 6-11,0-11-14,1 5-21,-2-10-23,11 5-68,0-11-120,9 1-62,9-11-32,0-1-10</inkml:trace>
  <inkml:trace contextRef="#ctx0" brushRef="#br0" timeOffset="20440.4711">12724-376 343,'-9'-5'433,"0"-1"-21,9 2-63,0-2-119,9 6-87,0-5-56,10 0-33,10 0-22,8-1-14,11 1-9,-2 5-5,2-5-6,7 0-6,2-1-11,-1 6-13,-8-5-17,-2-5-29,2 10-47,-2-5-71,-9 0-107,-8-1-58,-1-5-23,0 0-5</inkml:trace>
  <inkml:trace contextRef="#ctx0" brushRef="#br0" timeOffset="20288.8767">12763-628 369,'0'-11'457,"0"5"7,0 1-69,0-1-154,0 6-99,0-5-57,0 10-36,0 1-23,-11 5-14,11 10-7,0 0-4,0 4-2,0 8 0,0 0 0,11 3 2,-11-5 0,9 6 0,0-5-1,10 6 0,-10-2 0,10 1 1,-10-5-1,11 0-2,-2 0-5,-9-12-7,10 7-7,0-12-11,-1 1-14,2-5-17,-11 0-24,10-11-19,-10 0-41,0 0-91,1-11-88,-10-6-45,-10-3-15,1-1-1</inkml:trace>
  <inkml:trace contextRef="#ctx0" brushRef="#br0" timeOffset="20769.5937">13552-723 349,'-9'-11'427,"-2"-1"2,11 8-51,-9-1-127,0 0-95,9-1-57,-10 6-32,10 0-22,-9 0-19,0 11-13,-1-2-8,1 3-4,0 8-2,0 2 0,-2 0 0,2-2-2,1 2 2,8 3-1,0 2-1,0-6 1,8 6-1,-8-5 1,9 3 1,11-3 1,-11-2 1,10 1-1,-1 0 0,1 6 0,1-11 0,-2 6 0,1-8 0,-1 3-1,-8-1 1,-1-1 0,0-4 0,2 0-1,-2 0 0,-9-1 0,-9-6 0,9 7 1,-20 0 0,1 0 0,1 0 0,-19-2 1,8 8-1,-18-7 0,9 1-4,-9-1-4,9-4-12,1 5-12,-9-11-13,7 4-25,11-8-39,1 4-81,8-11-121,-1 5-67,2-9-30,18-1-10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5:21.84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27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2-01-27T03:44:23.784"/>
    </inkml:context>
  </inkml:definitions>
  <inkml:trace contextRef="#ctx0" brushRef="#br0">4708 4306 322,'0'-6'388,"0"2"-27,0-1-72,-9 0-92,9-1-75,0 6-49,0-5-22,0-1-14,0 6-11,0 0-7,0-5-6,0 5-2,0 0-1,0 0 0,0 0 0,0 0 3,0 0 2,0 0-1,0 0 1,0 0-1,0 0-1,0 5-1,0-5-3,0 0-4,-9 6-3,9-1-2,0 1 0,-10 8 0,10 8 1,-9 4-1,9 5 0,-9 8 1,0 3 2,-2 5-1,2 6-1,0 0 3,9-1-3,-10 1 0,10-1-1,-9-2 1,9-5-1,0 4 1,0-13 0,0 8-1,0-13 1,0-6 0,0 3 0,0-7 0,0-4 2,-9-8 2,9 2 4,0 0 6,0-6 5,0-5 2,-10 0 2,1-11-1,0-5 1,-2-4-4,2-7-5,0-5-8,0-11-6,-1-4-4,1-5-2,0-7-1,-1 1 0,1-6 0,0 6 3,-2 0 1,11 5 1,-9 11 3,9 4 3,0 2 1,0 9-1,0 6-4,0 5-3,0 7-2,0-3 0,9 12-3,-9 0-3,11 12 0,-2-3 0,0 13 1,1-7 2,-1 12 1,0-2 1,1 3 1,8-1 0,-9-5 0,11-2-1,-1 2 1,-10-8 1,10 3 0,-1-12 0,2 0 2,-2 1 1,1-12 0,9 1 3,-8-11 2,6-4 1,13-8-1,-10-3 1,-3-7 2,3 2 1,10-12-2,-13 0 0,3 1 0,-1-1 0,-9 1 5,-1 5 1,2 5 4,-1 5 3,-10 5 2,0 6 0,1 11-2,-10-1-6,9 1-4,0 10-5,-9 5-5,9 11-4,11 5-1,-11 10-1,1 7 1,-1 15 4,0 6 1,1 3 0,-1 6-1,0 7 1,0-1 0,11-1 0,-11 1-2,1-5-1,8 4-4,-8-9-6,8 1-8,-7-9-10,7-7-17,-9-7-29,1-5-60,-1 0-74,0-16-94,1-4-62,-1-7-37,0-15-20</inkml:trace>
  <inkml:trace contextRef="#ctx0" brushRef="#br0" timeOffset="274.4913">5498 4888 145,'0'0'433,"9"5"4,-9 0-26,0-5-146,0 6-116,0-6-71,0 0-40,9 0-20,2 5-12,-2-5-5,0 0-3,10-5-4,-1 5-1,10-6-4,0-4-1,-8-2 0,8 1-2,1-3-3,-12-8-2,3 5-1,-2-8 1,1-2 4,-10 1 5,2-1 5,-11 1 6,0 0 8,0 5 12,0 0 12,0 0 8,-11 11 9,2-7 5,0 12-1,9-6-1,-10 11-4,1-5-7,0 10-8,-11 0-10,3 6-9,6 10-7,-7 6-5,-10-2-3,8 7-1,12 5 0,-12-1-3,11 8 2,-10-2 0</inkml:trace>
  <inkml:trace contextRef="#ctx0" brushRef="#br0" timeOffset="2411.6878">5835 4987 79,'0'-4'334,"0"4"-17,11-6-41,-11 6-57,9-5-62,-9 5-46,0 0-33,0-6-22,0 6-15,0 0-10,0 0-8,0 0-7,0 0-2,0 0-2,0 0 1,0 0-1,0 0 1,0 0 2,0 0 4,9 0 3,-9 0 3,0 0 3,0 0 4,0 0 3,0 0 1,0 0 1,0 0 0,0 0-1,0-5-3,0 5-5,0 0-5,0-5-6,10-6-5,-10 7-3,0-2-4,9-4-3,0-1-4,-9-5-2,10 6-1,-1-6 0,0 0-1,0 0 0,2-4 0,-2 3 1,0-5 2,-9 1 2,10 0 0,-1 0 1,-9-6 1,9 1-1,-9 6 2,0-7 0,0 11 5,-9 0 0,9 1 1,-9 4-1,9 0 0,-10 2 0,1 2-1,-11 7-1,11 0-5,-9 0-1,-1 11 0,0-1-2,-10 7 0,11 4 0,-10 5 0,0 5 1,8-4 1,-6 11 0,6-9 0,1 9 0,1 1 0,-2-3 1,12 1 0,-1-5-2,9-1 0,-11 0 1,11 1-1,11-5 2,-11-1 0,9-6-1,-1 4 1,12-10 0,-2 3-1,1-6-1,9-7 1,1 3 0,8-4 0,0-3 0,1-3 1,0 3-1,9-11-1,0 5-1,-9-5-1,8-5-1,2 7-3,-11-8-3,0 6-1,1-5 0,-10 7 1,11-8 2,-13 1 0,-6 0 3,-1 5 3,-1-5 3,2 1 3,-12 4 2,1-5 3,2 6 7,-2 0 7,-9-1 3,0 6 3,0-6 0,0 11-1,0-5 0,-9 0-4,9 5-8,-11-6-8,-6 12-5,8-6-4,-11 5-2,11 0-2,-19 6-1,17-2 1,-6 8 2,-3-2 0,2 7 1,8 0 0,1-2 2,0 5 1,-1 3 0,10-7-1,0 11-2,0-5 0,10-2 2,-1-3-2,10 4 0,-1 0-1,2-10 1,8 1 0,0-2 3,10-5-1,-1-4 0,0-6 0,11 0 0,-11-6-2,9 1-1,-7-6-2,-2 2 0,10-8-3,-9-4-3,-9-6-1,8 2 1,-9-6 0,1-2 1,-11-4 2,1-5 1,-1-7 1,-8 2 3,8-10 1,-7-2 3,-2-5 0,-9-5 0,9 2 0,-9-2 1,0 6 2,0-1 2,-9 5 1,9 13 3,-9-1 3,-2 14 2,11 2 2,-9 4-1,9 6-2,-9 10-2,9 1-4,-10 4-1,10 12-5,-9 4-3,0 12-1,-10 9 1,10 11-1,0 6 1,-2 5 1,2 9 0,9 8 1,-9-1 0,9 0 0,0 3 0,9-3 1,0 6-1,2-6 0,-2 0 0,9-6 0,1-4 1,0-2-1,-1-9 0,11-6 1,-10 0 0,9-10 1,1-1-4,-3-9-4,3-6-15,-1-6-25,0-10-30,1 0-37,8-17-29,-18 3-88,10-8-104,-11-9-62,-8-7-21,-1-9 3</inkml:trace>
  <inkml:trace contextRef="#ctx0" brushRef="#br0" timeOffset="2559.2925">6917 4941 290,'-9'4'380,"9"1"-40,0-5-91,0 6-104,9-1-67,10 0-39,9 1-19,1-1-14,8 1-15,9-6-17,2 0-23,-2-6-40,11 1-82,-1-6-87,1 0-51,-11 2-28</inkml:trace>
  <inkml:trace contextRef="#ctx0" brushRef="#br0" timeOffset="2785.6898">8044 5063 17,'11'4'537,"-11"-4"25,8-4 12,1 4-38,11-13-161,8 9-124,0-6-94,10-1-65,-1 0-50,11 0-39,-11 5-37,9-4-33,2 6-26,-11-2-24,1 1-25,9 5-32,-18-6-56,8 6-63,-19 0-77,10 0-43,-8 0-22,-3 0-5</inkml:trace>
  <inkml:trace contextRef="#ctx0" brushRef="#br0" timeOffset="3196.1628">9125 4518 317,'-37'-27'441,"9"-1"6,-1 14-32,10-8-166,1 13-109,8-2-61,1 0-34,0 5-23,9 1-14,0 5-4,9 5-6,0 1-6,1 5-8,8 0-13,1 3-17,1 3-21,7-3-51,-8 3-104,0-1-94,-1 6-54,11-7-31,-10 1-8</inkml:trace>
  <inkml:trace contextRef="#ctx0" brushRef="#br0" timeOffset="3035.5896">9069 4812 155,'-9'-9'497,"9"-2"21,0 6 6,-9-6-94,9 5-154,0 6-102,0-3-62,-11 3-43,11 3-31,0 3-24,-9 5-9,9 5-7,-9 10-2,9 1-1,0 5 4,0-2 1,0 8 1,0 3 1,9-2-1,0 3 0,2 0 0,7 0 0,1-4 1,-1-2-1,10 1-5,1-11-14,-1 1-20,9-7-23,-8-3-25,8-12-37,2-5-71,-2 0-81,-9-11-106,1-3-51,-12-8-17,3-5-1</inkml:trace>
  <inkml:trace contextRef="#ctx0" brushRef="#br0" timeOffset="3566.623">9623 4756 368,'0'11'409,"9"-2"-11,-9 7-86,0 4-132,0 8-84,0 4-45,0 0-23,0 5-10,0 5-7,11 0-4,-2 0-2,-9 7 1,9-7-2,0 0 0,1-6-2,-1 1 0,-9-6 0,9-3-1,1-8 0,-10-4 2,9 1 4,-9-7 6,0-6 4,0 2 1,0-12 0,0-5 3,9 2 0,-9-13 1,0 1-2,0-5-6,11-1 0,-11-4-2,9-7-1,0 7-1,0-5-2,1 5 0,-1 3-1,0 3-2,1-2 0,-1 10-1,0 1-1,2 7 1,-2-2 1,9 5-3,-8 1 1,8 5-1,1 5-2,1 1 1,-2 8-1,1 3 0,-1 5 0,1-2 0,1 7 0,-2 10 0,1-5 0,-1 10 0,1-5 0,1 5-6,-2 0-9,-10 0-19,12-11-25,-1 8-38,-10-8-41,11-10-119,-3 1-78,3-12-49,-2-5-24,1 0 0</inkml:trace>
  <inkml:trace contextRef="#ctx0" brushRef="#br0" timeOffset="3719.215">10620 5125 82,'9'-5'461,"0"1"10,1-7-2,8 5-84,10-5-151,1 6-100,8 0-64,2-1-40,-2 6-30,0-5-26,11 5-28,-2 0-50,-9 0-88,1 0-130,9 0-65,-9 0-40,-1-4-14</inkml:trace>
  <inkml:trace contextRef="#ctx0" brushRef="#br0" timeOffset="3960.5713">11861 4634 202,'0'-16'509,"0"5"12,0 0 5,0 7-96,0-2-159,8 6-102,-8 0-65,9 6-47,2 4-37,-2 6-13,9 11-5,1-2-3,-10 12 0,19-1 0,-8 13 0,-2 4 0,1 0-2,-10-1 0,10 6-2,-10 1 3,2-1-3,7 0-8,-18-5-14,9-6-17,1 2-14,-10-13-16,9-5-20,-9-3-39,9-14-65,-9 3-90,0-1-83,-9-11-47,0-5-19,-1-5-1</inkml:trace>
  <inkml:trace contextRef="#ctx0" brushRef="#br0" timeOffset="4622.2075">11634 5136 91,'-18'-11'455,"9"2"15,-1-2 3,1-2-75,9 9-147,0-1-89,0 0-54,9-1-34,19-3-29,-9 2-19,19 1-19,-1 2-19,0-3-14,11 4-12,-2-8-10,2 5-8,-2-5-6,2 6-3,-2-4-1,-7-8 4,-2 1 6,0 0 9,-8 1 7,-1-6 10,-10 0 10,1-5 13,1 4 14,-11 2 13,0-2 12,1 5 11,-10 3 8,9 3 3,-9-2-1,9 9-4,-9-7-6,0 11-9,9-5-8,-9 5-11,0 5-8,10 1-6,-10 10-1,9 4-1,-9 2-1,9 6 1,2 3-1,-11 6 0,9 0 2,-9 4 0,0 1-1,0 6-1,0-5-1,0-1 2,0-5 1,9-1 0,-9-4 1,0-5 0,0-6-1,0-5 0,0-5 1,0 4 0,0-8 1,0-4-1,10-3 1,-1-3 1,9-8 3,-8-6-1,8-4-1,2-6-2,-1 1 1,8-1 0,-8 2 0,1-6-1,-3 3-3,3 7 1,-11 0 1,10 5-1,-10 0 0,0 6 0,2 0-1,-3-1 1,-8 5-1,9 6-1,2-5 1,-11 10 0,9-5-2,9 6 0,-8 5 1,-1 3 0,10-1 0,-1 7 0,-7-4 0,7 5 0,1 0 2,-1 0 0,10-5 0,-8 0 0,-2 0 1,1-6 0,9 1 2,-8-6-2,-2 0 2,1-5 0,-1-5-2,1 0 0,1-6-1,-2-4-1,-8-7 0,8 1-1,-9-5 0,1-1-1,-1-4 2,0 3-1,-9-3 2,11 6 2,-11 3 3,9 0 5,-9 7 5,0-2 3,0 8 0,0 4 1,9-1-1,-9-4-1,0 10-6,0 0-5,-9 0-4,9 10-3,0 1-2,0 5 1,0 0-1,0 4 0,0 6 2,0 1 0,9-2-1,1 14 2,-1-8 0,9 7-1,1-7 0,1 1-3,8-1-9,-10-5-14,10 1-20,9-6-25,1-10-44,-10-1-79,11-3-132,-12-4-70,11-6-34,-9-8-9</inkml:trace>
  <inkml:trace contextRef="#ctx0" brushRef="#br0" timeOffset="5353.9866">13984 4972 56,'0'0'462,"9"-6"10,-9 6 3,0 0-63,0 0-163,9 0-105,-9 6-66,0-1-39,11 5-19,-2 0-11,-1 12-4,3-2-3,-2 8-1,-9-3-1,9 8-1,0 0 1,1-2-1,-10 0 1,9 1 0,-9-1-2,9-10-1,-9 1 0,0-2-3,0-9 0,0 0 1,11 0 0,-11-5 0,0-6 2,0 0-1,0-6 1,0-10 3,9-1 1,-9 3-1,8-14 0,3 7 1,-2-10 0,0-1 2,10 1 1,-10 0-2,11-2 1,-3 0 0,-6 8 2,7-3 0,-9 8-1,1 4 3,-1 0 0,-9 1 1,9 9-3,-9-4 0,10 10-3,-10-6-2,9 12 1,0-1-2,2 0-3,-11 12 1,9 3 0,0 2 0,0-1 0,-9 5 1,10 7-1,-1-2 3,0 2-1,1-8 1,-1 6-1,-9-4 1,9-6 1,2 0 0,-11-5 1,9-5-1,-9 4 2,9-8-2,1-4 3,-1-3-2,0 0-1,0-10 1,1 0-2,8-6 0,2-6 0,-1 1-1,-1-5 0,10-1 1,-8-4-1,-2 0-1,10-1 2,-9 0 1,-1 7 1,11-2-2,-19 5 4,8 2-1,-9 3-1,1 6-1,-1 1-1,0 4-1,-9 1-1,11 5-1,-11 0-3,9 5 1,-9 6-1,8 5 3,3 1-1,-2 8 2,0-5-1,0 13 2,-9-6 1,19 4 0,-10 1 0,2 0 0,6-6 1,3 0 0,-2-5 1,1 0-1,1-5 0,-3-5 1,3 0 1,-2-5-2,10-6-1,-9-6 0,1-5 0,-2 0-1,1-10 0,-1 0 0,1 0 0,-10-6 1,11-4-1,-11 0 1,1 4 2,-1-6 1,0 8 1,0 4 1,1 0 0,-10 4 2,9 6-2,-9 1-1,9 0-2,-9 5 0,0 5-2,11 0-2,-11 0 0,9 11-2,0 0-1,1-2 2,-1 7-1,9 4 2,-8 8-1,-1-7 1,11 7 2,-11-3-1,10 3 2,-10-3 1,9 1-1,-8 0-7,8-5-10,-7-5-15,7 0-23,-8-11-38,8 1-60,-9-1-87,1-10-106,8-1-61,-7-4-22,-2-11-5</inkml:trace>
  <inkml:trace contextRef="#ctx0" brushRef="#br0" timeOffset="5505.5811">15403 4665 428,'-9'-5'457,"0"0"2,-2-1-52,2 6-162,0 0-109,-1 6-68,10 4-37,0-5-30,0 12-18,10-3-16,-1 3-24,0-1-45,11 0-98,-1 4-115,-1-3-66,1-1-28,10 1-14</inkml:trace>
  <inkml:trace contextRef="#ctx0" brushRef="#br0" timeOffset="5955.377">15948 5046 297,'-10'0'449,"10"-7"7,0 7-44,0-3-122,0 3-116,-9 0-75,9 0-40,0 0-25,0 0-15,-9 3-11,9 4-4,-19 3-3,10 1-4,0 5 0,-11 6 1,11 3-1,-10 3 1,10 3 1,-10 0 1,10 1 0,0 4 1,9-3-1,-11-2 1,11-4 0,0-1-1,0-4 0,0-8-1,11 3-1,-2-6-1,0-6 0,1 0 0,8-10 0,1 5 2,-10-16-1,11-1 0,-2-3 2,1-2 1,-1-9 2,-8-5-1,8-2 2,2-4 0,-11-5 3,10 0 0,-10-12 0,10-1 0,-10 4 0,0-9 3,2 3 2,-2-2 2,0 0 8,1 12 7,-10-1 1,9 12 5,-9 8 1,0 7-3,9 5-3,-9 4-7,0 6-9,0 0-8,0 11-5,0 7-5,-9 3-1,9 17-1,-9-1 1,-1 6 2,1 10 1,0 6 1,-2-2-3,2 9 2,0 1-2,-1 4 1,1-2 1,9 6 1,-9-8 0,18 3 1,-9-6 1,9-1-3,1-4-10,8-6-13,-7-10-16,17 0-24,-1-12-43,12-3-36,-2-1-76,0-5-126,1-6-60,9-5-29,-1-5-7</inkml:trace>
  <inkml:trace contextRef="#ctx0" brushRef="#br0" timeOffset="6408.1678">16945 5178 17,'-11'-9'452,"-7"-2"12,-10 0 9,9 5-64,1 1-157,-2-6-99,1 11-58,1 0-36,-1 0-22,1 5-13,-2 1-9,-8 10-7,10 1-2,-1 3-6,-1 1 0,2 5 0,8 0 1,-8 6-1,9-5 0,-1 4 3,1 2 0,9-2-1,-9-6-3,9 3-4,0-7-3,0-5-1,0-1 0,9-4-3,-9-1 0,9-10 1,1 0 2,8-5 3,1-5 2,-10-6 0,11-5 1,-2 0 2,1-11 1,-1 0 0,-8-5 1,8 1 1,-7-8 3,7-3-1,-8-5 1,8-1 1,1 0 0,-10-5 1,11-1 0,-11 2 7,0-1 7,1 10 16,-1 1 15,-9 9 7,0 7 3,9 9 0,-9 2-5,0 4-8,0 5-14,0 6-17,0 5-16,0 0-9,-9 16-4,9 0 0,-9 9 1,-1 12 3,-8 6 4,7 5 0,2-1 0,0 12-2,-1 3 2,1 2-1,0 5 2,0 4 2,-1-4 0,10 0 0,0-5 4,0-1 0,0-4 2,0-7-5,10-10-9,-1 0-15,0-10-18,10-6-24,-1-4-29,2-6-49,8-7-78,0-9-130,1 0-66,-1-14-34,9-3-11,-8-8 3</inkml:trace>
  <inkml:trace contextRef="#ctx0" brushRef="#br0" timeOffset="6830.041">17480 4586 378,'0'0'460,"-9"-4"4,9 4-47,-10 0-145,10 4-115,-9 2-72,9 4-41,-9 6-22,-2 11-12,2-2-7,0 6-1,-1 7-2,1 10-2,0-1 0,-10 7 1,10 3-2,0 6 3,-11 1 3,11 5-1,-1 0 3,1-6 1,9 0 1,-9 0 0,9-10 2,0-4-2,0-8 2,9-4-1,0-5 0,1-6-1,8 1-2,11-10-1,-10-8-6,9-9-5,1 0-4,8-5-3,-9-12-2,1 2-2,-1-12 3,-10 2 0,10-8 5,-8 2 10,-2 0 11,1-1 15,-19 6 20,9 5 26,0 4 23,-9-5 23,0 13 8,10-2 3,-10 6-8,0-1-14,0 6-23,0 0-24,0 0-25,-10 6-20,1-1-12,0 12-8,0-3 1,-1 8 1,1-2-1,9 8 3,-9-1 3,9 4 1,0 1 1,9-1 1,-9 0 2,19 1-2,-10 0-1,9-5-17,1-5-22,10-2-29,8 2-31,-9-12-30,20 0-37,-2-5-73,2-5-100,-2-5-99,2-1-52,7-3-10,-7-7 9</inkml:trace>
  <inkml:trace contextRef="#ctx0" brushRef="#br0" timeOffset="7615.3672">18946 5452 355,'0'-11'479,"-9"2"17,-1-7-33,10 5-125,-9 5-117,-11-5-71,11 2-44,0-2-27,-10 6-24,10-1-15,-10 6-11,1 0-7,-2 6-9,1-1-7,-8 6-4,8-2-3,-1 8 1,3-1-1,-3 0-1,11-1 0,0 2 0,-10-1-2,19 0-3,-9-6-7,-1 6-9,10-6-4,0-5-2,0 6-3,10-5 1,-10-6 0,9 4 3,10-8 10,-1 4 7,2-6 6,-3-5 3,3 1 3,8-1 0,-10-4 2,1 5 1,1-7 3,-2 7 3,1-1 2,-10-6 1,0 13 2,1-1 2,-1 0 0,-9-1-2,9 1-4,-9 5-5,11 0-5,-11 0-2,9 0-4,-9 5 0,9 1-1,1 4 0,-1 1-1,9-1 3,-8 6 4,8 6 0,-7-7 2,7 6 1,1-5-2,-1 4 1,1-4 3,1-5-2,-2 0-2,-8-2-1,8-3-1,1-6-5,-1 0-2,-7-6-2,7 2-2,1-6 0,-10-12-1,0 2 0,1-2 0,-1-9 5,11-1 3,-20-1 4,9-3 2,0-6 3,1-6 2,-1 0 3,0 1 0,10-4 5,-10 2 11,0-4 8,11 11 12,-12 0 13,3 4 15,-2 11 12,-9 2 6,9 8-3,-9 3-10,0 3-13,0 0-14,0 5-17,0 6-20,0 6-14,0-1-10,0 12-2,-9 3 0,9 7 3,-9 5 2,-2 4 1,11 1 3,0 12 3,0-3 1,0 7 1,0-1 2,11 1-1,-2-5 1,-9 0 1,9-6 1,1-6-1,-1-8 0,0-1-1,0-12 0,2 1-2,6-11-3,3-5-5,-1-5-3,-1-6-7,10-9-5,1-7-2,-10-1-1,-1-8 0,10-6 3,-8-6 1,8 0 4,-10-5 7,10-3 2,1-10 3,-1 4 3,0-2 4,-10 2 2,11-2 4,-10 11 4,-1 0 7,-8 10 10,-1 12 2,0 5 2,-9-1-6,11 12-2,-11 5-7,0 4-6,0 6-8,0 6-8,-11 8-6,2 8-2,0 9 0,-10 7 4,10 3 1,-10 7 2,10 10-1,-11 6 0,11-1 1,-10 6 4,10 6 1,0 3 0,0-4 1,-1 1 1,1-8 0,0 3 0,9-12-8,-11-1-27,11-9-32,0-6-33,0-10-31,11-4-39,-11-8-50,9-4-85,-9-10-127,9-6-50,1-6-12,-10-16 9</inkml:trace>
  <inkml:trace contextRef="#ctx0" brushRef="#br0" timeOffset="7777.4534">19556 5294 148,'-9'-11'493,"0"1"18,0-1 11,-1 6-75,10 0-161,0-1-103,0 6-68,10-5-46,8 5-36,2-5-28,-3 5-24,22 0-20,-12 0-22,12 0-21,-2 0-21,0 0-29,1 0-60,-10 5-78,9-5-95,-8 5-48,-1-5-22,0 6-1</inkml:trace>
  <inkml:trace contextRef="#ctx0" brushRef="#br0" timeOffset="8161.4262">20375 5172 38,'0'-14'509,"0"-3"41,0 1 31,0 7-20,-11-2-147,11-2-92,0 9-63,-9-1-46,9 0-48,-8-1-42,-3 6-35,2 6-29,-9-1-26,-1 0-21,10 6-13,-11 6-6,1 3-3,1-4 0,-1 10 2,10-4 1,0 3 1,-2 2 3,3 0 0,-1-7 1,9 7-1,0-7-2,0-3-5,0-1-2,0-7-5,9 2-2,-1 0-3,3-5-2,7-1-3,-8-5-1,8 0 1,2-5 0,-3-1 3,12-5 0,-10-3 2,-1-3 3,-7 1 6,6 7 4,-6-8 6,-2 6 9,0 0 2,-9 1 4,10 4 2,-10 1 0,9 5-2,-9-4-2,0 4-7,0 0-5,0 0-5,0 4-4,0-4-2,0 11 0,0-1 1,0 1 4,0 10 2,9-5 6,-9 6 1,9-1 1,1 0-2,-1 0-14,0 0-25,2-5-37,-2 6-36,10-12-33,-1 0-53,10-5-68,-8 1-91,8-6-106,-10 0-43,10-11-2,1 1 16</inkml:trace>
  <inkml:trace contextRef="#ctx0" brushRef="#br0" timeOffset="8598.2596">20967 5019 364,'0'-16'473,"-11"7"6,11 2-34,-8 3-147,-1-2-120,-2 6-77,2 6-46,-9-2-28,8 6-14,-8 7-7,8-1 0,-8 10 1,7 1 0,2 10 0,0 1 0,9-2 3,0 6 0,0 1 3,9-1-4,0 5 0,2-10-1,7-1-1,1 2-1,0-6-5,-1-6-4,2-4-5,8-8-5,-10-3-7,10 0-5,0-11-4,1-5-3,-1-6 2,1-5 0,-12 1 4,12-12 5,-10-4 7,-1-7 7,1 2 7,-10-6 5,11-6 5,-1 1 6,-1 4 6,-9 1 10,10-5 8,-10 5 18,2 0 21,-2-2 25,0 12 26,1 1 13,-10 10 4,9 4-4,-9 3-11,9 3-22,-9 6-24,0-1-31,0 0-29,-9 12-20,0 0-10,9 10-4,-10 5 0,-8 4 1,7 8 1,-7-2 2,-1 11 0,10 1 1,-10 5 2,1 5-1,-2-7 1,11 7 1,-10 0 1,10 0 2,-10 0 0,10-5 2,0-6-3,9 0 1,-11-6 1,11 2-1,0-12 1,0 7-4,0-13-14,0 2-31,11-6-37,7-7-43,1 2-36,-1-5-58,10-6-88,1-11-124,-1 5-68,9-8-22,2-3 5,-2-8 22</inkml:trace>
  <inkml:trace contextRef="#ctx0" brushRef="#br0" timeOffset="8910.0906">21944 5147 534,'0'-22'578,"-9"13"21,9-2-19,-11-2-152,11 9-127,-9-6-87,0 4-65,-1 6-63,-8-5-42,9 5-23,-10 0-13,-1 0-8,-8 5-2,1 6-2,-1-2 2,0 4 1,-1 2 1,1-5 0,-9 7 0,8-2 2,1 6-1,0-4 1,8 3-3,-7-4-1,17 0-2,-8-6-2,8 7 1,-8-8-3,18 2-5,-11-6-1,11 6 0,0-5 1,0-1-1,0 5 1,0-3 3,11-4 3,-2 8 4,0 0 1,10 6 2,0-3 0,-1 3 0,11 4 0,-1 0 0,0 6-2,1-1 1,-1 0 0,9 5 1,1 2-2,-1-2-3,0 5-12,2-3-24,-2 3-34,0 3-37,1-8-40,-1 0-96,2-5-144,-11-4-83,0 0-45,-1-2-10,2-9 19</inkml:trace>
  <inkml:trace contextRef="#ctx0" brushRef="#br0" timeOffset="33821.581">2510 7999 285,'0'0'403,"-9"0"-17,9 0-77,0 0-110,0 0-81,0 0-50,0 0-31,0 0-18,0 0-9,0 0-7,9 0-2,-9 0-1,0 0 0,9-5 3,-9 5 3,0 0 2,0 0 3,0 0 2,0 0 3,8 0 1,-8 0 4,0 0 0,0 0 0,0 0 1,0 0 1,0 0-1,-8 0 0,8 5-2,0-5-4,0 0-2,0 0-3,0 0-5,8 0-3,-8 6-2,11-6 0,-2 0-1,10 5 0,10-5 0,-3 6 2,3-3 0,10-3 0,7 7-2,1-7 0,9 4 0,9-4 0,-8 0 0,9 0 0,-1-4 0,11-3 0,-10 7 0,-9-3 0,8 3 0,-8-6 0,-11 6 0,2 0-1,-2-5 1,-9 5 0,2 0 0,-11 0 0,10-6 0,-10 6 1,0-5-1,-1-1 0,-7 6-1,8-5 1,-9-4-1,8 9 0,-7-11 1,8 11-1,-9-6 1,-1 0 0,2 1 0,-3 5 0,3-5 0,-1 5-2,-10 0 0,11 0-2,-11 0 0,-1 0-3,1 0-1,2 0-3,-11 0-3,9 0-4,0 0-4,-9 0-5,10 0-7,-10 0-7,0 0-10,9 0-13,-9 0-18,9 0-38,-9-5-51,0 5-59,11-5-62,-11-1-43,9 2-23</inkml:trace>
  <inkml:trace contextRef="#ctx0" brushRef="#br0" timeOffset="34223.4414">3928 7609 11,'-18'-6'397,"8"6"-4,1-5-44,0 5-77,-2 0-107,11 0-75,0 0-42,0 0-23,0 0-14,0 0-7,11 5-2,-11-5-1,9 6 0,0-1 1,10-5 2,0 5 0,-1 1 3,2-2 0,-3 2 1,12-6 2,-10 5-1,1 0 1,6 0-1,-6 6-1,8-5 1,-8 4 3,6 0 0,3 1 1,-1 5 0,-9 0 2,10 1 0,-1-3 0,0 8-2,-10-2-3,11 2-2,-10 5-1,-1-6-2,1 0-3,-10 0-1,11 5 0,-11-4 0,0 9 2,-9-6-1,0 8 0,10 4 1,-10-5-1,-10-1 1,10 7-1,-9-7 0,0 1-1,-2-1 0,-7 1 1,-1-5-1,1 4 0,-1-4-1,-10 4 0,11-3-2,-10-2-7,0 0-16,-1-5-26,1 0-59,0 0-101,-1-1-100,12-3-60,-12-6-33,19 0-13</inkml:trace>
  <inkml:trace contextRef="#ctx0" brushRef="#br0" timeOffset="-77096.376">13344 1337 301,'0'0'326,"11"0"-47,-11-5-73,0 5-71,9 0-52,-9 0-35,18 0-21,-8 5-11,8-5-9,1 5-1,-10 6-1,2-1 1,-2 6 3,9 4 2,1 2 2,0 9 3,-1 7 3,2-1 1,8 10 2,-10 6-1,21 5 2,-12 5-2,11-4 0,9 5-3,-10-1-1,11-5-3,-11 0-3,0-5-3,11 0-2,-20-6-4,10-5-1,-10-5 0,0-6-1,-10-3-2,10-3-7,-17-8-15,-2-1-22,0-7-34,-9-2-39,-9-3-52,0-8-104,-10-6-45,-1-7-24</inkml:trace>
  <inkml:trace contextRef="#ctx0" brushRef="#br0" timeOffset="-76180.0791">13476 2705 133,'0'0'428,"0"-4"4,10 4-50,-1 0-126,0 0-111,10 4-68,1 6-40,7 7-21,1-1-10,11 4-5,-2 13 0,9-2 1,-7 6 0,7 0 0,-8 5 1,-10 5-1,9-3 0,-8-2-2,-10 0 1,-1 5 0,1-10 0,-10 0-1,2-1 0,-11-3-1,9-2-3,-1-4-3,-8-6-13,11-5-18,-11 0-27,9-6-29,0-4-47,-9-1-56,9-10-85,1-7-50,8-3-29,10-6-6</inkml:trace>
  <inkml:trace contextRef="#ctx0" brushRef="#br0" timeOffset="-75902.2932">14388 2843 242,'-47'-6'416,"-10"1"-6,11 5-60,-2 0-136,2 5-93,-11 1-55,11 4-29,7 1-16,-7 4-10,-2 1-6,11 6-2,9-2-2,-1 2 0,1 3 0,1-3-1,8 5-1,10-6 1,-11 6 0,11-6 0,-1-6 0,10 7-1,10-7-2,-10 1 0,18 0 1,2-6-1,-1 1 0,8-1-1,12-3 1,7 2 3,2-4 0,7-5 0,1 0 2,10 0-1,0 0 0,10 0 0,-11 0 0,1-5-1,0 5-3,-1 0-3,11 0-8,-10 0-11,-9 0-17,8 0-16,-8 0-31,-11 5-49,2-5-64,-21 0-78,12 0-47,-11 6-28</inkml:trace>
  <inkml:trace contextRef="#ctx0" brushRef="#br0" timeOffset="-75637.0022">15337 3180 154,'0'-5'441,"-9"5"6,9-5-27,0 5-120,0 5-128,0-5-79,9 5-46,10 6-23,-10 5-15,11 5-6,-2 4-3,10 8 0,-9 3 0,19 8-1,-10-2 1,0 1 0,1 3 1,8-3 1,-9-1 0,1 2 0,-1-8 0,-10 1 1,10-6 1,-8-5-2,-3 1-1,-6-6-1,7 0-5,1-4-11,-10-6-22,0-8-29,1 3-69,-10-6-100,-10-6-98,-8 3-53,9-14-29,-1-5-7</inkml:trace>
  <inkml:trace contextRef="#ctx1" brushRef="#br0">16705 3415</inkml:trace>
  <inkml:trace contextRef="#ctx0" brushRef="#br0" timeOffset="-77805.4521">12875 865 126,'-18'0'420,"7"0"-13,11 0-52,-9-3-101,9 3-90,9 0-63,-9 0-40,11-6-24,7 6-15,1-5-8,-1-1-6,10 1-3,11-1-4,7 1-1,2-4 0,-2 2 0,2 3 2,-2-2-2,11 0-1,-11 6-1,2-5-5,-11 0-7,0 5-8,1-5-15,0 5-20,-9-6-24,-2 6-38,-8-5-44,-10 5-57,1 0-76,-1-4-38,0-2-17</inkml:trace>
  <inkml:trace contextRef="#ctx0" brushRef="#br0" timeOffset="-76682.4828">12715 1902 130,'-46'-6'380,"18"2"-8,-1-3-45,1 3-118,8 4-87,12 0-54,-12 0-31,20 0-16,-9 0-11,9 4-6,0 3-2,0-3-1,0 8-1,0-7-1,9 5 3,-9-4-1,0-1 0,11 0 0,-2-5-2,-1 0 1,-8 5 0,11-5 0,-2-5 0,9 5 1,1-5 1,9-6 1,10 1 1,-1-7 1,11-3-1,8-7-3,0 1-2,0-7-4,-8-3-7,9-1-9,-11-6-6,2 2-3,-2-7 2,-18 6 2,10-1 5,-19 12 6,-1-6 12,1 10 12,-10 7 9,2-2 4,-2 12-1,-1-6-2,3 11-4,-2-1-5,0 6-5,10 0-4,10 11-2,-1-1-2,9 11 1,0 0 2,10 11 2,0 5 2,0-1-1,9 2 1,1 4 0,0 6 0,8-1-1,-8-5 1,9 6-1,-10-6 1,1 0-2,-2 0 2,2-9-3,-1-1 0,-9-6-3,9-5-16,-8-5-26,-2-6-50,-17 1-64,-1-6-106,-9-5-62,-10-5-38,11-6-18</inkml:trace>
  <inkml:trace contextRef="#ctx0" brushRef="#br0" timeOffset="-78037.7011">13476 549 77,'-9'0'182,"9"0"-22,-9 6-22,9-6-18,0 0-16,0 0-16,0 0-12,0 0-11,0 0-10,0 0-7,0 0-8,0 0-4,0 0-4,0 0-3,0 0-3,0 0-1,0 0-4,-9 0-3,9 0-2,0 0-4,-11 0-1,11 0-2,0 0 0,-9 0 0,9 0 0,0 0 1,0 0 2,0 0 1,-8 0 1,8 0 0,-11 0 0,11 0-1,-9 0-2,0 0-1,-10 0-3,10-6-3,-11 6-1,-8 0 0,10 0-3,-10 0 0,9-5 0,-10 5 0,-8-6 1,9 6-1,-1 0-1,-17-5 0,9 5 1,-11 0-1,2 0 1,7-6-1,-7 6 1,8 0-1,0-4 1,0 4 0,1 0 0,9 0 0,-1 0-2,12 0 1,-3 0 0,11 0-1,-10 0 1,10 0-2,-11 0 0,12 4 0,-12-4-1,20 6-2,-9-6-1,0 0-1,9 5 1,0-5-2,0 6 1,0-6 3,0 5 1,0-5 3,0 6 1,9 4 3,0-6 1,-9 9 2,11-2-1,-2-2-1,-1 7 0,-8 1-2,11-3 1,-2 3 0,0-1-1,0 0 0,-9-1 0,10 7-1,-1-7 0,11 2 1,-12-2 0,1 0-1,2 1 0,-2 0-1,0 0 1,-9-5 0,9 6 1,1-8 0,-1 7-1,0-5-1,1-2 1,-1 2 1,0 0 1,11 0 0,-2-6 1,1 6-1,0-7 1,10 9 1,8-9-1,0 2 0,11-6 0,-2 4 0,11-4 1,0 0 0,8 0 0,1-4-1,8 4 1,-8-6 0,0 2-1,1-2-1,-2-1-4,-9-2-6,11 3-11,-21-4-15,2-1-21,-11 1-35,-9-1-20,1 1-21,-11-1-28,-18 0-64,10 2-67,-20-2-25</inkml:trace>
  <inkml:trace contextRef="#ctx0" brushRef="#br0" timeOffset="36036.3073">9482 7800 304,'10'-7'366,"-10"-3"-21,9 5-64,-9-1-84,9 1-70,-9-1-44,0 6-30,11-5-21,-11 5-11,0-5-7,0 5-3,0 0-4,0 0 0,0 0-1,0 0 0,0 0 0,0 0 1,0 0 0,0 0 1,0 0 0,0 0-1,0 5-1,0-5-1,-11 0-1,11 5 1,0-5-2,0 6 3,-9 5-1,9 0 1,-9 0 1,-1 3 2,-8 3-1,7-3-1,-6 8 0,-3 5-1,2-6-2,-10 5 0,0-4-3,-1 3 1,10-3-1,-9-2 0,1 2 0,-2-2-1,1-3 1,0-1 1,-1 0-1,1 1-1,9-6 2,-8-2-1,7 2 0,-8-6 0,19 1 0,-10-1-1,10-5 2,0 5 0,-2-5-1,2 4 4,9-4 0,-9 0 1,9 0 2,0 0 2,0 0 0,0 0 2,9 0-1,-9 0-1,0 0 0,9-4-2,2-1-3,-2 5-1,0 0-2,10 0-1,-10-5-1,0 5 0,10 5 0,1-5 0,-2 5 0,1-1 0,-1 7 0,10-5 0,-8 9 2,8-4-1,0 5 0,1-1 0,-2 1 1,1 6 0,0-2 0,9 2-1,-8-2-1,-1 2 0,0 0 0,10-2 0,-10 2 0,0-2 0,1 2 0,-1-6 2,0 5-1,1-6 1,-1 1-2,-10-5 0,1 6 0,1-8-1,-2 2 1,1 0-4,-10-6 1,10 6-3,-10-6-6,0-1-9,2 2-13,7 1-19,-9-7-33,1 4-50,-1 1-97,-9-5-83,9 6-50,1-6-26,-1-6-4</inkml:trace>
  <inkml:trace contextRef="#ctx0" brushRef="#br0" timeOffset="35231.7443">9482 8158 152,'0'-6'445,"0"3"8,-9-4-33,9 3-105,0 4-125,0-6-78,0 6-46,9 0-28,-9-7-16,0 7-8,10 0-5,-1 0-3,0-4-1,11 4-5,-1 0 0,-10-5 0,9 5 0,1 0-2,1 0 1,-3 0 1,3-6 0,-2 6 0,1 0 1,9-5 1,1 5-1,-1-5 3,9 1 0,1-3 1,-1 1-1,11 2 0,-2-3 2,11 3 1,-1-6 1,1-1 1,17 0 1,-8 1 0,10-6 1,-1 5-2,-10 0 0,1-3-2,0 7 0,-10-3-2,-8 4-1,-2 1-2,-8 0-1,-10 0 0,0 0-1,1 5 1,-10-6-1,-1 6 0,1-4-1,-10 4-1,2 0 0,-11 0-3,9 0-4,-9 0-6,8 0-5,-8 0-6,0 0-8,0 0-5,0 0-12,0 0-13,-8 0-23,8 4-55,-9 2-79,-11-6-98,11 5-51,-10 0-30,1-5-9</inkml:trace>
  <inkml:trace contextRef="#ctx0" brushRef="#br0" timeOffset="36933.908">6381 7925 173,'0'-16'357,"-9"1"-19,9-1-49,0 0-78,-10-1-66,10 8-44,-9-7-25,9 5-11,0-5-7,0 6-1,0 5 1,-9-6 1,9 5-1,0 1 0,0 0-1,0 1-4,0-3-3,0 7-6,0 0-8,0-4-8,0 4-9,0 0-8,0 4-5,0-4-5,0 7-1,-11-3-1,11 12 0,0 6 3,0 3 5,-8 13 3,8-1 2,0 10 1,-9 0 3,9 0 0,0 6-1,0 2-1,0-8-3,0 5-3,0 1-1,0-6-1,9 6-2,-9-11-2,8 7 0,3-13-1,-11 6 1,9-6-1,-9-3 0,9 0-1,1-8 0,-10 3 0,0-8 0,0 2-1,9-8-3,-9-3-3,0 6-4,0-12-7,0 0-6,0-1-10,0-4-9,9 0-17,-9-4-15,0-6-24,11-7-36,-11 2-54,0-1-80,0-6-79,0 1-40,9-5-16,-1-7 0</inkml:trace>
  <inkml:trace contextRef="#ctx0" brushRef="#br0" timeOffset="37413.6262">6560 8005 248,'0'-17'399,"0"3"-23,0-3-48,0 6-113,0 1-84,-10 5-50,10-5-30,0 4-17,0 0-10,0 2-8,0 4-4,0 0-4,0-7-5,0 7-1,0 0-1,10 0-1,-10 0 0,0 7-1,0-7 1,0 10 2,0-4 2,0 4 4,0 0 3,0 6 1,0 1 3,0 3 2,0-4 3,0 10 0,9-4 1,-9 3-3,0 8-1,9-7 5,-9 6 5,10 5 7,-1-5 7,0 9 5,11-4 5,-11 7 5,0-8 3,1 6-2,8 1-4,-8-1-7,8-6-7,-7 6-7,7-4-6,-9-6-4,1-1-3,-1-4-5,0-1-2,1-5-1,-1-4 1,-9-7 0,9 0 6,-9 1 7,0-5 7,0-2 10,0 1 11,0-5 9,0 6 9,0-6 3,0 5-1,-9-5-3,9 0-7,-9 0-10,-1 0-10,10-5-13,-9-1-13,9 6-10,-9-5-17,9 5-23,-10-4-18,1 4-16,9-6-19,-9 6-13,9-6-16,-9 6-13,9-5-3,-11 5 1,11-6 3,-9 2-7,9-6-27,0-1-43,-9 5-45,-1-5-67,1 1-60,9 0-28,0-6-10</inkml:trace>
  <inkml:trace contextRef="#ctx0" brushRef="#br0" timeOffset="38508.2149">7181 7873 2,'0'-11'399,"0"1"4,0 0-15,-11-1-82,11 0-121,0 5-74,-9 1-43,9-4-24,0 2-14,-9 7-10,9-4-5,0-2-4,-10 6-4,1-5-1,0 5-3,-2-6 1,-6 6-2,-3-5 1,-8 5-1,10-6 0,-10 6 1,-10-5-1,0 0 1,11 5 0,-21-4-2,11-3 2,-1 7 1,0-4-1,0 4 1,1-6-2,0 6 1,-1 0-1,-9 0 0,18 0 0,-8 0-1,0 6-1,0-6 0,8 4 0,1 3 0,0-3-1,-1 1 0,10 0-1,1-5 1,-1 6 0,1-1-1,-2 1 0,1-1 0,10 1 1,-10-2 0,10 3 0,0-4 0,0-3 0,-11 6 0,11-6 1,9 5 0,-10-5 1,1 0 0,9 0 0,-9 6 0,9-6 1,0 0-2,-10 0 0,10 0 0,0 0 0,0 0-2,0 0 1,0 5-1,0 1 0,0 5 1,0-1-1,0 0 1,0 12 1,0-1-2,-9 5 3,9 0 3,0 11 0,0-5 3,-9 10 2,9 6 0,0-1 2,-9 1 2,9 4-1,0 1-2,-11 5 0,11-5-3,-9 6 0,9 3 0,0-4 0,0-3-2,0-2 0,0-7 0,0 2-1,0-6-2,0 0 1,0-10 0,0-1-2,0-3-1,9-3 0,-9-3 0,0-6 0,0 0 0,0-1 0,0-4 0,11-6 0,-11 6 0,0-6 0,0 1 0,0-2 1,0-4 0,0 0 0,0 6 0,9-6 0,-9 0 0,0 0 0,9 0 1,0-6 0,1 6-1,-10-4-1,9-2 0,0 6 1,10-5-1,-10 0 0,11-1-1,-2 1 1,1-6 0,0 6 0,-1 0 0,11 0 0,-10-1 0,9 0 0,1 6 0,-3-4 1,3-3-1,-1 7 0,0 0 1,1-4-1,8 4 0,-9 0 0,10 0 0,-10 0 0,9 0 0,2 0 0,-11 0 0,10 0 0,-10 0 0,9 0 1,1 0-1,-10-5 0,9 5-1,-8-5-1,8 5 2,-9-6 0,1 6 0,-10-5-1,9 5 0,-10 0 1,2-6-1,-11 6 1,10 0-1,-10 0 1,-9 0-1,9 0 0,1 0-1,-10-5 2,0 5 0,9 0 1,-9 0 1,0 0-1,0 0 3,9 0 2,-9-6 0,0 2-1,11-3 1,-2 4-1,-9-8 0,8 0 0,1-6 0,-9 3-4,11-3 2,-11-8 0,9 3 1,-9-9 0,9-1 0,-9-1 1,0-9 1,0 6 3,0-8 0,0-3 1,0 0 0,-9-5 0,0 4 0,9-5 0,-20 0 2,12 4 1,-12 3 2,2-2 2,-1 1 2,-1 5 2,3 5 3,-3 5 13,-8 1 17,10 3 9,-1 3 3,-10 3 0,11 6-3,-10 0-1,9 5-6,1 2-19,7 4-30,-7-1-24,8 6-21,-8-5-15,8 10-15,1-5-12,0 6-13,9-1-12,-9-5-13,9 5-30,-11-5-56,11 4-72,0 3-86,-9-7-46,9 0-19,9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5:35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798 194 322,'0'-6'386,"0"3"-18,0-5-75,0 5-104,0-3-70,0 1-41,0-1-25,0 1-13,0-1-6,0 1-5,-9 0-3,9 1-3,0-7-2,0 5-7,-9-1 0,9-2-5,0-2-1,-11 2 0,11 2 0,-9-3-1,0 0 1,9 4 4,-10-5 1,1 6 0,-10-5 0,10 4-2,0 2-2,-11-3 0,-8 3-4,0 4-5,1 0 0,-12 4-1,-7 3-3,-2 3 2,-9 5-2,11 2 1,-2-3 2,2 8-1,-2-2-2,11 4 3,0-4-1,8 2-1,1-2 0,0 2-2,10 3-2,7-3-1,-6 5-5,8-7-7,9 7-1,0-5-1,0-2-1,9 5 0,8-3 3,3 5 2,8-6 4,9 0 4,11 1 3,7-5 3,2-3 1,9 3 0,10-7 1,-2 0 1,2-5 1,8 1 0,10-6 1,-9 0 1,9-6 3,0 6 1,9-5 1,-9-1 1,10 2-1,-1-1 0,0 0 0,1 5-1,8 0-4,-8 0 0,8 5-2,2 4 0,-20 2 0,9 5-2,-9 5 0,-1 5-2,-8 1 3,9 4-1,-19 2-1,1 9 1,-1-5 2,-10 6 0,1-2 2,-9 1 0,-1 0 1,-10 0-2,-7 2 2,-1-2-1,-10-6-1,-10 2-1,1-7-1,1-4 0,-12-1 0,12 1 0,-20-5-2,9-8 3,-9 3 0,-9-3 2,-2 3 3,-6-1-1,-3 0 1,-8-5 2,-1 5 2,-8-6-1,9 1-1,-9-6 0,8 0 0,-8-5 6,9 0 5,8 0 3,-8-10 3,10 4 0,8-9 1,-8-1 0,9-5 2,-2-1-5,11-4-3,11-7-5,-11 2-2,18-1-1,1-5-1,-1 6-1,1-1-3,19 1 0,-10-2-3,9 8 0,11-2 0,-2 1 0,11-1 1,8 7-3,1-2 2,10 5-1,8 3 0,1-3 0,0 7 1,0 5-1,-2-1-2,11 6 1,-9 6 0,-10 4-1,10 1 0,-9 0-1,-2 3 0,1 8 1,-9 4 0,1-4-1,-2 3 1,1 8 0,0-7 0,-10 6 0,10-1 1,-1 2 1,-8-1 1,9-7-1,-1 7 0,1-5 1,9-2-1,1-3 0,-2-2 0,11 4 1,0-15-2,9 2 2,9-2-1,0-2-1,10-7 0,1 0 1,-3 0-1,3 0-1,-2 0 0,1-7 0,9 3 0,-8-1 2,-2 0-1,1-1-1,-1 1 0,10-6 2,-9 5 0,1-5-1,8 2 0,-1-2-2,12-5-1,-2-1 1,-9 3-1,9-13 1,11 6-2,-11-11 3,0 1 1,10-1 0,-9-5 2,9 1 3,-19-2 4,0 1 5,-8 1 8,-21 3 6,1 2 10,-28 4 8,0 7 7,-20-2 3,2 6 1,-20 5-2,0 0-5,-10 2-8,-7-2-13,-2 6-15,-9-6-19,-20 5-20,11 3-21,-19-5-22,0 5-20,10 3-25,-11 3-51,10 5-96,1-8-119,-1 3-57,-1 3-23,11-6-4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8:09.9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-65 119 131,'0'-6'330,"-10"1"-42,10-1-57,0 6-52,0-5-41,0 5-33,0-6-23,0 6-16,0 0-11,0 0-9,0 0-11,0 0-9,0 0-10,0 0-8,0 0-2,0 0-4,0 0 0,0 0-1,0 0-1,0 0 0,0 0 0,0 0 1,0 0 1,0 0 0,0 0 3,-9 0-1,9 0 2,0 0 0,0 0 1,0 0-1,0 0 0,-9 6-1,9-6-2,0 0 1,0 0-2,0 0-2,0 5 0,0-5-2,-10 0-1,10 6 0,0-1 0,0 6 0,0-5 3,-9 5 0,9 9 0,0-4 0,0 10 0,-9 1 3,9 5 0,-11 4-2,11 1 0,0 16 0,-9 0 0,9 5 1,0 11 0,-9-1 0,9 5 1,-9 8-1,9 4 2,-10-2-1,10 8-1,0 4 3,-9-1 1,9 2-1,9 5 1,-9-2 1,0 1 0,0 2 0,0 3 1,0 1-2,0 5-2,0-6 0,0 6-1,0 0-2,0 0 0,0-6-1,0 7 1,-9-1 0,9-5 0,0-1 1,0 1-1,0-5 2,0-6-1,-9-6-1,9-3 2,9-7-1,-9-1-1,0-8 0,-9-1-1,9-13 0,0-3 1,0-5 1,0-6-1,0-5 1,0-4-1,0-8-1,0-8 1,0-1 0,0-1 1,0-4-1,0-6 1,0 6-1,0-11 3,0 5-1,0 0 2,0-5-1,0 0 0,0 0-2,0 0 0,0 0-3,0 0-5,0 0-8,0-5-16,0 0-23,0-1-46,0 1-57,-10-5-71,10-2-66,-9-2-60,9-3-27</inkml:trace>
  <inkml:trace contextRef="#ctx0" brushRef="#br0" timeOffset="2536.2891">10 2 16,'0'-5'142,"0"5"-22,-9 0-17,9 0-14,0 0-8,0 0-7,0 0-4,0 0-4,-10 0-2,10 0-3,0 0 0,0 0 0,0 0-2,0 0-2,0 0-4,0 0-4,0 0-5,0 0-5,0 0-10,0 0-5,0 0-6,0 0-2,0 0 0,0 5 0,0-5-1,10 0 1,-1 0 2,0 0 2,1 6 0,-1-6 0,9 5 0,11 0 4,9 0 2,9 0 5,18-5 6,1 7 4,10-3 5,18-4 2,0 5 2,9-5 1,0 0-2,1 0-5,-1 5-5,-9-5-6,9 6-7,-9-6-5,0 5-4,-9-5-8,-11 6-3,11-1-4,-9 1-1,-1-6-1,-9 4 0,-1 3 0,-8 2-1,0-4 0,-1 1 1,-1-1 0,-7 6 0,9-5-1,-11-3 1,2 5 0,-2-5 0,11 3 0,-10-1 0,0 1 0,-10-1 0,11-5 0,-11 6 0,0-1 0,0 1 0,-17-6 0,8 3-1,-8 4 0,-11-7 0,8 0-1,-17 0 1,11 0 1,-2 0-2,0 4 0,-9-4 0,0 6 2,10-6 0,-10 7-1,9 2 1,0 2-1,-9-2 1,11 4 1,-3 1-1,1 8 0,0-6 0,2 10 0,-2 1-1,0 0 1,1 2-1,-1 9-1,0 1 1,1 3 1,-1 5 0,0 5 0,0 1 1,-9 0-1,11 5 2,7 0-1,-18 5 0,10 1-1,-1 5-1,-9-7 0,9 8-1,-9 3 3,10 2 1,-10 0-1,9 3 2,-9-4 1,9 4 0,-9 8-1,0-7 0,9 11-1,-9 1-1,0-2-1,11 5-1,-2-5 1,-9 2-1,9 3-1,1-3 1,-1-1 0,0 0 0,1-1 0,8 8 2,-9-8 0,2 5-1,7-5 4,-8 2-1,-1-7-1,0 1 1,10-5-1,-10-7-2,2 1 0,7-5 0,-9 0 0,1-5-1,-1-2 0,0-3 1,1-6 0,-1 0 0,0 0 0,2-1 0,-2-5 0,0 1 0,-1-1 0,-8-3 0,11-2 1,-11 5 0,0-5 0,9-1 0,-9 1 0,0 2 0,0-2 0,0 1-1,0-6 1,0-1 0,9 2 1,-9-7 0,0 1 0,0-11-1,0 4 1,0-1 1,0-10-1,0 3-2,0-6 0,0-1 1,0 0-1,0 1 0,0-6 1,0 1-1,0-1 0,0 0 1,-9-1 1,9 2 0,0-1 2,0 1 2,-9 0 1,9-2 0,-11 1 2,11 1 0,-8-1-1,-1 0 0,9 0-1,-9 1-1,-2 0 0,2-2 0,0 3 2,-1-7 4,-8 4 4,8 1 3,-8-5 2,-2 5 2,-8-5 3,10 0 1,-10 0 0,-10 0-1,10 0 1,-11-5-2,2 5-1,-9 0-1,-2-5-1,2 1-2,-11 4 0,0-7 0,1 3 1,-10-2 0,1 6 3,-1-6 2,0 1 4,1 0 4,-1 5 4,0-5 2,10-1 2,-10 1 1,9 5-1,-8-4-1,8-2-3,1 0-5,-1 1-5,0-1-5,2-3-5,-2 4-4,1-6-4,9 0-4,-9-6-2,8 8-2,-9-2 0,11-5-1,-2 7 1,-7-8-2,7 1 0,2 5 0,-1 2 1,0-8 0,0 7-3,0-1 0,0 0-2,9 5 1,-9-5 1,9 8 1,1-4 0,0 3 1,-1-2 1,10 1 0,0-1 1,-1 6-2,10-5 0,1 5 0,-1 0 0,-1 0-3,11 0 1,-8-5 0,6 5-1,2 0 3,9 0 0,-9 0 1,9 0-1,0-6 1,-10 6 0,10 0 2,0 0-1,0 0-2,0-5 1,0 5-1,0 0 1,-9 0-1,9-4 1,0 4-2,0 0 1,0-6 0,0 6-1,-9-5-1,9 5 1,0-6 0,-11 6 0,11-6 1,-9 6 0,9 0 0,0-4 0,0 4 0,-8 0 1,8-5-1,0 5 1,-9 0-2,9 0-1,0 0 2,-11-6 0,11 6-1,0 0-1,0-5 1,-9 5 0,9 0 1,-9-5 1,9 5 0,-10-5-2,10 5 0,-9-6 1,0 6 0,-2-6 1,3 6-1,8-4 0,-9 4-1,-2-7 1,11 7 0,-9 0-1,9-4 0,-9 4-2,9 0-1,-9 0 1,9 0-1,-10 0-1,10 0 1,0 0-1,-9 4 2,9-4 2,-9 0 1,9 7 0,-10-7 1,10 4 0,-9-4 0,9 0 0,0 6-1,-9-6-1,9 0 0,0 6-1,-11-6 1,11 0-1,0 5 2,-9-5-1,9 5 0,-9-5 1,0 5 6,-1-5-1,1 6-2,0-1-1,-1-1-1,1-4 1,-11 6-1,11 0-1,0-6-5,0 5 3,-1-5 1,1 6 1,0-6 0,-1 0 0,1 4 1,9-4 1,-9 0-1,9 0 0,-11 0 1,11 0 0,0 0 1,0 0 2,0 0 0,0 0 0,0 0 0,0 0 3,0 0-1,0-4-1,-9 4-1,9 0-1,0 0 1,0-6-2,0 6 1,0 0-2,0-5 2,0 5-2,0-6 1,0 6 0,0-6-2,0 6 0,0-4-1,0-1 0,0-1 1,0 1 0,0 0 0,0 0 0,0-1 0,0-4 1,0 3 1,0-2-1,0-2-2,0-5 1,0-1 1,9 3-1,-9-3-1,0 3 0,0-14 0,0 7 0,0 0 2,11 0-3,-11-6 0,0 7 1,0-7 0,0 1 1,9-1 0,-9 7 0,0-2-1,0 0 2,0 2 1,0-2-2,0 0 1,0 8-2,0-8 0,0 6 0,0 6-1,-9-6 1,9 0-5,0 1-4,0 3-8,0 3-9,0-7-18,-11 10-19,11-5-24,0 0-19,-9 8-19,9-8-17,0 5-39,-9-5-60,0 6-64,-1-1-66,1 6-54,0 0-25,-1-5-3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8:35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188 85 127,'-9'-6'291,"9"6"-26,0-5-35,-11 5-39,11-6-31,0 6-38,0-3-36,0 3-27,-9-7-19,9 7-11,0-4-7,0 4-4,0-6-5,0 6-2,0-5-2,0-1-1,0 6 1,0-5 1,0 5-1,0-6 3,0 6 1,0-5-1,0 5 1,0-5 1,0 5 1,0-4 1,0 4 1,0 0 2,0 0-1,0-7 1,0 7 0,0 0-1,0 0-2,0 0-3,0 0-3,9 0-4,-9 0-4,0 0-1,0 0-2,0 0 0,0 0-1,0 0-3,0 0-1,0 0-1,0 0 1,0 0-1,0 7 0,0-7-1,0 4 0,-9-4 3,9 5 2,0 6 1,0 0 0,0 0 1,0 3 1,0 3 0,0-1 1,0 4-1,0 2 0,0 4 0,0 5 0,0 1 0,-9 0 0,9 5 0,0 6 0,0-1 0,0 6 0,0-1 0,0 5 0,0 1 0,9 0 0,-9 5 0,0 1 0,0 3 1,0 2 1,9 0 0,-9 5-1,0-7 2,0 7 0,0-6 0,0 7 1,0-7-2,-9 6 0,9-2 0,-9 3-1,-1-1 0,1-1 0,0 1-1,-1 4 0,1-3 0,0-1 0,9-1 0,-9 1 1,-2 1-1,11-2 0,-9 5 1,9 7 0,-9-1 1,9 0 1,-10 5 1,10 7 0,-9-1 1,9-1 0,-9 1 1,9 1-2,0-3-1,0 1 2,0 3-1,-10-3 0,10 1-2,0-6 1,0 2 0,0-3 0,0-3 2,0 0-5,0-7 3,0 1 0,0 0 0,0-4 3,0-2 2,0 0 0,0-5 0,0 1 1,0-6 0,0-5 1,0-1-1,0-4-2,0 1-1,0-13-2,-9 1 1,9-5-2,0-1 0,-9-4-2,9-6 2,0 0 0,0-1-2,0-4-1,0 1 1,0-7 0,0 1-1,0-1 1,0 1-1,0-6 0,0 6 1,0-6-1,0 6 0,0-1 0,0-5 0,0 6 0,9 5 1,-9-5-1,0-2 1,0 2-1,0 0 0,0 6 0,0-7 0,0 0 0,0 6-1,0-5 0,0-6-1,9 5 2,-9-5-1,0-5-2,0 6-9,0-12-15,0 1-33,0-10-59,0-12-82,0-4-99,0-17-72,10-10-42,-10-11-14</inkml:trace>
  <inkml:trace contextRef="#ctx0" brushRef="#br0" timeOffset="2390.3792">262-5 154,'0'0'355,"-9"0"-40,9 0-61,0 0-69,0 0-67,0 0-46,0 0-33,0 0-18,0 0-11,0 0-8,0 0-3,0 0-2,0 0 0,0 0-1,0 6 2,9-6-1,-9 0 2,0 4 1,11-4 3,-11 7 3,9-3 3,8 1 5,3-5 7,8 5 3,1 1 3,8-1 4,19 1 2,1-1 0,9-5 1,8 6-3,11-6-4,9 0-1,9-6 0,-9 6-3,11 0-3,-22 0-3,2 0-1,0 0-4,-10 0-1,-10 0-3,1 0-3,0 0-1,-10-5 0,-8 5-3,-2 0 0,2-6 1,-11 6-1,11-5 0,-21-1 0,12 1 1,-2 0 2,0 1 1,-9-3 1,10 3 1,-10-2 2,0-5 1,1 6 0,-11 0 0,1-1-2,0 6-2,-1-5-2,-7 5-1,-2 0-3,0-4-1,0 4 0,-9 0-2,10 4 1,-1-4-1,-9 0 0,0 5 3,9 6-2,-9-6 2,10 6-1,-1-1 1,-9 1 0,9 5 1,-9 0-1,11 1 0,-2 3 1,-9 5 0,9 3-1,0 3 0,1 6 0,-1-1 0,0 6 0,1 7 0,-1 4 1,0 0-1,-9-1 2,11 6 0,-2 6 1,0 0 1,-9 5-1,8-2 3,-8 2 2,11 6 1,-11-8-1,9 9 0,-9-3-1,9-4 0,1 6 2,-1-3-2,-9-3 0,9 6 0,2 3 2,-2 2 1,-1 0 0,3-2 1,-2 8-2,0-9 0,10 9 1,-10 3-3,0-4-2,2 10-1,-3 0 0,1 1-1,2 3 1,-11-4-1,9 1-3,-9-1 2,0-4 0,0-7 0,0 0-1,0 0-1,0-4 0,0-1 1,9-5 2,-9-5 1,0 0 2,0-11-1,0 5 0,9-4 2,-9-7-1,10-4-1,-1 5 0,-9-6-3,9 0 0,2-5-2,-11 7 1,8-2 0,1-5 0,-9 6-1,11-6 1,-2 0 1,-9 0 1,9 2 1,0-2 0,-9-6-1,10-5-1,-10 2 2,0-1-2,9-12 0,-9 6-1,0-5 0,0-4 0,0-3-1,9-3 1,-9 0-1,0 0 1,0-5-1,0 5 1,0-1-1,0-6 0,0 7 2,0-5 1,-9 5 3,9-1-1,0 1 0,0-1-1,0 1 2,0-1 0,-9 7-1,9-7-1,-10 5-2,10-4 1,-9 5-1,9-5 1,0 3 0,0-3-2,0 0-1,0 0 1,0-2 1,0 2-2,0-5 0,0-1 1,-9 1 0,9-1 0,0-5 0,0 0 1,0 5 3,0-5 2,0 0 6,0 0 1,-9 0 6,9 6 5,0-6 2,0 0 2,0 0 0,-11 0-3,11 0-3,-9 0-2,1 0-6,-3 5-5,2-5-3,-10 0-2,10 0-3,0 6-1,0-6 1,-2 5-2,-6-5 2,6 6-1,-7-6 0,8 4 1,-8-4 0,-2 5-1,3-5 1,-3 5 1,-8-5-1,8 6-1,-6-1-1,-3-5 0,10 6 0,-18-1 1,8 1-1,-8-1 1,0 1 1,-2-3 1,2 3 1,-1-1 1,-9 1 1,9-6 0,-8 5 0,-2-5 1,2 0 2,-2 0-1,2 0 2,-10-5 0,-1-1 2,0 1-2,1-1 3,-10-3-3,11-2-1,-12 6-2,1-6 0,11 0-1,-2 2 0,0-2-1,1 5-1,10 1-2,-2-6-1,11 11 2,-11-5-3,11 5-1,-1 0-2,1 0 0,9 5-1,-1-5-1,1 0 0,0 5 0,10 1 0,-2-6 1,1 0 0,1 5 1,8-5 2,-8 0 1,9 0 1,-2 0 0,2 0 1,0-5-1,-1 5 2,1 0-1,9 0-1,-9-6 1,9 6 0,0 0 0,0 0 0,0 0 2,-10 0-2,10 0 2,0 0-1,0 0-1,0-5-1,0 5 1,0 0-2,0 0-1,0 0 0,0 0-2,0 0 1,0 0-3,0 0 1,0 0-2,0 0-3,0 0-6,0 0 0,0 0 1,0 0-1,0 0-1,0 0 2,0 0 1,0 0 1,0 0 7,0 0 0,0 0 1,0 0-2,-9 0 2,9 0-1,-9 0-1,9 0 1,-9-5 2,-2 5-1,11 0 1,-9-6-1,9 6 2,-9 0-1,9 0 1,-10-5 1,1 5 0,0 0 1,-1 0-2,10-6 1,-9 6-1,0 0 1,9 0 0,-9 0 0,-2 0-1,2 0 0,9 0 1,-8 0 0,-3 6 2,2-6 0,9 0-1,-9 5 0,-1-5 0,1 6 0,0-6 1,9 0 0,-11 0-2,2 0 1,9 0 1,-8 0-1,8 0 1,0 0 1,-9 0-2,9 0 0,-11 0 2,11 0 0,0 0 0,-9 0 0,9 0 1,0-6-1,-9 6-1,9 0 1,-10 0-1,1-5-1,0 5-1,9 0 0,-11 0 1,3-6-1,-1 6 1,0 0 0,-2 0-1,2 0 0,0 0 1,-1 0 0,1 0 0,0 0 0,9 0 0,0 0 0,-11 0 1,11 0 0,0-4-1,-8 4 0,8 0-1,0 0 1,0 0-1,0 0 0,0 0-6,0 0-6,0 0-7,0 0-10,0 0-11,0 0-12,0-7-12,8 7-22,-8 0-36,0-4-49,0-1-68,0 0-79,0-1-67,0-5-39,0-5-13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</inkml:channelProperties>
      </inkml:inkSource>
      <inkml:timestamp xml:id="ts0" timeString="2022-01-27T03:48:51.4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-9 296 74,'0'0'389,"0"0"-14,-9 0-56,9 0-83,0 0-87,0 0-60,9 0-37,-9 0-23,9 0-12,-9 0-7,19 0-2,1 5-1,7 1 1,1-1 1,11 0-1,16-5 3,2 4-1,8-8 0,11 4 3,8-5 2,29-6 2,1 6 6,17-12 7,9 3 4,2-3 7,8 1 5,1-4 4,9-2 2,-11 2 1,1-3-4,-8 9-5,-20-2-7,1 0-6,-12 6-7,-6-7-7,-2 6-8,-18 6-3,-2-4-1,-7 2-3,-10-3-1,0 5 1,-10-1-1,-10 6-1,11-5-1,-20-1 1,11 6 0,-11 0 0,1 0 0,-10 0-1,9 0 0,-8 0 0,-10 0 1,9 0-2,-10 6 0,2-6 1,-1 5-1,-10 1 1,9-1-1,-8 1 1,-1-2 0,0 6 0,-9-4 1,11 5 0,-2 0 1,-9 3-1,9 3 0,1 5 0,-10-2 0,9 1 1,0 6-1,0 4-1,1 2 0,8 3 1,2 1 0,-1 1 0,-1 4-1,1 0-1,10 4 2,-12 3 1,12-1 0,-1 5 3,0 5-1,1-6 4,-1 1-2,1 5 1,-1 0-1,-10-5 1,10 0 0,0-1-2,-8 1-1,8-6 0,-10-5 1,10 2-3,-8-2 0,-2-5 0,1-6-1,-1 0 0,-8 2 0,8-7 0,-7-5 1,-2 1-1,0-5 1,-9-3 0,0-3 0,10 0 0,-10-2 0,0-2 0,0-3-1,0 2 1,-10-1 0,10 1-1,-9-6 1,0 5 0,-2-5 0,-7 6 1,-1-6-1,1 0 1,-1 5-1,-10-5 0,1 0 0,-9-5 0,8 5 0,-8 0 1,0 0-1,-11-6 1,2 6-1,-2 0 1,2 0 0,-11-5-2,1 5 0,-1 0 0,0 0-1,-8-6 0,-1 6 0,0-5 0,1 5 0,-11-6 1,10 6 0,-8-4-1,-1-3 0,-10 4 1,9-3-2,1-5 0,-10 6-1,2-6 0,-11 5-1,0-4 0,0 0 1,0-1 2,0 0-1,0 1 1,0-1 1,9 7 1,0-9 0,10 9 1,-1-1-2,11 0 0,-1-1 1,1 1-1,8-1 0,0 6 0,11-5 0,-2 5 0,2 0 0,-2 0 1,2 0-1,-2 0 0,2 0-1,-2-6 0,2 6 1,-2 0-2,11-4 1,-9 4-2,7-6 2,2 2 0,9 4 0,-1-6 2,1 1 0,1-1-1,8 1 3,-1 0 1,11-1-1,-10 1 0,19 1 1,-9-2 0,9 1-1,0-1 1,0-4-4,9 5 0,-9-1-2,0 1 0,10 0-2,-10 5-2,0-5 0,9-1-2,-9 6-2,0-4-4,0 4-6,0 0-6,0 0-8,0 0-4,0 0-8,0 0-5,-9 0-9,9 0-12,0 0-23,0 0-46,0-6-57,-10 6-66,10 0-67,-9 0-44,0-7-20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4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5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2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5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9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37A0-EE7E-4BE5-8CB3-C66DA109CF7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5870-F76D-4535-BF86-5F436F9E9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3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2.emf"/><Relationship Id="rId18" Type="http://schemas.openxmlformats.org/officeDocument/2006/relationships/customXml" Target="../ink/ink15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12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1.emf"/><Relationship Id="rId24" Type="http://schemas.openxmlformats.org/officeDocument/2006/relationships/customXml" Target="../ink/ink18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11.xml"/><Relationship Id="rId19" Type="http://schemas.openxmlformats.org/officeDocument/2006/relationships/image" Target="../media/image15.emf"/><Relationship Id="rId4" Type="http://schemas.openxmlformats.org/officeDocument/2006/relationships/customXml" Target="../ink/ink8.xml"/><Relationship Id="rId9" Type="http://schemas.openxmlformats.org/officeDocument/2006/relationships/image" Target="../media/image10.emf"/><Relationship Id="rId14" Type="http://schemas.openxmlformats.org/officeDocument/2006/relationships/customXml" Target="../ink/ink13.xml"/><Relationship Id="rId22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4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7.emf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7" Type="http://schemas.openxmlformats.org/officeDocument/2006/relationships/image" Target="../media/image21.emf"/><Relationship Id="rId12" Type="http://schemas.openxmlformats.org/officeDocument/2006/relationships/customXml" Target="../ink/ink24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38" Type="http://schemas.openxmlformats.org/officeDocument/2006/relationships/customXml" Target="../ink/ink37.xml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2.emf"/><Relationship Id="rId41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3.emf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6.emf"/><Relationship Id="rId40" Type="http://schemas.openxmlformats.org/officeDocument/2006/relationships/customXml" Target="../ink/ink38.xml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" Type="http://schemas.openxmlformats.org/officeDocument/2006/relationships/customXml" Target="../ink/ink20.xml"/><Relationship Id="rId9" Type="http://schemas.openxmlformats.org/officeDocument/2006/relationships/image" Target="../media/image22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emf"/><Relationship Id="rId30" Type="http://schemas.openxmlformats.org/officeDocument/2006/relationships/customXml" Target="../ink/ink33.xml"/><Relationship Id="rId35" Type="http://schemas.openxmlformats.org/officeDocument/2006/relationships/image" Target="../media/image35.emf"/><Relationship Id="rId43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140348" y="2761814"/>
              <a:ext cx="2967120" cy="6206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08" y="2753534"/>
                <a:ext cx="299016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4131588" y="2896454"/>
              <a:ext cx="2706840" cy="4528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9708" y="2886014"/>
                <a:ext cx="27295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8583708" y="3160694"/>
              <a:ext cx="602640" cy="10065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8588" y="3145934"/>
                <a:ext cx="62892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940908" y="2547254"/>
              <a:ext cx="9865800" cy="109152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7668" y="2535374"/>
                <a:ext cx="988380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3" name="Ink 72"/>
              <p14:cNvContentPartPr/>
              <p14:nvPr/>
            </p14:nvContentPartPr>
            <p14:xfrm>
              <a:off x="1842708" y="3066734"/>
              <a:ext cx="7069320" cy="309744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1548" y="3057014"/>
                <a:ext cx="7084800" cy="31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9" name="Ink 88"/>
              <p14:cNvContentPartPr/>
              <p14:nvPr/>
            </p14:nvContentPartPr>
            <p14:xfrm>
              <a:off x="2649828" y="5083814"/>
              <a:ext cx="3586320" cy="5338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7588" y="5071574"/>
                <a:ext cx="3614400" cy="5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74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1363908" y="2398574"/>
              <a:ext cx="1310040" cy="18583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788" y="2389214"/>
                <a:ext cx="1328760" cy="18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3674748" y="2538254"/>
              <a:ext cx="1038600" cy="19065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2508" y="2526014"/>
                <a:ext cx="106416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5206908" y="2557334"/>
              <a:ext cx="1530000" cy="5864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96828" y="2543654"/>
                <a:ext cx="15537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/>
              <p14:cNvContentPartPr/>
              <p14:nvPr/>
            </p14:nvContentPartPr>
            <p14:xfrm>
              <a:off x="1637508" y="2050814"/>
              <a:ext cx="561960" cy="20379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6708" y="2041454"/>
                <a:ext cx="57672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/>
              <p14:cNvContentPartPr/>
              <p14:nvPr/>
            </p14:nvContentPartPr>
            <p14:xfrm>
              <a:off x="3942948" y="1188614"/>
              <a:ext cx="2577240" cy="13676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3228" y="1176734"/>
                <a:ext cx="259056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/>
              <p14:cNvContentPartPr/>
              <p14:nvPr/>
            </p14:nvContentPartPr>
            <p14:xfrm>
              <a:off x="5254788" y="3337094"/>
              <a:ext cx="1462680" cy="55692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43628" y="3325214"/>
                <a:ext cx="14878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2686908" y="3570734"/>
              <a:ext cx="989280" cy="8064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6468" y="3559574"/>
                <a:ext cx="10119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1" name="Ink 90"/>
              <p14:cNvContentPartPr/>
              <p14:nvPr/>
            </p14:nvContentPartPr>
            <p14:xfrm>
              <a:off x="1648308" y="2699174"/>
              <a:ext cx="4812840" cy="239220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37148" y="2688374"/>
                <a:ext cx="4837680" cy="24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Ink 102"/>
              <p14:cNvContentPartPr/>
              <p14:nvPr/>
            </p14:nvContentPartPr>
            <p14:xfrm>
              <a:off x="6861828" y="4084454"/>
              <a:ext cx="1113120" cy="9000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9588" y="4069694"/>
                <a:ext cx="1132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5" name="Ink 104"/>
              <p14:cNvContentPartPr/>
              <p14:nvPr/>
            </p14:nvContentPartPr>
            <p14:xfrm>
              <a:off x="6883428" y="2743454"/>
              <a:ext cx="942840" cy="2916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1908" y="2740214"/>
                <a:ext cx="957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7" name="Ink 106"/>
              <p14:cNvContentPartPr/>
              <p14:nvPr/>
            </p14:nvContentPartPr>
            <p14:xfrm>
              <a:off x="8165028" y="2406854"/>
              <a:ext cx="1080360" cy="23713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54228" y="2393174"/>
                <a:ext cx="1104840" cy="23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0" name="Ink 109"/>
              <p14:cNvContentPartPr/>
              <p14:nvPr/>
            </p14:nvContentPartPr>
            <p14:xfrm>
              <a:off x="6946068" y="1820054"/>
              <a:ext cx="2195640" cy="310500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33828" y="1807094"/>
                <a:ext cx="2221920" cy="31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6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1204428" y="2757134"/>
              <a:ext cx="80640" cy="1432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908" y="2745974"/>
                <a:ext cx="99360" cy="14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917148" y="2653094"/>
              <a:ext cx="179640" cy="226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548" y="2646974"/>
                <a:ext cx="186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3318708" y="2558054"/>
              <a:ext cx="1554120" cy="20858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6468" y="2546174"/>
                <a:ext cx="1578600" cy="21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1353468" y="2336654"/>
              <a:ext cx="1188000" cy="22788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1948" y="2323334"/>
                <a:ext cx="1212480" cy="23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2344908" y="3354014"/>
              <a:ext cx="1055520" cy="14652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2668" y="3350774"/>
                <a:ext cx="1077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/>
              <p14:cNvContentPartPr/>
              <p14:nvPr/>
            </p14:nvContentPartPr>
            <p14:xfrm>
              <a:off x="2271828" y="2986814"/>
              <a:ext cx="1020240" cy="540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4628" y="2974934"/>
                <a:ext cx="1038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" name="Ink 83"/>
              <p14:cNvContentPartPr/>
              <p14:nvPr/>
            </p14:nvContentPartPr>
            <p14:xfrm>
              <a:off x="3126468" y="1643654"/>
              <a:ext cx="1154160" cy="198684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2868" y="1631774"/>
                <a:ext cx="1169640" cy="20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/>
              <p14:cNvContentPartPr/>
              <p14:nvPr/>
            </p14:nvContentPartPr>
            <p14:xfrm>
              <a:off x="2442828" y="3350054"/>
              <a:ext cx="4209120" cy="117540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3108" y="3340334"/>
                <a:ext cx="423180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/>
              <p14:cNvContentPartPr/>
              <p14:nvPr/>
            </p14:nvContentPartPr>
            <p14:xfrm>
              <a:off x="4418868" y="2650934"/>
              <a:ext cx="1784160" cy="61236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08428" y="2641214"/>
                <a:ext cx="180252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/>
              <p14:cNvContentPartPr/>
              <p14:nvPr/>
            </p14:nvContentPartPr>
            <p14:xfrm>
              <a:off x="5242548" y="2455454"/>
              <a:ext cx="1396080" cy="78336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1388" y="2443214"/>
                <a:ext cx="14194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/>
              <p14:cNvContentPartPr/>
              <p14:nvPr/>
            </p14:nvContentPartPr>
            <p14:xfrm>
              <a:off x="4792908" y="3969974"/>
              <a:ext cx="1678680" cy="3481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84988" y="3961334"/>
                <a:ext cx="16984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/>
              <p14:cNvContentPartPr/>
              <p14:nvPr/>
            </p14:nvContentPartPr>
            <p14:xfrm>
              <a:off x="6726468" y="3647414"/>
              <a:ext cx="831960" cy="9108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14588" y="3636614"/>
                <a:ext cx="8535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/>
              <p14:cNvContentPartPr/>
              <p14:nvPr/>
            </p14:nvContentPartPr>
            <p14:xfrm>
              <a:off x="5646468" y="4407734"/>
              <a:ext cx="1236600" cy="68688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33508" y="4403414"/>
                <a:ext cx="12628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/>
              <p14:cNvContentPartPr/>
              <p14:nvPr/>
            </p14:nvContentPartPr>
            <p14:xfrm>
              <a:off x="6993228" y="4657574"/>
              <a:ext cx="883440" cy="1292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83148" y="4653974"/>
                <a:ext cx="897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/>
              <p14:cNvContentPartPr/>
              <p14:nvPr/>
            </p14:nvContentPartPr>
            <p14:xfrm>
              <a:off x="7235508" y="2597294"/>
              <a:ext cx="1297800" cy="23425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25068" y="2583974"/>
                <a:ext cx="1321560" cy="23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4" name="Ink 113"/>
              <p14:cNvContentPartPr/>
              <p14:nvPr/>
            </p14:nvContentPartPr>
            <p14:xfrm>
              <a:off x="7632588" y="2113094"/>
              <a:ext cx="1486080" cy="56268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20708" y="2100854"/>
                <a:ext cx="15102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5"/>
              <p14:cNvContentPartPr/>
              <p14:nvPr/>
            </p14:nvContentPartPr>
            <p14:xfrm>
              <a:off x="6707028" y="2880254"/>
              <a:ext cx="801000" cy="11088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99108" y="2868014"/>
                <a:ext cx="820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/>
              <p14:cNvContentPartPr/>
              <p14:nvPr/>
            </p14:nvContentPartPr>
            <p14:xfrm>
              <a:off x="5525868" y="3991934"/>
              <a:ext cx="1221480" cy="37476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14348" y="3979334"/>
                <a:ext cx="12452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/>
              <p14:cNvContentPartPr/>
              <p14:nvPr/>
            </p14:nvContentPartPr>
            <p14:xfrm>
              <a:off x="6786228" y="4221254"/>
              <a:ext cx="657720" cy="9180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5068" y="4208654"/>
                <a:ext cx="6724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9" name="Ink 118"/>
              <p14:cNvContentPartPr/>
              <p14:nvPr/>
            </p14:nvContentPartPr>
            <p14:xfrm>
              <a:off x="5854548" y="4476134"/>
              <a:ext cx="753480" cy="37368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46268" y="4463894"/>
                <a:ext cx="7653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0" name="Ink 119"/>
              <p14:cNvContentPartPr/>
              <p14:nvPr/>
            </p14:nvContentPartPr>
            <p14:xfrm>
              <a:off x="4963548" y="4503134"/>
              <a:ext cx="590760" cy="27288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3828" y="4499174"/>
                <a:ext cx="60696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95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2022-01-27T04:05:06Z</dcterms:created>
  <dcterms:modified xsi:type="dcterms:W3CDTF">2022-01-27T04:05:30Z</dcterms:modified>
</cp:coreProperties>
</file>