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58" r:id="rId7"/>
    <p:sldId id="262" r:id="rId8"/>
    <p:sldId id="264" r:id="rId9"/>
    <p:sldId id="263" r:id="rId10"/>
    <p:sldId id="278" r:id="rId11"/>
    <p:sldId id="273" r:id="rId12"/>
    <p:sldId id="268" r:id="rId13"/>
    <p:sldId id="269" r:id="rId14"/>
    <p:sldId id="270" r:id="rId15"/>
    <p:sldId id="271" r:id="rId16"/>
    <p:sldId id="267" r:id="rId17"/>
    <p:sldId id="266" r:id="rId18"/>
    <p:sldId id="276" r:id="rId19"/>
    <p:sldId id="277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4660"/>
  </p:normalViewPr>
  <p:slideViewPr>
    <p:cSldViewPr>
      <p:cViewPr varScale="1">
        <p:scale>
          <a:sx n="80" d="100"/>
          <a:sy n="80" d="100"/>
        </p:scale>
        <p:origin x="-14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lpi gupta" userId="5ce4f23861899b28" providerId="LiveId" clId="{80EA2494-DACB-4099-B355-62F0FA034FA5}"/>
    <pc:docChg chg="modSld">
      <pc:chgData name="shilpi gupta" userId="5ce4f23861899b28" providerId="LiveId" clId="{80EA2494-DACB-4099-B355-62F0FA034FA5}" dt="2021-03-18T04:49:43.161" v="8" actId="20577"/>
      <pc:docMkLst>
        <pc:docMk/>
      </pc:docMkLst>
      <pc:sldChg chg="modSp mod">
        <pc:chgData name="shilpi gupta" userId="5ce4f23861899b28" providerId="LiveId" clId="{80EA2494-DACB-4099-B355-62F0FA034FA5}" dt="2021-03-18T04:49:43.161" v="8" actId="20577"/>
        <pc:sldMkLst>
          <pc:docMk/>
          <pc:sldMk cId="786791348" sldId="261"/>
        </pc:sldMkLst>
        <pc:spChg chg="mod">
          <ac:chgData name="shilpi gupta" userId="5ce4f23861899b28" providerId="LiveId" clId="{80EA2494-DACB-4099-B355-62F0FA034FA5}" dt="2021-03-18T04:49:43.161" v="8" actId="20577"/>
          <ac:spMkLst>
            <pc:docMk/>
            <pc:sldMk cId="786791348" sldId="261"/>
            <ac:spMk id="3" creationId="{00000000-0000-0000-0000-000000000000}"/>
          </ac:spMkLst>
        </pc:spChg>
      </pc:sldChg>
    </pc:docChg>
  </pc:docChgLst>
  <pc:docChgLst>
    <pc:chgData name="shilpi gupta" userId="5ce4f23861899b28" providerId="LiveId" clId="{A1695FF1-3E9D-4140-8DA7-C9E6150C1E4D}"/>
    <pc:docChg chg="custSel modSld">
      <pc:chgData name="shilpi gupta" userId="5ce4f23861899b28" providerId="LiveId" clId="{A1695FF1-3E9D-4140-8DA7-C9E6150C1E4D}" dt="2020-11-17T08:57:03.369" v="29" actId="20577"/>
      <pc:docMkLst>
        <pc:docMk/>
      </pc:docMkLst>
      <pc:sldChg chg="modSp mod">
        <pc:chgData name="shilpi gupta" userId="5ce4f23861899b28" providerId="LiveId" clId="{A1695FF1-3E9D-4140-8DA7-C9E6150C1E4D}" dt="2020-11-17T08:57:03.369" v="29" actId="20577"/>
        <pc:sldMkLst>
          <pc:docMk/>
          <pc:sldMk cId="1452533263" sldId="262"/>
        </pc:sldMkLst>
        <pc:spChg chg="mod">
          <ac:chgData name="shilpi gupta" userId="5ce4f23861899b28" providerId="LiveId" clId="{A1695FF1-3E9D-4140-8DA7-C9E6150C1E4D}" dt="2020-11-17T08:57:03.369" v="29" actId="20577"/>
          <ac:spMkLst>
            <pc:docMk/>
            <pc:sldMk cId="1452533263" sldId="262"/>
            <ac:spMk id="3" creationId="{00000000-0000-0000-0000-000000000000}"/>
          </ac:spMkLst>
        </pc:spChg>
      </pc:sldChg>
    </pc:docChg>
  </pc:docChgLst>
  <pc:docChgLst>
    <pc:chgData name="shilpi gupta" userId="5ce4f23861899b28" providerId="LiveId" clId="{7080D9E8-CD9B-459C-9B83-F62487FB7AFE}"/>
    <pc:docChg chg="modSld">
      <pc:chgData name="shilpi gupta" userId="5ce4f23861899b28" providerId="LiveId" clId="{7080D9E8-CD9B-459C-9B83-F62487FB7AFE}" dt="2019-06-10T05:37:06.516" v="21" actId="20577"/>
      <pc:docMkLst>
        <pc:docMk/>
      </pc:docMkLst>
      <pc:sldChg chg="modSp">
        <pc:chgData name="shilpi gupta" userId="5ce4f23861899b28" providerId="LiveId" clId="{7080D9E8-CD9B-459C-9B83-F62487FB7AFE}" dt="2019-06-10T05:37:06.516" v="21" actId="20577"/>
        <pc:sldMkLst>
          <pc:docMk/>
          <pc:sldMk cId="3701455564" sldId="280"/>
        </pc:sldMkLst>
        <pc:spChg chg="mod">
          <ac:chgData name="shilpi gupta" userId="5ce4f23861899b28" providerId="LiveId" clId="{7080D9E8-CD9B-459C-9B83-F62487FB7AFE}" dt="2019-06-10T05:37:06.516" v="21" actId="20577"/>
          <ac:spMkLst>
            <pc:docMk/>
            <pc:sldMk cId="3701455564" sldId="280"/>
            <ac:spMk id="3" creationId="{00000000-0000-0000-0000-000000000000}"/>
          </ac:spMkLst>
        </pc:spChg>
      </pc:sldChg>
    </pc:docChg>
  </pc:docChgLst>
  <pc:docChgLst>
    <pc:chgData name="shilpi gupta" userId="5ce4f23861899b28" providerId="LiveId" clId="{E5A03C46-966D-4CA3-84B1-836160964341}"/>
    <pc:docChg chg="custSel modSld">
      <pc:chgData name="shilpi gupta" userId="5ce4f23861899b28" providerId="LiveId" clId="{E5A03C46-966D-4CA3-84B1-836160964341}" dt="2020-08-21T10:00:40.181" v="557" actId="20577"/>
      <pc:docMkLst>
        <pc:docMk/>
      </pc:docMkLst>
      <pc:sldChg chg="modSp mod">
        <pc:chgData name="shilpi gupta" userId="5ce4f23861899b28" providerId="LiveId" clId="{E5A03C46-966D-4CA3-84B1-836160964341}" dt="2020-08-19T08:53:23.564" v="454" actId="20577"/>
        <pc:sldMkLst>
          <pc:docMk/>
          <pc:sldMk cId="3458418248" sldId="257"/>
        </pc:sldMkLst>
        <pc:spChg chg="mod">
          <ac:chgData name="shilpi gupta" userId="5ce4f23861899b28" providerId="LiveId" clId="{E5A03C46-966D-4CA3-84B1-836160964341}" dt="2020-08-19T08:53:23.564" v="454" actId="20577"/>
          <ac:spMkLst>
            <pc:docMk/>
            <pc:sldMk cId="3458418248" sldId="257"/>
            <ac:spMk id="3" creationId="{00000000-0000-0000-0000-000000000000}"/>
          </ac:spMkLst>
        </pc:spChg>
      </pc:sldChg>
      <pc:sldChg chg="modSp mod">
        <pc:chgData name="shilpi gupta" userId="5ce4f23861899b28" providerId="LiveId" clId="{E5A03C46-966D-4CA3-84B1-836160964341}" dt="2020-08-19T08:57:12.831" v="479" actId="20577"/>
        <pc:sldMkLst>
          <pc:docMk/>
          <pc:sldMk cId="25998951" sldId="260"/>
        </pc:sldMkLst>
        <pc:spChg chg="mod">
          <ac:chgData name="shilpi gupta" userId="5ce4f23861899b28" providerId="LiveId" clId="{E5A03C46-966D-4CA3-84B1-836160964341}" dt="2020-08-19T08:57:12.831" v="479" actId="20577"/>
          <ac:spMkLst>
            <pc:docMk/>
            <pc:sldMk cId="25998951" sldId="260"/>
            <ac:spMk id="2" creationId="{00000000-0000-0000-0000-000000000000}"/>
          </ac:spMkLst>
        </pc:spChg>
        <pc:spChg chg="mod">
          <ac:chgData name="shilpi gupta" userId="5ce4f23861899b28" providerId="LiveId" clId="{E5A03C46-966D-4CA3-84B1-836160964341}" dt="2020-08-18T08:53:20.997" v="61" actId="20577"/>
          <ac:spMkLst>
            <pc:docMk/>
            <pc:sldMk cId="25998951" sldId="260"/>
            <ac:spMk id="3" creationId="{00000000-0000-0000-0000-000000000000}"/>
          </ac:spMkLst>
        </pc:spChg>
      </pc:sldChg>
      <pc:sldChg chg="modSp mod">
        <pc:chgData name="shilpi gupta" userId="5ce4f23861899b28" providerId="LiveId" clId="{E5A03C46-966D-4CA3-84B1-836160964341}" dt="2020-08-19T08:54:55.596" v="467" actId="20577"/>
        <pc:sldMkLst>
          <pc:docMk/>
          <pc:sldMk cId="3768669426" sldId="265"/>
        </pc:sldMkLst>
        <pc:spChg chg="mod">
          <ac:chgData name="shilpi gupta" userId="5ce4f23861899b28" providerId="LiveId" clId="{E5A03C46-966D-4CA3-84B1-836160964341}" dt="2020-08-19T08:54:55.596" v="467" actId="20577"/>
          <ac:spMkLst>
            <pc:docMk/>
            <pc:sldMk cId="3768669426" sldId="265"/>
            <ac:spMk id="3" creationId="{00000000-0000-0000-0000-000000000000}"/>
          </ac:spMkLst>
        </pc:spChg>
      </pc:sldChg>
      <pc:sldChg chg="modSp mod">
        <pc:chgData name="shilpi gupta" userId="5ce4f23861899b28" providerId="LiveId" clId="{E5A03C46-966D-4CA3-84B1-836160964341}" dt="2020-08-19T09:34:39.917" v="508" actId="20577"/>
        <pc:sldMkLst>
          <pc:docMk/>
          <pc:sldMk cId="949838492" sldId="268"/>
        </pc:sldMkLst>
        <pc:spChg chg="mod">
          <ac:chgData name="shilpi gupta" userId="5ce4f23861899b28" providerId="LiveId" clId="{E5A03C46-966D-4CA3-84B1-836160964341}" dt="2020-08-19T09:34:39.917" v="508" actId="20577"/>
          <ac:spMkLst>
            <pc:docMk/>
            <pc:sldMk cId="949838492" sldId="268"/>
            <ac:spMk id="3" creationId="{00000000-0000-0000-0000-000000000000}"/>
          </ac:spMkLst>
        </pc:spChg>
      </pc:sldChg>
      <pc:sldChg chg="modSp mod">
        <pc:chgData name="shilpi gupta" userId="5ce4f23861899b28" providerId="LiveId" clId="{E5A03C46-966D-4CA3-84B1-836160964341}" dt="2020-08-18T09:10:39.327" v="295" actId="20577"/>
        <pc:sldMkLst>
          <pc:docMk/>
          <pc:sldMk cId="1878444996" sldId="269"/>
        </pc:sldMkLst>
        <pc:spChg chg="mod">
          <ac:chgData name="shilpi gupta" userId="5ce4f23861899b28" providerId="LiveId" clId="{E5A03C46-966D-4CA3-84B1-836160964341}" dt="2020-08-18T09:10:39.327" v="295" actId="20577"/>
          <ac:spMkLst>
            <pc:docMk/>
            <pc:sldMk cId="1878444996" sldId="269"/>
            <ac:spMk id="3" creationId="{00000000-0000-0000-0000-000000000000}"/>
          </ac:spMkLst>
        </pc:spChg>
      </pc:sldChg>
      <pc:sldChg chg="modSp mod">
        <pc:chgData name="shilpi gupta" userId="5ce4f23861899b28" providerId="LiveId" clId="{E5A03C46-966D-4CA3-84B1-836160964341}" dt="2020-08-19T09:35:37.586" v="550" actId="20577"/>
        <pc:sldMkLst>
          <pc:docMk/>
          <pc:sldMk cId="2349064086" sldId="270"/>
        </pc:sldMkLst>
        <pc:spChg chg="mod">
          <ac:chgData name="shilpi gupta" userId="5ce4f23861899b28" providerId="LiveId" clId="{E5A03C46-966D-4CA3-84B1-836160964341}" dt="2020-08-19T09:35:37.586" v="550" actId="20577"/>
          <ac:spMkLst>
            <pc:docMk/>
            <pc:sldMk cId="2349064086" sldId="270"/>
            <ac:spMk id="3" creationId="{00000000-0000-0000-0000-000000000000}"/>
          </ac:spMkLst>
        </pc:spChg>
      </pc:sldChg>
      <pc:sldChg chg="modSp mod">
        <pc:chgData name="shilpi gupta" userId="5ce4f23861899b28" providerId="LiveId" clId="{E5A03C46-966D-4CA3-84B1-836160964341}" dt="2020-08-18T09:13:12.792" v="418" actId="20577"/>
        <pc:sldMkLst>
          <pc:docMk/>
          <pc:sldMk cId="2109226776" sldId="271"/>
        </pc:sldMkLst>
        <pc:spChg chg="mod">
          <ac:chgData name="shilpi gupta" userId="5ce4f23861899b28" providerId="LiveId" clId="{E5A03C46-966D-4CA3-84B1-836160964341}" dt="2020-08-18T09:13:12.792" v="418" actId="20577"/>
          <ac:spMkLst>
            <pc:docMk/>
            <pc:sldMk cId="2109226776" sldId="271"/>
            <ac:spMk id="3" creationId="{00000000-0000-0000-0000-000000000000}"/>
          </ac:spMkLst>
        </pc:spChg>
      </pc:sldChg>
      <pc:sldChg chg="modSp mod">
        <pc:chgData name="shilpi gupta" userId="5ce4f23861899b28" providerId="LiveId" clId="{E5A03C46-966D-4CA3-84B1-836160964341}" dt="2020-08-18T09:03:34.279" v="227" actId="20577"/>
        <pc:sldMkLst>
          <pc:docMk/>
          <pc:sldMk cId="1344486043" sldId="278"/>
        </pc:sldMkLst>
        <pc:spChg chg="mod">
          <ac:chgData name="shilpi gupta" userId="5ce4f23861899b28" providerId="LiveId" clId="{E5A03C46-966D-4CA3-84B1-836160964341}" dt="2020-08-18T09:03:34.279" v="227" actId="20577"/>
          <ac:spMkLst>
            <pc:docMk/>
            <pc:sldMk cId="1344486043" sldId="278"/>
            <ac:spMk id="3" creationId="{00000000-0000-0000-0000-000000000000}"/>
          </ac:spMkLst>
        </pc:spChg>
      </pc:sldChg>
      <pc:sldChg chg="modSp mod">
        <pc:chgData name="shilpi gupta" userId="5ce4f23861899b28" providerId="LiveId" clId="{E5A03C46-966D-4CA3-84B1-836160964341}" dt="2020-08-21T10:00:40.181" v="557" actId="20577"/>
        <pc:sldMkLst>
          <pc:docMk/>
          <pc:sldMk cId="3701455564" sldId="280"/>
        </pc:sldMkLst>
        <pc:spChg chg="mod">
          <ac:chgData name="shilpi gupta" userId="5ce4f23861899b28" providerId="LiveId" clId="{E5A03C46-966D-4CA3-84B1-836160964341}" dt="2020-08-21T10:00:40.181" v="557" actId="20577"/>
          <ac:spMkLst>
            <pc:docMk/>
            <pc:sldMk cId="3701455564" sldId="280"/>
            <ac:spMk id="3" creationId="{00000000-0000-0000-0000-000000000000}"/>
          </ac:spMkLst>
        </pc:spChg>
      </pc:sldChg>
    </pc:docChg>
  </pc:docChgLst>
  <pc:docChgLst>
    <pc:chgData name="shilpi gupta" userId="5ce4f23861899b28" providerId="LiveId" clId="{8D4EB9DA-113E-4DAD-8351-E3E0D67CDAF0}"/>
    <pc:docChg chg="custSel modSld">
      <pc:chgData name="shilpi gupta" userId="5ce4f23861899b28" providerId="LiveId" clId="{8D4EB9DA-113E-4DAD-8351-E3E0D67CDAF0}" dt="2020-11-24T09:07:17.724" v="90" actId="20577"/>
      <pc:docMkLst>
        <pc:docMk/>
      </pc:docMkLst>
      <pc:sldChg chg="modSp mod">
        <pc:chgData name="shilpi gupta" userId="5ce4f23861899b28" providerId="LiveId" clId="{8D4EB9DA-113E-4DAD-8351-E3E0D67CDAF0}" dt="2020-11-24T08:58:24.077" v="89" actId="20577"/>
        <pc:sldMkLst>
          <pc:docMk/>
          <pc:sldMk cId="2321200069" sldId="266"/>
        </pc:sldMkLst>
        <pc:spChg chg="mod">
          <ac:chgData name="shilpi gupta" userId="5ce4f23861899b28" providerId="LiveId" clId="{8D4EB9DA-113E-4DAD-8351-E3E0D67CDAF0}" dt="2020-11-24T08:58:24.077" v="89" actId="20577"/>
          <ac:spMkLst>
            <pc:docMk/>
            <pc:sldMk cId="2321200069" sldId="266"/>
            <ac:spMk id="3" creationId="{00000000-0000-0000-0000-000000000000}"/>
          </ac:spMkLst>
        </pc:spChg>
      </pc:sldChg>
      <pc:sldChg chg="modSp mod">
        <pc:chgData name="shilpi gupta" userId="5ce4f23861899b28" providerId="LiveId" clId="{8D4EB9DA-113E-4DAD-8351-E3E0D67CDAF0}" dt="2020-11-24T08:51:24.277" v="88" actId="20577"/>
        <pc:sldMkLst>
          <pc:docMk/>
          <pc:sldMk cId="949838492" sldId="268"/>
        </pc:sldMkLst>
        <pc:spChg chg="mod">
          <ac:chgData name="shilpi gupta" userId="5ce4f23861899b28" providerId="LiveId" clId="{8D4EB9DA-113E-4DAD-8351-E3E0D67CDAF0}" dt="2020-11-24T08:51:24.277" v="88" actId="20577"/>
          <ac:spMkLst>
            <pc:docMk/>
            <pc:sldMk cId="949838492" sldId="268"/>
            <ac:spMk id="3" creationId="{00000000-0000-0000-0000-000000000000}"/>
          </ac:spMkLst>
        </pc:spChg>
      </pc:sldChg>
      <pc:sldChg chg="modSp mod">
        <pc:chgData name="shilpi gupta" userId="5ce4f23861899b28" providerId="LiveId" clId="{8D4EB9DA-113E-4DAD-8351-E3E0D67CDAF0}" dt="2020-11-24T08:47:44.723" v="84" actId="5793"/>
        <pc:sldMkLst>
          <pc:docMk/>
          <pc:sldMk cId="1878444996" sldId="269"/>
        </pc:sldMkLst>
        <pc:spChg chg="mod">
          <ac:chgData name="shilpi gupta" userId="5ce4f23861899b28" providerId="LiveId" clId="{8D4EB9DA-113E-4DAD-8351-E3E0D67CDAF0}" dt="2020-11-24T08:47:44.723" v="84" actId="5793"/>
          <ac:spMkLst>
            <pc:docMk/>
            <pc:sldMk cId="1878444996" sldId="269"/>
            <ac:spMk id="3" creationId="{00000000-0000-0000-0000-000000000000}"/>
          </ac:spMkLst>
        </pc:spChg>
      </pc:sldChg>
      <pc:sldChg chg="modSp mod">
        <pc:chgData name="shilpi gupta" userId="5ce4f23861899b28" providerId="LiveId" clId="{8D4EB9DA-113E-4DAD-8351-E3E0D67CDAF0}" dt="2020-11-24T09:07:17.724" v="90" actId="20577"/>
        <pc:sldMkLst>
          <pc:docMk/>
          <pc:sldMk cId="3701455564" sldId="280"/>
        </pc:sldMkLst>
        <pc:spChg chg="mod">
          <ac:chgData name="shilpi gupta" userId="5ce4f23861899b28" providerId="LiveId" clId="{8D4EB9DA-113E-4DAD-8351-E3E0D67CDAF0}" dt="2020-11-24T09:07:17.724" v="90" actId="20577"/>
          <ac:spMkLst>
            <pc:docMk/>
            <pc:sldMk cId="3701455564" sldId="280"/>
            <ac:spMk id="3" creationId="{00000000-0000-0000-0000-000000000000}"/>
          </ac:spMkLst>
        </pc:spChg>
      </pc:sldChg>
    </pc:docChg>
  </pc:docChgLst>
  <pc:docChgLst>
    <pc:chgData name="shilpi gupta" userId="5ce4f23861899b28" providerId="LiveId" clId="{0352B563-06CD-42F3-A295-A3F21EABF065}"/>
    <pc:docChg chg="custSel modSld">
      <pc:chgData name="shilpi gupta" userId="5ce4f23861899b28" providerId="LiveId" clId="{0352B563-06CD-42F3-A295-A3F21EABF065}" dt="2021-09-09T02:56:13.809" v="55" actId="20577"/>
      <pc:docMkLst>
        <pc:docMk/>
      </pc:docMkLst>
      <pc:sldChg chg="modSp mod">
        <pc:chgData name="shilpi gupta" userId="5ce4f23861899b28" providerId="LiveId" clId="{0352B563-06CD-42F3-A295-A3F21EABF065}" dt="2021-09-09T02:56:13.809" v="55" actId="20577"/>
        <pc:sldMkLst>
          <pc:docMk/>
          <pc:sldMk cId="1452533263" sldId="262"/>
        </pc:sldMkLst>
        <pc:spChg chg="mod">
          <ac:chgData name="shilpi gupta" userId="5ce4f23861899b28" providerId="LiveId" clId="{0352B563-06CD-42F3-A295-A3F21EABF065}" dt="2021-09-09T02:56:13.809" v="55" actId="20577"/>
          <ac:spMkLst>
            <pc:docMk/>
            <pc:sldMk cId="1452533263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Ser </a:t>
            </a:r>
            <a:r>
              <a:rPr lang="es-ES" dirty="0" err="1"/>
              <a:t>Verb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5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Estar </a:t>
            </a:r>
            <a:r>
              <a:rPr lang="es-ES" dirty="0" err="1"/>
              <a:t>Verb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</a:t>
            </a:r>
          </a:p>
          <a:p>
            <a:r>
              <a:rPr lang="en-US" dirty="0"/>
              <a:t>Am, is, are </a:t>
            </a:r>
          </a:p>
          <a:p>
            <a:endParaRPr lang="en-US" dirty="0"/>
          </a:p>
          <a:p>
            <a:r>
              <a:rPr lang="en-US" dirty="0"/>
              <a:t>How are you?- I am fine. –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estoy</a:t>
            </a:r>
            <a:r>
              <a:rPr lang="en-US" dirty="0"/>
              <a:t> bien.</a:t>
            </a:r>
          </a:p>
          <a:p>
            <a:r>
              <a:rPr lang="en-US" dirty="0"/>
              <a:t>-I am tall, intelligent, beautiful.- </a:t>
            </a:r>
            <a:r>
              <a:rPr lang="en-US" dirty="0" err="1"/>
              <a:t>yo</a:t>
            </a:r>
            <a:r>
              <a:rPr lang="en-US" dirty="0"/>
              <a:t> soy </a:t>
            </a:r>
            <a:r>
              <a:rPr lang="en-US" dirty="0" err="1"/>
              <a:t>alta</a:t>
            </a:r>
            <a:r>
              <a:rPr lang="en-US" dirty="0"/>
              <a:t>, </a:t>
            </a:r>
            <a:r>
              <a:rPr lang="en-US" dirty="0" err="1"/>
              <a:t>inteligente</a:t>
            </a:r>
            <a:r>
              <a:rPr lang="en-US" dirty="0"/>
              <a:t> y </a:t>
            </a:r>
            <a:r>
              <a:rPr lang="en-US" dirty="0" err="1"/>
              <a:t>guapa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448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Estar </a:t>
            </a:r>
            <a:r>
              <a:rPr lang="es-ES" dirty="0" err="1"/>
              <a:t>verb</a:t>
            </a:r>
            <a:r>
              <a:rPr lang="es-ES" dirty="0"/>
              <a:t>- </a:t>
            </a:r>
            <a:r>
              <a:rPr lang="es-ES" dirty="0" err="1"/>
              <a:t>To</a:t>
            </a:r>
            <a:r>
              <a:rPr lang="es-ES" dirty="0"/>
              <a:t> be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Yo Estoy </a:t>
            </a:r>
          </a:p>
          <a:p>
            <a:endParaRPr lang="es-ES" dirty="0"/>
          </a:p>
          <a:p>
            <a:r>
              <a:rPr lang="es-ES" dirty="0"/>
              <a:t>Tú Estás</a:t>
            </a:r>
          </a:p>
          <a:p>
            <a:endParaRPr lang="es-ES" dirty="0"/>
          </a:p>
          <a:p>
            <a:r>
              <a:rPr lang="es-ES" dirty="0"/>
              <a:t>Él Está </a:t>
            </a:r>
          </a:p>
          <a:p>
            <a:r>
              <a:rPr lang="es-ES" dirty="0"/>
              <a:t>Ella Está </a:t>
            </a:r>
          </a:p>
          <a:p>
            <a:r>
              <a:rPr lang="es-ES" dirty="0"/>
              <a:t>Usted Está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Nosotros Estamos</a:t>
            </a:r>
          </a:p>
          <a:p>
            <a:r>
              <a:rPr lang="es-ES" dirty="0"/>
              <a:t>Nosotras Estamos </a:t>
            </a:r>
          </a:p>
          <a:p>
            <a:endParaRPr lang="es-ES" dirty="0"/>
          </a:p>
          <a:p>
            <a:r>
              <a:rPr lang="es-ES" dirty="0"/>
              <a:t>Vosotros Estáis </a:t>
            </a:r>
          </a:p>
          <a:p>
            <a:r>
              <a:rPr lang="es-ES" dirty="0"/>
              <a:t>Vosotras Estáis </a:t>
            </a:r>
          </a:p>
          <a:p>
            <a:endParaRPr lang="es-ES" dirty="0"/>
          </a:p>
          <a:p>
            <a:r>
              <a:rPr lang="es-ES" dirty="0"/>
              <a:t>Ellos Están</a:t>
            </a:r>
          </a:p>
          <a:p>
            <a:r>
              <a:rPr lang="es-ES" dirty="0"/>
              <a:t>Ellas Están </a:t>
            </a:r>
          </a:p>
          <a:p>
            <a:r>
              <a:rPr lang="es-ES" dirty="0"/>
              <a:t>Ustedes Están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6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Position of </a:t>
            </a:r>
            <a:r>
              <a:rPr lang="es-ES" dirty="0" err="1"/>
              <a:t>anyone</a:t>
            </a:r>
            <a:r>
              <a:rPr lang="es-ES" dirty="0"/>
              <a:t>/</a:t>
            </a:r>
            <a:r>
              <a:rPr lang="es-ES" dirty="0" err="1"/>
              <a:t>anything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botella está en (on) la mesa.</a:t>
            </a:r>
          </a:p>
          <a:p>
            <a:pPr marL="0" indent="0">
              <a:buNone/>
            </a:pPr>
            <a:r>
              <a:rPr lang="es-ES" dirty="0"/>
              <a:t>Mi móvil está en la </a:t>
            </a:r>
            <a:r>
              <a:rPr lang="es-ES" dirty="0" err="1"/>
              <a:t>sofa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ES" dirty="0"/>
              <a:t>Mi vestido  está en (in) el armario.</a:t>
            </a:r>
          </a:p>
          <a:p>
            <a:pPr marL="0" indent="0">
              <a:buNone/>
            </a:pPr>
            <a:r>
              <a:rPr lang="es-ES" dirty="0"/>
              <a:t>Yo estoy en la India.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3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Location</a:t>
            </a:r>
            <a:r>
              <a:rPr lang="es-ES" dirty="0"/>
              <a:t> of </a:t>
            </a:r>
            <a:r>
              <a:rPr lang="es-ES" dirty="0" err="1"/>
              <a:t>anyone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anything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Delhi está en la India.</a:t>
            </a:r>
          </a:p>
          <a:p>
            <a:r>
              <a:rPr lang="es-ES" dirty="0"/>
              <a:t>Madrid está en España.</a:t>
            </a:r>
          </a:p>
          <a:p>
            <a:r>
              <a:rPr lang="es-ES" dirty="0"/>
              <a:t>Taj Mahal está en Agra.</a:t>
            </a:r>
          </a:p>
          <a:p>
            <a:pPr marL="0" indent="0">
              <a:buNone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Action</a:t>
            </a:r>
            <a:r>
              <a:rPr lang="es-ES" dirty="0"/>
              <a:t> of a </a:t>
            </a:r>
            <a:r>
              <a:rPr lang="es-ES" dirty="0" err="1"/>
              <a:t>body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Estar  + </a:t>
            </a:r>
            <a:r>
              <a:rPr lang="es-ES" dirty="0" err="1"/>
              <a:t>gerund</a:t>
            </a:r>
            <a:r>
              <a:rPr lang="es-ES" dirty="0"/>
              <a:t> </a:t>
            </a:r>
          </a:p>
          <a:p>
            <a:r>
              <a:rPr lang="es-ES" dirty="0"/>
              <a:t>Ex- I am </a:t>
            </a:r>
            <a:r>
              <a:rPr lang="es-ES" dirty="0" err="1"/>
              <a:t>studying</a:t>
            </a:r>
            <a:r>
              <a:rPr lang="es-ES" dirty="0"/>
              <a:t> </a:t>
            </a:r>
          </a:p>
          <a:p>
            <a:r>
              <a:rPr lang="es-ES" dirty="0"/>
              <a:t>Yo estoy  …………………..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6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 of anything/ anyone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puerta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s-ES" dirty="0"/>
              <a:t>á abierta (open) </a:t>
            </a:r>
          </a:p>
          <a:p>
            <a:r>
              <a:rPr lang="es-ES" dirty="0"/>
              <a:t>El coche está roto (</a:t>
            </a:r>
            <a:r>
              <a:rPr lang="es-ES" dirty="0" err="1"/>
              <a:t>broken</a:t>
            </a:r>
            <a:r>
              <a:rPr lang="es-ES" dirty="0"/>
              <a:t>)</a:t>
            </a:r>
          </a:p>
          <a:p>
            <a:r>
              <a:rPr lang="es-ES" dirty="0"/>
              <a:t>My Room is </a:t>
            </a:r>
            <a:r>
              <a:rPr lang="es-ES" dirty="0" err="1"/>
              <a:t>clean</a:t>
            </a:r>
            <a:r>
              <a:rPr lang="es-ES" dirty="0"/>
              <a:t>.- Mi habitación está limpia.</a:t>
            </a:r>
          </a:p>
          <a:p>
            <a:r>
              <a:rPr lang="es-ES" dirty="0"/>
              <a:t>My </a:t>
            </a:r>
            <a:r>
              <a:rPr lang="es-ES" dirty="0" err="1"/>
              <a:t>house</a:t>
            </a:r>
            <a:r>
              <a:rPr lang="es-ES" dirty="0"/>
              <a:t> is </a:t>
            </a:r>
            <a:r>
              <a:rPr lang="es-ES" dirty="0" err="1"/>
              <a:t>dirty</a:t>
            </a:r>
            <a:r>
              <a:rPr lang="es-ES" dirty="0"/>
              <a:t>. Mi casa está sucia.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2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Emotions</a:t>
            </a:r>
            <a:r>
              <a:rPr lang="es-ES" dirty="0"/>
              <a:t> (mental and </a:t>
            </a:r>
            <a:r>
              <a:rPr lang="es-ES" dirty="0" err="1"/>
              <a:t>physical</a:t>
            </a:r>
            <a:r>
              <a:rPr lang="es-ES" dirty="0"/>
              <a:t>) of a </a:t>
            </a:r>
            <a:r>
              <a:rPr lang="es-ES" dirty="0" err="1"/>
              <a:t>person</a:t>
            </a:r>
            <a:r>
              <a:rPr lang="es-ES" dirty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25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Position- of </a:t>
            </a:r>
            <a:r>
              <a:rPr lang="es-ES" dirty="0" err="1"/>
              <a:t>anyone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anything</a:t>
            </a:r>
            <a:r>
              <a:rPr lang="es-ES" dirty="0"/>
              <a:t> </a:t>
            </a:r>
          </a:p>
          <a:p>
            <a:r>
              <a:rPr lang="es-ES" dirty="0" err="1"/>
              <a:t>Location</a:t>
            </a:r>
            <a:r>
              <a:rPr lang="es-ES" dirty="0"/>
              <a:t>- of </a:t>
            </a:r>
            <a:r>
              <a:rPr lang="es-ES" dirty="0" err="1"/>
              <a:t>monument</a:t>
            </a:r>
            <a:r>
              <a:rPr lang="es-ES" dirty="0"/>
              <a:t> and place  </a:t>
            </a:r>
          </a:p>
          <a:p>
            <a:r>
              <a:rPr lang="es-ES" dirty="0" err="1"/>
              <a:t>Action</a:t>
            </a:r>
            <a:r>
              <a:rPr lang="es-ES" dirty="0"/>
              <a:t>- </a:t>
            </a:r>
          </a:p>
          <a:p>
            <a:r>
              <a:rPr lang="es-ES" dirty="0"/>
              <a:t>Condition-</a:t>
            </a:r>
          </a:p>
          <a:p>
            <a:r>
              <a:rPr lang="es-ES" dirty="0" err="1"/>
              <a:t>Emotion</a:t>
            </a:r>
            <a:r>
              <a:rPr lang="es-ES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0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 and ESTAR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Yo Soy </a:t>
            </a:r>
          </a:p>
          <a:p>
            <a:r>
              <a:rPr lang="es-ES" dirty="0"/>
              <a:t>Tú Eres </a:t>
            </a:r>
          </a:p>
          <a:p>
            <a:r>
              <a:rPr lang="es-ES" dirty="0"/>
              <a:t>Él/Ella/Usted  Es</a:t>
            </a:r>
          </a:p>
          <a:p>
            <a:r>
              <a:rPr lang="es-ES" dirty="0"/>
              <a:t>Nosotros/as somos </a:t>
            </a:r>
          </a:p>
          <a:p>
            <a:r>
              <a:rPr lang="es-ES" dirty="0"/>
              <a:t>Vosotros/as Sois </a:t>
            </a:r>
          </a:p>
          <a:p>
            <a:r>
              <a:rPr lang="es-ES" dirty="0"/>
              <a:t>Ellos/Ellas/ Ustedes 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Yo estoy </a:t>
            </a:r>
          </a:p>
          <a:p>
            <a:r>
              <a:rPr lang="es-ES" dirty="0"/>
              <a:t>Tú Estas </a:t>
            </a:r>
          </a:p>
          <a:p>
            <a:r>
              <a:rPr lang="es-ES" dirty="0"/>
              <a:t>Él/Ella /Usted está</a:t>
            </a:r>
          </a:p>
          <a:p>
            <a:r>
              <a:rPr lang="es-ES" dirty="0"/>
              <a:t>Nosotros/as Estamos </a:t>
            </a:r>
          </a:p>
          <a:p>
            <a:r>
              <a:rPr lang="es-ES" dirty="0"/>
              <a:t>Vosotros/as Estáis </a:t>
            </a:r>
          </a:p>
          <a:p>
            <a:r>
              <a:rPr lang="es-ES" dirty="0"/>
              <a:t>Ellos/Ellas/</a:t>
            </a:r>
            <a:r>
              <a:rPr lang="es-ES" dirty="0" err="1"/>
              <a:t>Utds</a:t>
            </a:r>
            <a:r>
              <a:rPr lang="es-ES" dirty="0"/>
              <a:t> Están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0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 and Estar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/>
              <a:t>DOCTOR </a:t>
            </a:r>
          </a:p>
          <a:p>
            <a:pPr marL="0" indent="0">
              <a:buNone/>
            </a:pPr>
            <a:r>
              <a:rPr lang="es-ES" b="1" dirty="0" err="1"/>
              <a:t>D</a:t>
            </a:r>
            <a:r>
              <a:rPr lang="es-ES" dirty="0" err="1"/>
              <a:t>escription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b="1" dirty="0" err="1"/>
              <a:t>O</a:t>
            </a:r>
            <a:r>
              <a:rPr lang="es-ES" dirty="0" err="1"/>
              <a:t>rigin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b="1" dirty="0" err="1"/>
              <a:t>C</a:t>
            </a:r>
            <a:r>
              <a:rPr lang="es-ES" dirty="0" err="1"/>
              <a:t>haracteristics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b="1" dirty="0"/>
              <a:t>T</a:t>
            </a:r>
            <a:r>
              <a:rPr lang="es-ES" dirty="0"/>
              <a:t>ime and Date </a:t>
            </a:r>
          </a:p>
          <a:p>
            <a:pPr marL="0" indent="0">
              <a:buNone/>
            </a:pPr>
            <a:r>
              <a:rPr lang="es-ES" b="1" dirty="0" err="1"/>
              <a:t>R</a:t>
            </a:r>
            <a:r>
              <a:rPr lang="es-ES" dirty="0" err="1"/>
              <a:t>elation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b="1" dirty="0"/>
              <a:t>PLACE</a:t>
            </a:r>
            <a:r>
              <a:rPr lang="es-ES" dirty="0"/>
              <a:t> </a:t>
            </a:r>
            <a:endParaRPr lang="en-U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b="1" dirty="0"/>
              <a:t>P</a:t>
            </a:r>
            <a:r>
              <a:rPr lang="es-ES" dirty="0"/>
              <a:t>osition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b="1" dirty="0" err="1"/>
              <a:t>L</a:t>
            </a:r>
            <a:r>
              <a:rPr lang="es-ES" dirty="0" err="1"/>
              <a:t>ocation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b="1" dirty="0" err="1"/>
              <a:t>A</a:t>
            </a:r>
            <a:r>
              <a:rPr lang="es-ES" dirty="0" err="1"/>
              <a:t>ction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b="1" dirty="0" err="1"/>
              <a:t>C</a:t>
            </a:r>
            <a:r>
              <a:rPr lang="es-ES" dirty="0" err="1"/>
              <a:t>ondition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b="1" dirty="0" err="1"/>
              <a:t>E</a:t>
            </a:r>
            <a:r>
              <a:rPr lang="es-ES" dirty="0" err="1"/>
              <a:t>motions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73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Description</a:t>
            </a:r>
            <a:r>
              <a:rPr lang="es-ES" dirty="0"/>
              <a:t> of </a:t>
            </a:r>
            <a:r>
              <a:rPr lang="es-ES" dirty="0" err="1"/>
              <a:t>anyone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anything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Name</a:t>
            </a:r>
            <a:r>
              <a:rPr lang="es-ES" dirty="0"/>
              <a:t> /</a:t>
            </a:r>
            <a:r>
              <a:rPr lang="es-ES" dirty="0" err="1"/>
              <a:t>identity</a:t>
            </a:r>
            <a:r>
              <a:rPr lang="es-ES" dirty="0"/>
              <a:t> – Yo soy </a:t>
            </a:r>
            <a:r>
              <a:rPr lang="es-ES" dirty="0" err="1"/>
              <a:t>Arushi</a:t>
            </a:r>
            <a:r>
              <a:rPr lang="es-ES" dirty="0"/>
              <a:t> </a:t>
            </a:r>
          </a:p>
          <a:p>
            <a:r>
              <a:rPr lang="es-ES" dirty="0"/>
              <a:t>(</a:t>
            </a:r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), for </a:t>
            </a:r>
            <a:r>
              <a:rPr lang="es-ES" dirty="0" err="1"/>
              <a:t>instance</a:t>
            </a:r>
            <a:r>
              <a:rPr lang="es-ES" dirty="0"/>
              <a:t>, </a:t>
            </a:r>
            <a:r>
              <a:rPr lang="es-ES" dirty="0" err="1"/>
              <a:t>Tall</a:t>
            </a:r>
            <a:r>
              <a:rPr lang="es-ES" dirty="0"/>
              <a:t> , short, </a:t>
            </a:r>
            <a:r>
              <a:rPr lang="es-ES" dirty="0" err="1"/>
              <a:t>dark</a:t>
            </a:r>
            <a:r>
              <a:rPr lang="es-ES" dirty="0"/>
              <a:t> (negro/a), </a:t>
            </a:r>
            <a:r>
              <a:rPr lang="es-ES" dirty="0" err="1"/>
              <a:t>wheatish</a:t>
            </a:r>
            <a:r>
              <a:rPr lang="es-ES" dirty="0"/>
              <a:t>(moreno/a), </a:t>
            </a:r>
            <a:r>
              <a:rPr lang="es-ES" dirty="0" err="1"/>
              <a:t>blonde</a:t>
            </a:r>
            <a:r>
              <a:rPr lang="es-ES" dirty="0"/>
              <a:t> (rubio/rubia) etc. </a:t>
            </a:r>
          </a:p>
          <a:p>
            <a:r>
              <a:rPr lang="es-ES" dirty="0" err="1"/>
              <a:t>Ritvik</a:t>
            </a:r>
            <a:r>
              <a:rPr lang="es-ES" dirty="0"/>
              <a:t> es guapo</a:t>
            </a:r>
          </a:p>
          <a:p>
            <a:r>
              <a:rPr lang="es-ES" dirty="0"/>
              <a:t>Nosotras somos guapas.</a:t>
            </a:r>
          </a:p>
          <a:p>
            <a:r>
              <a:rPr lang="es-ES" dirty="0"/>
              <a:t>Mi familia es grande. </a:t>
            </a:r>
          </a:p>
          <a:p>
            <a:r>
              <a:rPr lang="es-ES" dirty="0"/>
              <a:t>Mi casa es nueva. </a:t>
            </a:r>
          </a:p>
          <a:p>
            <a:r>
              <a:rPr lang="es-ES" dirty="0"/>
              <a:t>Mi coche es nuevo.</a:t>
            </a:r>
          </a:p>
        </p:txBody>
      </p:sp>
    </p:spTree>
    <p:extLst>
      <p:ext uri="{BB962C8B-B14F-4D97-AF65-F5344CB8AC3E}">
        <p14:creationId xmlns:p14="http://schemas.microsoft.com/office/powerpoint/2010/main" val="3458418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Rapid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Yo __________ doctor. </a:t>
            </a:r>
          </a:p>
          <a:p>
            <a:r>
              <a:rPr lang="es-ES" dirty="0"/>
              <a:t>Él __________ cansado. (</a:t>
            </a:r>
            <a:r>
              <a:rPr lang="es-ES" dirty="0" err="1"/>
              <a:t>tired</a:t>
            </a:r>
            <a:r>
              <a:rPr lang="es-ES" dirty="0"/>
              <a:t>)</a:t>
            </a:r>
          </a:p>
          <a:p>
            <a:r>
              <a:rPr lang="es-ES" dirty="0"/>
              <a:t>Nosotros _________ en </a:t>
            </a:r>
            <a:r>
              <a:rPr lang="es-ES" dirty="0" err="1"/>
              <a:t>Vellore</a:t>
            </a:r>
            <a:r>
              <a:rPr lang="es-ES" dirty="0"/>
              <a:t>. </a:t>
            </a:r>
          </a:p>
          <a:p>
            <a:r>
              <a:rPr lang="es-ES" dirty="0"/>
              <a:t>Mi padre ________ en </a:t>
            </a:r>
            <a:r>
              <a:rPr lang="es-ES" dirty="0" err="1"/>
              <a:t>Hyderabad</a:t>
            </a:r>
            <a:r>
              <a:rPr lang="es-ES" dirty="0"/>
              <a:t>. </a:t>
            </a:r>
          </a:p>
          <a:p>
            <a:r>
              <a:rPr lang="es-ES" dirty="0"/>
              <a:t>Ellos ________ guapos. </a:t>
            </a:r>
          </a:p>
          <a:p>
            <a:r>
              <a:rPr lang="es-ES" dirty="0"/>
              <a:t>Ella __________ nerviosa. </a:t>
            </a:r>
          </a:p>
          <a:p>
            <a:r>
              <a:rPr lang="es-ES" dirty="0"/>
              <a:t>Vosotros ___________ de España. </a:t>
            </a:r>
          </a:p>
          <a:p>
            <a:r>
              <a:rPr lang="es-ES" dirty="0"/>
              <a:t>Usted __________ enfermo. (</a:t>
            </a:r>
            <a:r>
              <a:rPr lang="es-ES" dirty="0" err="1"/>
              <a:t>sick</a:t>
            </a:r>
            <a:r>
              <a:rPr lang="es-ES" dirty="0"/>
              <a:t>)</a:t>
            </a:r>
          </a:p>
          <a:p>
            <a:r>
              <a:rPr lang="es-ES" dirty="0"/>
              <a:t>Ella  _________ mi madre. </a:t>
            </a:r>
          </a:p>
          <a:p>
            <a:r>
              <a:rPr lang="es-ES" dirty="0"/>
              <a:t>El coche ___________roto.(</a:t>
            </a:r>
            <a:r>
              <a:rPr lang="es-ES" dirty="0" err="1"/>
              <a:t>broken</a:t>
            </a:r>
            <a:r>
              <a:rPr lang="es-ES" dirty="0"/>
              <a:t>)</a:t>
            </a:r>
          </a:p>
          <a:p>
            <a:r>
              <a:rPr lang="es-ES" dirty="0"/>
              <a:t>Mi coche __________ nuevo pero (but) ___________ roto. </a:t>
            </a:r>
          </a:p>
          <a:p>
            <a:r>
              <a:rPr lang="es-ES" dirty="0"/>
              <a:t>Mi padre __________de Hyderabad pero él ________ en España.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Origin</a:t>
            </a:r>
            <a:r>
              <a:rPr lang="es-ES" dirty="0"/>
              <a:t>/ </a:t>
            </a:r>
            <a:r>
              <a:rPr lang="es-ES" dirty="0" err="1"/>
              <a:t>Nationality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Nationality</a:t>
            </a:r>
            <a:r>
              <a:rPr lang="es-ES" dirty="0"/>
              <a:t>- </a:t>
            </a:r>
          </a:p>
          <a:p>
            <a:pPr marL="0" indent="0">
              <a:buNone/>
            </a:pPr>
            <a:r>
              <a:rPr lang="es-ES" dirty="0"/>
              <a:t> Él es Mexicano</a:t>
            </a:r>
          </a:p>
          <a:p>
            <a:pPr marL="0" indent="0">
              <a:buNone/>
            </a:pPr>
            <a:r>
              <a:rPr lang="es-ES" dirty="0"/>
              <a:t> Ella es india/ Él es indio</a:t>
            </a:r>
          </a:p>
          <a:p>
            <a:pPr marL="0" indent="0">
              <a:buNone/>
            </a:pPr>
            <a:r>
              <a:rPr lang="es-ES" dirty="0"/>
              <a:t> Nosotros somos americanos</a:t>
            </a:r>
          </a:p>
          <a:p>
            <a:pPr marL="0" indent="0">
              <a:buNone/>
            </a:pPr>
            <a:r>
              <a:rPr lang="es-ES" dirty="0"/>
              <a:t> Ellos son de Colombia 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6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Characteristics</a:t>
            </a:r>
            <a:r>
              <a:rPr lang="es-ES" dirty="0"/>
              <a:t> /</a:t>
            </a:r>
            <a:r>
              <a:rPr lang="es-ES" dirty="0" err="1"/>
              <a:t>Quality-personality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Él es inteligente </a:t>
            </a:r>
          </a:p>
          <a:p>
            <a:r>
              <a:rPr lang="es-ES" dirty="0"/>
              <a:t>Ella es divertida (</a:t>
            </a:r>
            <a:r>
              <a:rPr lang="es-ES" dirty="0" err="1"/>
              <a:t>funny</a:t>
            </a:r>
            <a:r>
              <a:rPr lang="es-ES" dirty="0"/>
              <a:t>) </a:t>
            </a:r>
          </a:p>
          <a:p>
            <a:r>
              <a:rPr lang="es-ES" dirty="0"/>
              <a:t>Yo soy seria. (</a:t>
            </a:r>
            <a:r>
              <a:rPr lang="es-ES" dirty="0" err="1"/>
              <a:t>serious</a:t>
            </a:r>
            <a:r>
              <a:rPr lang="es-ES" dirty="0"/>
              <a:t>)</a:t>
            </a:r>
          </a:p>
          <a:p>
            <a:r>
              <a:rPr lang="es-ES" dirty="0"/>
              <a:t>Yo soy Pensador</a:t>
            </a:r>
          </a:p>
          <a:p>
            <a:r>
              <a:rPr lang="es-ES" dirty="0"/>
              <a:t>Yo soy Sociable  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and 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Hoy es lunes </a:t>
            </a:r>
          </a:p>
          <a:p>
            <a:r>
              <a:rPr lang="es-ES" dirty="0"/>
              <a:t>Son las 3 (tres) de la tarde.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9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Occupation</a:t>
            </a:r>
            <a:r>
              <a:rPr lang="es-ES" dirty="0"/>
              <a:t>/ </a:t>
            </a:r>
            <a:r>
              <a:rPr lang="es-ES" dirty="0" err="1"/>
              <a:t>Profession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Yo soy estudiante </a:t>
            </a:r>
          </a:p>
          <a:p>
            <a:r>
              <a:rPr lang="es-ES" dirty="0"/>
              <a:t>Yo soy doctor </a:t>
            </a:r>
          </a:p>
          <a:p>
            <a:r>
              <a:rPr lang="es-ES" dirty="0"/>
              <a:t>Yo soy profesor/a</a:t>
            </a:r>
          </a:p>
          <a:p>
            <a:pPr marL="0" indent="0">
              <a:buNone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Las profesiones </a:t>
            </a:r>
            <a:br>
              <a:rPr lang="es-E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dirty="0"/>
              <a:t>El negociante  la negociante </a:t>
            </a:r>
            <a:r>
              <a:rPr lang="es-ES" sz="2000" dirty="0" smtClean="0"/>
              <a:t>                                  Granjero/granjera 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El programador </a:t>
            </a:r>
            <a:r>
              <a:rPr lang="en-US" sz="2000" dirty="0"/>
              <a:t> la </a:t>
            </a:r>
            <a:r>
              <a:rPr lang="en-US" sz="2000" dirty="0" err="1"/>
              <a:t>programadora</a:t>
            </a:r>
            <a:r>
              <a:rPr lang="en-US" sz="2000" dirty="0"/>
              <a:t> </a:t>
            </a:r>
            <a:r>
              <a:rPr lang="en-US" sz="2000" dirty="0" smtClean="0"/>
              <a:t>			</a:t>
            </a:r>
            <a:r>
              <a:rPr lang="en-US" sz="2000" dirty="0" err="1" smtClean="0"/>
              <a:t>defensa</a:t>
            </a:r>
            <a:r>
              <a:rPr lang="en-US" sz="2000" dirty="0" smtClean="0"/>
              <a:t> </a:t>
            </a:r>
            <a:r>
              <a:rPr lang="en-US" sz="2000" dirty="0" err="1" smtClean="0"/>
              <a:t>militar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s-ES" sz="2000" dirty="0"/>
              <a:t>El ingeniero la ingeniera</a:t>
            </a:r>
            <a:endParaRPr lang="en-US" sz="2000" dirty="0"/>
          </a:p>
          <a:p>
            <a:pPr marL="0" indent="0">
              <a:buNone/>
            </a:pPr>
            <a:r>
              <a:rPr lang="es-ES" sz="2000" dirty="0"/>
              <a:t>El dentista    la dentista </a:t>
            </a:r>
          </a:p>
          <a:p>
            <a:pPr marL="0" indent="0">
              <a:buNone/>
            </a:pPr>
            <a:r>
              <a:rPr lang="es-ES" sz="2000" dirty="0"/>
              <a:t>El médico  la médica / doctor </a:t>
            </a:r>
          </a:p>
          <a:p>
            <a:pPr marL="0" indent="0">
              <a:buNone/>
            </a:pPr>
            <a:r>
              <a:rPr lang="es-ES" sz="2000" dirty="0"/>
              <a:t>El electricista la electricista </a:t>
            </a:r>
          </a:p>
          <a:p>
            <a:pPr marL="0" indent="0">
              <a:buNone/>
            </a:pPr>
            <a:r>
              <a:rPr lang="es-ES" sz="2000" dirty="0"/>
              <a:t>El abogado   la abogada</a:t>
            </a:r>
          </a:p>
          <a:p>
            <a:pPr marL="0" indent="0">
              <a:buNone/>
            </a:pPr>
            <a:r>
              <a:rPr lang="es-ES" sz="2000" dirty="0"/>
              <a:t>El músico  la música </a:t>
            </a:r>
          </a:p>
          <a:p>
            <a:pPr marL="0" indent="0">
              <a:buNone/>
            </a:pPr>
            <a:r>
              <a:rPr lang="es-ES" sz="2000" dirty="0"/>
              <a:t>El cantante  la cantante</a:t>
            </a:r>
          </a:p>
          <a:p>
            <a:pPr marL="0" indent="0">
              <a:buNone/>
            </a:pPr>
            <a:r>
              <a:rPr lang="es-ES" sz="2000" dirty="0"/>
              <a:t>El profesor la profesora </a:t>
            </a:r>
          </a:p>
          <a:p>
            <a:pPr marL="0" indent="0">
              <a:buNone/>
            </a:pPr>
            <a:r>
              <a:rPr lang="es-ES" sz="2000" dirty="0"/>
              <a:t>El Diseñador la diseñadora (gráfico/a</a:t>
            </a:r>
            <a:r>
              <a:rPr lang="es-ES" sz="2000" dirty="0" smtClean="0"/>
              <a:t>)</a:t>
            </a:r>
          </a:p>
          <a:p>
            <a:pPr marL="0" indent="0">
              <a:buNone/>
            </a:pPr>
            <a:r>
              <a:rPr lang="es-ES" sz="2000" dirty="0" smtClean="0"/>
              <a:t>EL Banquero/ La Banquera </a:t>
            </a:r>
          </a:p>
          <a:p>
            <a:pPr marL="0" indent="0">
              <a:buNone/>
            </a:pPr>
            <a:r>
              <a:rPr lang="es-ES" sz="2000" dirty="0" smtClean="0"/>
              <a:t>Contador / Contadora</a:t>
            </a:r>
          </a:p>
          <a:p>
            <a:pPr marL="0" indent="0">
              <a:buNone/>
            </a:pPr>
            <a:r>
              <a:rPr lang="es-ES" sz="2000" dirty="0" smtClean="0"/>
              <a:t>Gerente financiero </a:t>
            </a:r>
            <a:r>
              <a:rPr lang="es-ES" sz="2000" dirty="0" smtClean="0"/>
              <a:t>/ inversor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Funcionario de gobierno/ empleado de gobierno  </a:t>
            </a:r>
          </a:p>
          <a:p>
            <a:pPr marL="0" indent="0">
              <a:buNone/>
            </a:pPr>
            <a:r>
              <a:rPr lang="es-ES" sz="2000" dirty="0" smtClean="0"/>
              <a:t>Ama de casa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5253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Él es mi padre</a:t>
            </a:r>
          </a:p>
          <a:p>
            <a:r>
              <a:rPr lang="es-ES" dirty="0"/>
              <a:t>Ella es mi novia</a:t>
            </a:r>
          </a:p>
          <a:p>
            <a:r>
              <a:rPr lang="es-ES" dirty="0"/>
              <a:t>Ellos son mis hermanos</a:t>
            </a:r>
          </a:p>
          <a:p>
            <a:r>
              <a:rPr lang="es-ES" dirty="0"/>
              <a:t>La hija de mi hermana es mi sobrina.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El abuelo- La abuela</a:t>
            </a:r>
          </a:p>
          <a:p>
            <a:r>
              <a:rPr lang="es-ES" dirty="0"/>
              <a:t>EL padre -la madre </a:t>
            </a:r>
          </a:p>
          <a:p>
            <a:r>
              <a:rPr lang="es-ES" dirty="0"/>
              <a:t>El tío- la tía </a:t>
            </a:r>
          </a:p>
          <a:p>
            <a:r>
              <a:rPr lang="es-ES" dirty="0"/>
              <a:t>El hermano- la hermana</a:t>
            </a:r>
          </a:p>
          <a:p>
            <a:r>
              <a:rPr lang="es-ES" dirty="0"/>
              <a:t>El primo- la prima</a:t>
            </a:r>
          </a:p>
          <a:p>
            <a:r>
              <a:rPr lang="es-ES" dirty="0"/>
              <a:t>El cuñado- la cuñada</a:t>
            </a:r>
          </a:p>
          <a:p>
            <a:r>
              <a:rPr lang="es-ES" dirty="0"/>
              <a:t>El Sobrino- La sobrina </a:t>
            </a:r>
          </a:p>
          <a:p>
            <a:r>
              <a:rPr lang="es-ES" dirty="0"/>
              <a:t>El nieto- La </a:t>
            </a:r>
            <a:r>
              <a:rPr lang="es-ES" dirty="0" smtClean="0"/>
              <a:t>nieta</a:t>
            </a:r>
          </a:p>
          <a:p>
            <a:r>
              <a:rPr lang="es-ES" dirty="0" smtClean="0"/>
              <a:t>Hijo- Hija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5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– name and physical description  </a:t>
            </a:r>
          </a:p>
          <a:p>
            <a:r>
              <a:rPr lang="en-US" dirty="0"/>
              <a:t>Origin- nationality </a:t>
            </a:r>
          </a:p>
          <a:p>
            <a:r>
              <a:rPr lang="en-US" dirty="0"/>
              <a:t>Characteristics- quality  </a:t>
            </a:r>
          </a:p>
          <a:p>
            <a:r>
              <a:rPr lang="en-US" dirty="0"/>
              <a:t>Time and date </a:t>
            </a:r>
          </a:p>
          <a:p>
            <a:r>
              <a:rPr lang="en-US" dirty="0"/>
              <a:t>Occupation- profession</a:t>
            </a:r>
          </a:p>
          <a:p>
            <a:r>
              <a:rPr lang="en-US" dirty="0"/>
              <a:t>Relationship </a:t>
            </a:r>
          </a:p>
        </p:txBody>
      </p:sp>
    </p:spTree>
    <p:extLst>
      <p:ext uri="{BB962C8B-B14F-4D97-AF65-F5344CB8AC3E}">
        <p14:creationId xmlns:p14="http://schemas.microsoft.com/office/powerpoint/2010/main" val="195354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16105</TotalTime>
  <Words>554</Words>
  <Application>Microsoft Office PowerPoint</Application>
  <PresentationFormat>On-screen Show (4:3)</PresentationFormat>
  <Paragraphs>158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Ser Verb </vt:lpstr>
      <vt:lpstr>Description of anyone or anything </vt:lpstr>
      <vt:lpstr>Origin/ Nationality </vt:lpstr>
      <vt:lpstr>Characteristics /Quality-personality </vt:lpstr>
      <vt:lpstr>Time and date </vt:lpstr>
      <vt:lpstr>Occupation/ Profession </vt:lpstr>
      <vt:lpstr>Las profesiones  </vt:lpstr>
      <vt:lpstr>Relationship </vt:lpstr>
      <vt:lpstr>DOCTOR </vt:lpstr>
      <vt:lpstr>Estar Verb </vt:lpstr>
      <vt:lpstr>Estar verb- To be </vt:lpstr>
      <vt:lpstr>Position of anyone/anything</vt:lpstr>
      <vt:lpstr>Location of anyone or anything </vt:lpstr>
      <vt:lpstr>Action of a body </vt:lpstr>
      <vt:lpstr>Condition of anything/ anyone </vt:lpstr>
      <vt:lpstr>Emotions (mental and physical) of a person </vt:lpstr>
      <vt:lpstr>Estar </vt:lpstr>
      <vt:lpstr>SER and ESTAR </vt:lpstr>
      <vt:lpstr>Ser and Estar </vt:lpstr>
      <vt:lpstr>Rapid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of Ser Verb</dc:title>
  <dc:creator>shilpi gupta</dc:creator>
  <cp:lastModifiedBy>shilpi gupta</cp:lastModifiedBy>
  <cp:revision>40</cp:revision>
  <dcterms:created xsi:type="dcterms:W3CDTF">2006-08-16T00:00:00Z</dcterms:created>
  <dcterms:modified xsi:type="dcterms:W3CDTF">2022-02-04T06:38:25Z</dcterms:modified>
</cp:coreProperties>
</file>