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7" autoAdjust="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630F-9D60-4E60-BC74-448ABCDA988C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12FF-41B3-4B27-AEDB-18A47FF12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630F-9D60-4E60-BC74-448ABCDA988C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12FF-41B3-4B27-AEDB-18A47FF12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630F-9D60-4E60-BC74-448ABCDA988C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12FF-41B3-4B27-AEDB-18A47FF12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630F-9D60-4E60-BC74-448ABCDA988C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12FF-41B3-4B27-AEDB-18A47FF12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630F-9D60-4E60-BC74-448ABCDA988C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12FF-41B3-4B27-AEDB-18A47FF12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630F-9D60-4E60-BC74-448ABCDA988C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12FF-41B3-4B27-AEDB-18A47FF12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630F-9D60-4E60-BC74-448ABCDA988C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12FF-41B3-4B27-AEDB-18A47FF12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630F-9D60-4E60-BC74-448ABCDA988C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12FF-41B3-4B27-AEDB-18A47FF12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630F-9D60-4E60-BC74-448ABCDA988C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12FF-41B3-4B27-AEDB-18A47FF12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630F-9D60-4E60-BC74-448ABCDA988C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12FF-41B3-4B27-AEDB-18A47FF12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630F-9D60-4E60-BC74-448ABCDA988C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12FF-41B3-4B27-AEDB-18A47FF12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8630F-9D60-4E60-BC74-448ABCDA988C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312FF-41B3-4B27-AEDB-18A47FF12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0"/>
            <a:ext cx="8077200" cy="6858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Adjustment Disorder:</a:t>
            </a:r>
            <a:br>
              <a:rPr lang="en-US" dirty="0" smtClean="0"/>
            </a:br>
            <a:r>
              <a:rPr lang="en-US" dirty="0"/>
              <a:t>Adjustment disorder is </a:t>
            </a:r>
            <a:r>
              <a:rPr lang="en-US" b="1" dirty="0"/>
              <a:t>a group of symptoms</a:t>
            </a:r>
            <a:r>
              <a:rPr lang="en-US" dirty="0"/>
              <a:t>, such as stress, feeling sad or hopeless, and physical symptoms that can occur after you go through a stressful life event. The symptoms occur because you are having a hard time coping. Your reaction is stronger than expected for the type of event that occurred.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81200"/>
            <a:ext cx="3153659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057400"/>
            <a:ext cx="2895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199" y="1981200"/>
            <a:ext cx="3069661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1676400"/>
            <a:ext cx="2590800" cy="3405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4343400"/>
            <a:ext cx="3077408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828800"/>
            <a:ext cx="3091721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1813560"/>
            <a:ext cx="4371975" cy="1748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3600" y="4038600"/>
            <a:ext cx="5181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06" y="914400"/>
            <a:ext cx="8843908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16001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Adjustment disorder with depressed mood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362200"/>
            <a:ext cx="3581400" cy="2731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3810000"/>
            <a:ext cx="3886200" cy="2579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Adjustment disorder with anxiety</a:t>
            </a:r>
            <a:r>
              <a:rPr lang="en-US" sz="5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5400" dirty="0" smtClean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vitlaptop\Desktop\image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786418"/>
            <a:ext cx="2101408" cy="3227576"/>
          </a:xfrm>
          <a:prstGeom prst="rect">
            <a:avLst/>
          </a:prstGeom>
          <a:noFill/>
        </p:spPr>
      </p:pic>
      <p:pic>
        <p:nvPicPr>
          <p:cNvPr id="1027" name="Picture 3" descr="C:\Users\vitlaptop\Desktop\images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8974" y="1981201"/>
            <a:ext cx="3623917" cy="2300288"/>
          </a:xfrm>
          <a:prstGeom prst="rect">
            <a:avLst/>
          </a:prstGeom>
          <a:noFill/>
        </p:spPr>
      </p:pic>
      <p:pic>
        <p:nvPicPr>
          <p:cNvPr id="1028" name="Picture 4" descr="C:\Users\vitlaptop\Desktop\images (2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0200" y="4419600"/>
            <a:ext cx="3525748" cy="220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477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Adjustment disorder with mixed anxiety and depressed mood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4800" y="3733800"/>
            <a:ext cx="4246828" cy="182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199" y="1981200"/>
            <a:ext cx="27146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7858" y="4114800"/>
            <a:ext cx="2866118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554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Adjustment disorder with disturbance of </a:t>
            </a:r>
            <a:r>
              <a:rPr lang="en-US" dirty="0" err="1" smtClean="0"/>
              <a:t>behaviour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5824" y="1524000"/>
            <a:ext cx="3608451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3505200"/>
            <a:ext cx="419100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Adjustment disorder with disturbance of conduct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1" y="1600200"/>
            <a:ext cx="3276600" cy="24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18782" y="1676400"/>
            <a:ext cx="510592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45089" y="4114800"/>
            <a:ext cx="3798711" cy="2699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325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Adjustment disorder with mixed disturbance of emotions and </a:t>
            </a:r>
            <a:r>
              <a:rPr lang="en-US" dirty="0" err="1" smtClean="0"/>
              <a:t>behaviour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4117" y="1447800"/>
            <a:ext cx="396154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3962400"/>
            <a:ext cx="4314588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Adjustment disorder unspecified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6568" y="1295400"/>
            <a:ext cx="382604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7463" y="2514600"/>
            <a:ext cx="3949581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COPING MECHANISMS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81200"/>
            <a:ext cx="27717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657600"/>
            <a:ext cx="24669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4267200"/>
            <a:ext cx="246697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42</Words>
  <Application>Microsoft Office PowerPoint</Application>
  <PresentationFormat>On-screen Show (4:3)</PresentationFormat>
  <Paragraphs>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Adjustment Disorder: Adjustment disorder is a group of symptoms, such as stress, feeling sad or hopeless, and physical symptoms that can occur after you go through a stressful life event. The symptoms occur because you are having a hard time coping. Your reaction is stronger than expected for the type of event that occurred.</vt:lpstr>
      <vt:lpstr>  Adjustment disorder with depressed mood </vt:lpstr>
      <vt:lpstr> Adjustment disorder with anxiety </vt:lpstr>
      <vt:lpstr>Adjustment disorder with mixed anxiety and depressed mood </vt:lpstr>
      <vt:lpstr>Adjustment disorder with disturbance of behaviour </vt:lpstr>
      <vt:lpstr>Adjustment disorder with disturbance of conduct</vt:lpstr>
      <vt:lpstr>Adjustment disorder with mixed disturbance of emotions and behaviour </vt:lpstr>
      <vt:lpstr>Adjustment disorder unspecified</vt:lpstr>
      <vt:lpstr>COPING MECHANISMS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vitlaptop</dc:creator>
  <cp:lastModifiedBy>admin</cp:lastModifiedBy>
  <cp:revision>10</cp:revision>
  <dcterms:created xsi:type="dcterms:W3CDTF">2017-02-11T01:31:44Z</dcterms:created>
  <dcterms:modified xsi:type="dcterms:W3CDTF">2022-01-19T08:11:38Z</dcterms:modified>
</cp:coreProperties>
</file>