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B64B-A266-43BD-90E0-0BAF4B74D2B6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B431-B0B4-47EB-AE6B-C1D49AC61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6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B64B-A266-43BD-90E0-0BAF4B74D2B6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B431-B0B4-47EB-AE6B-C1D49AC61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87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B64B-A266-43BD-90E0-0BAF4B74D2B6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B431-B0B4-47EB-AE6B-C1D49AC61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5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B64B-A266-43BD-90E0-0BAF4B74D2B6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B431-B0B4-47EB-AE6B-C1D49AC61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90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B64B-A266-43BD-90E0-0BAF4B74D2B6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B431-B0B4-47EB-AE6B-C1D49AC61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90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B64B-A266-43BD-90E0-0BAF4B74D2B6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B431-B0B4-47EB-AE6B-C1D49AC61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5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B64B-A266-43BD-90E0-0BAF4B74D2B6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B431-B0B4-47EB-AE6B-C1D49AC61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6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B64B-A266-43BD-90E0-0BAF4B74D2B6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B431-B0B4-47EB-AE6B-C1D49AC61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96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B64B-A266-43BD-90E0-0BAF4B74D2B6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B431-B0B4-47EB-AE6B-C1D49AC61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98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B64B-A266-43BD-90E0-0BAF4B74D2B6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B431-B0B4-47EB-AE6B-C1D49AC61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59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B64B-A266-43BD-90E0-0BAF4B74D2B6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B431-B0B4-47EB-AE6B-C1D49AC61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51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B64B-A266-43BD-90E0-0BAF4B74D2B6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CB431-B0B4-47EB-AE6B-C1D49AC61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85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A behavior that is deviant,&#10;maladaptive, or personally distressful&#10;over a relatively long period of time.&#10;Deviant- stat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7442"/>
            <a:ext cx="8136904" cy="610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60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sychological Disorders in which there is a primary&#10;disturbance of mood- which colors the entire&#10;emotional state of a per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837" y="44646"/>
            <a:ext cx="9359837" cy="702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24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. Bipolar Disorder&#10;- Mood disorder characterized by extreme&#10;mood swings that include one or more&#10;episodes of mania, an ov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62"/>
            <a:ext cx="9036496" cy="678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78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Biological Approach- attributes psychological&#10;disorders to organic, internal causes.&#10;Focuses on the brain, genetic facto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5" y="62345"/>
            <a:ext cx="8951991" cy="672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64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Sociocultural Approach- emphasizes&#10;the social context such as individual’s&#10;gender, ethnicity, socioeconomic status&#10;, fam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02" y="-315416"/>
            <a:ext cx="9371130" cy="703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72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 Psychological Disorders involving fears that&#10;are uncontrollable, disproportionate to the&#10;actual danger the person migh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10116"/>
            <a:ext cx="9036496" cy="678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64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16632"/>
            <a:ext cx="8784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Bio-Psycho-Social Approach</a:t>
            </a: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7" name="Picture 4" descr="figure 15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" y="1124744"/>
            <a:ext cx="8991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1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. Phobic Disorder&#10;- Anxiety disorder characterized by an&#10;irrational, overwhelming, persistent fear of a&#10;particular objec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24"/>
            <a:ext cx="9263626" cy="695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91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ydrophobia Fear of water&#10;Melissophobia Fear of bees&#10;Mysophobia Fear of dirt&#10;Nyctophobia Fear of darkness&#10;Ophidiophobia F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474"/>
            <a:ext cx="7995159" cy="600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19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ydrophobia Fear of water&#10;Melissophobia Fear of bees&#10;Mysophobia Fear of dirt&#10;Nyctophobia Fear of darkness&#10;Ophidiophobia F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" y="332656"/>
            <a:ext cx="8735367" cy="655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36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. Obsessive-compulsive disorder (OCD)&#10;-anxiety disorder w/c the individual has&#10;anxiety-provoking thoughts that will not g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29935"/>
            <a:ext cx="8639456" cy="648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0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Office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2020-09-23T09:49:41Z</dcterms:created>
  <dcterms:modified xsi:type="dcterms:W3CDTF">2020-10-17T06:02:23Z</dcterms:modified>
</cp:coreProperties>
</file>