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6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1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5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8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9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4189-F34B-4F05-8BBA-948455D34939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7F0C-E2B5-4A33-A462-F1BF13DF9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4543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1614626"/>
            <a:ext cx="5502333" cy="39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14881"/>
            <a:ext cx="4608512" cy="35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8" y="2557463"/>
            <a:ext cx="5850868" cy="68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3" y="3284985"/>
            <a:ext cx="5371196" cy="83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9" y="4257036"/>
            <a:ext cx="4819973" cy="33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97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 Push People Away (At The Worst Possible Times) | by Zachary Phillips  | Invisible Illness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" y="0"/>
            <a:ext cx="9238399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3244334"/>
            <a:ext cx="7560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dichotomy example</a:t>
            </a:r>
          </a:p>
        </p:txBody>
      </p:sp>
    </p:spTree>
    <p:extLst>
      <p:ext uri="{BB962C8B-B14F-4D97-AF65-F5344CB8AC3E}">
        <p14:creationId xmlns:p14="http://schemas.microsoft.com/office/powerpoint/2010/main" val="66436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38385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1876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21145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24098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4" y="3599351"/>
            <a:ext cx="18478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38766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53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609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42" y="590972"/>
            <a:ext cx="824598" cy="3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1" y="974328"/>
            <a:ext cx="6336704" cy="145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1" y="2301279"/>
            <a:ext cx="3516633" cy="47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5951"/>
            <a:ext cx="3324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0" y="4077072"/>
            <a:ext cx="1628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4391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0" y="5013176"/>
            <a:ext cx="1438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6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" y="1700808"/>
            <a:ext cx="6552728" cy="106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4" y="476671"/>
            <a:ext cx="3610592" cy="54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" y="2780568"/>
            <a:ext cx="1579022" cy="40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" y="3356991"/>
            <a:ext cx="2426387" cy="59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5" y="4365104"/>
            <a:ext cx="4838067" cy="215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6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rans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" y="-7374"/>
            <a:ext cx="8639456" cy="64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6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erence Cartoons and Comics - funny pictures from Cartoon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47" y="188640"/>
            <a:ext cx="5832648" cy="63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3816424" cy="59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7324"/>
            <a:ext cx="5904656" cy="224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7"/>
            <a:ext cx="4536504" cy="44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3724"/>
            <a:ext cx="2151484" cy="91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1457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3190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33256"/>
            <a:ext cx="11239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9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8700"/>
            <a:ext cx="63322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" y="1202831"/>
            <a:ext cx="6476220" cy="110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13856"/>
            <a:ext cx="72008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8" y="203378"/>
            <a:ext cx="2982452" cy="41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1" y="3038475"/>
            <a:ext cx="2228909" cy="46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3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524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7" y="1412776"/>
            <a:ext cx="2648295" cy="32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2" y="2132856"/>
            <a:ext cx="33051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1"/>
            <a:ext cx="936104" cy="40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94628"/>
            <a:ext cx="5335218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0" y="3309938"/>
            <a:ext cx="2237581" cy="31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0" y="3717032"/>
            <a:ext cx="2165574" cy="3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9" y="4293096"/>
            <a:ext cx="2651373" cy="31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2736304" cy="40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1" y="5373216"/>
            <a:ext cx="5285383" cy="35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" y="5758372"/>
            <a:ext cx="3623560" cy="4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23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2952328" cy="42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2016224" cy="3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323974"/>
            <a:ext cx="8179452" cy="455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87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2017-10-25T23:05:16Z</dcterms:created>
  <dcterms:modified xsi:type="dcterms:W3CDTF">2020-10-12T09:12:19Z</dcterms:modified>
</cp:coreProperties>
</file>