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827010-0D20-4D39-B66D-E4064CF16483}"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391917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827010-0D20-4D39-B66D-E4064CF16483}"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317367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827010-0D20-4D39-B66D-E4064CF16483}"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324022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827010-0D20-4D39-B66D-E4064CF16483}"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60198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27010-0D20-4D39-B66D-E4064CF16483}"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180204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827010-0D20-4D39-B66D-E4064CF16483}"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253486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827010-0D20-4D39-B66D-E4064CF16483}"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131812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827010-0D20-4D39-B66D-E4064CF16483}" type="datetimeFigureOut">
              <a:rPr lang="en-IN" smtClean="0"/>
              <a:t>23-04-2022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236580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27010-0D20-4D39-B66D-E4064CF16483}" type="datetimeFigureOut">
              <a:rPr lang="en-IN" smtClean="0"/>
              <a:t>23-04-2022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304915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27010-0D20-4D39-B66D-E4064CF16483}"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70439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27010-0D20-4D39-B66D-E4064CF16483}"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6BB307-D778-4A28-9E60-E0C756AC5F9B}" type="slidenum">
              <a:rPr lang="en-IN" smtClean="0"/>
              <a:t>‹#›</a:t>
            </a:fld>
            <a:endParaRPr lang="en-IN"/>
          </a:p>
        </p:txBody>
      </p:sp>
    </p:spTree>
    <p:extLst>
      <p:ext uri="{BB962C8B-B14F-4D97-AF65-F5344CB8AC3E}">
        <p14:creationId xmlns:p14="http://schemas.microsoft.com/office/powerpoint/2010/main" val="204570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27010-0D20-4D39-B66D-E4064CF16483}" type="datetimeFigureOut">
              <a:rPr lang="en-IN" smtClean="0"/>
              <a:t>23-04-2022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BB307-D778-4A28-9E60-E0C756AC5F9B}" type="slidenum">
              <a:rPr lang="en-IN" smtClean="0"/>
              <a:t>‹#›</a:t>
            </a:fld>
            <a:endParaRPr lang="en-IN"/>
          </a:p>
        </p:txBody>
      </p:sp>
    </p:spTree>
    <p:extLst>
      <p:ext uri="{BB962C8B-B14F-4D97-AF65-F5344CB8AC3E}">
        <p14:creationId xmlns:p14="http://schemas.microsoft.com/office/powerpoint/2010/main" val="2166925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943"/>
            <a:ext cx="10515600" cy="446244"/>
          </a:xfrm>
        </p:spPr>
        <p:txBody>
          <a:bodyPr>
            <a:normAutofit fontScale="90000"/>
          </a:bodyPr>
          <a:lstStyle/>
          <a:p>
            <a:r>
              <a:rPr lang="en-IN" b="1" dirty="0" smtClean="0"/>
              <a:t>Pretty Good Privacy</a:t>
            </a:r>
            <a:endParaRPr lang="en-IN" b="1" dirty="0"/>
          </a:p>
        </p:txBody>
      </p:sp>
      <p:sp>
        <p:nvSpPr>
          <p:cNvPr id="3" name="Content Placeholder 2"/>
          <p:cNvSpPr>
            <a:spLocks noGrp="1"/>
          </p:cNvSpPr>
          <p:nvPr>
            <p:ph idx="1"/>
          </p:nvPr>
        </p:nvSpPr>
        <p:spPr>
          <a:xfrm>
            <a:off x="193183" y="914400"/>
            <a:ext cx="11160617" cy="5262563"/>
          </a:xfrm>
        </p:spPr>
        <p:txBody>
          <a:bodyPr>
            <a:normAutofit fontScale="92500" lnSpcReduction="20000"/>
          </a:bodyPr>
          <a:lstStyle/>
          <a:p>
            <a:pPr algn="just"/>
            <a:r>
              <a:rPr lang="en-US" dirty="0"/>
              <a:t>Pretty Good Privacy (PGP) refers to a cryptographic program designed to protect the privacy of confidential emails against hackers and unintended recipients.</a:t>
            </a:r>
          </a:p>
          <a:p>
            <a:pPr algn="just"/>
            <a:r>
              <a:rPr lang="en-US" dirty="0"/>
              <a:t>Email is a prime attack method for cyber criminals who can easily forge messages using a victim’s name or identity. PGP aims to solve this and enhance email security by encrypting the data to make the communication method more private. </a:t>
            </a:r>
            <a:endParaRPr lang="en-US" dirty="0" smtClean="0"/>
          </a:p>
          <a:p>
            <a:pPr algn="just"/>
            <a:r>
              <a:rPr lang="en-US" dirty="0" smtClean="0"/>
              <a:t>The </a:t>
            </a:r>
            <a:r>
              <a:rPr lang="en-US" dirty="0"/>
              <a:t>data encryption program provides cryptographic authentication and privacy for data used in online communication. This allows PGP to be used for encrypting and decrypting text messages, emails, and files.</a:t>
            </a:r>
            <a:endParaRPr lang="en-US" dirty="0" smtClean="0"/>
          </a:p>
          <a:p>
            <a:r>
              <a:rPr lang="en-IN" dirty="0" smtClean="0"/>
              <a:t>Services provided</a:t>
            </a:r>
          </a:p>
          <a:p>
            <a:pPr lvl="1"/>
            <a:r>
              <a:rPr lang="en-IN" dirty="0" smtClean="0"/>
              <a:t>Authentication</a:t>
            </a:r>
          </a:p>
          <a:p>
            <a:pPr lvl="1"/>
            <a:r>
              <a:rPr lang="en-IN" dirty="0" smtClean="0"/>
              <a:t>Confidentiality</a:t>
            </a:r>
          </a:p>
          <a:p>
            <a:pPr lvl="1"/>
            <a:r>
              <a:rPr lang="en-IN" dirty="0" smtClean="0"/>
              <a:t>Digital Signature</a:t>
            </a:r>
          </a:p>
          <a:p>
            <a:pPr lvl="1"/>
            <a:r>
              <a:rPr lang="en-IN" dirty="0" smtClean="0"/>
              <a:t>Email Compatibility</a:t>
            </a:r>
          </a:p>
          <a:p>
            <a:pPr lvl="1"/>
            <a:r>
              <a:rPr lang="en-IN" dirty="0" smtClean="0"/>
              <a:t>Zip (Compression algorithm)</a:t>
            </a:r>
            <a:endParaRPr lang="en-IN" dirty="0"/>
          </a:p>
        </p:txBody>
      </p:sp>
    </p:spTree>
    <p:extLst>
      <p:ext uri="{BB962C8B-B14F-4D97-AF65-F5344CB8AC3E}">
        <p14:creationId xmlns:p14="http://schemas.microsoft.com/office/powerpoint/2010/main" val="1295033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5736532" y="-261939"/>
            <a:ext cx="6455468" cy="7008450"/>
          </a:xfrm>
          <a:prstGeom prst="rect">
            <a:avLst/>
          </a:prstGeom>
        </p:spPr>
      </p:pic>
      <p:pic>
        <p:nvPicPr>
          <p:cNvPr id="5" name="Picture 4"/>
          <p:cNvPicPr>
            <a:picLocks noChangeAspect="1"/>
          </p:cNvPicPr>
          <p:nvPr/>
        </p:nvPicPr>
        <p:blipFill>
          <a:blip r:embed="rId3"/>
          <a:stretch>
            <a:fillRect/>
          </a:stretch>
        </p:blipFill>
        <p:spPr>
          <a:xfrm>
            <a:off x="0" y="1690688"/>
            <a:ext cx="5842548" cy="1851002"/>
          </a:xfrm>
          <a:prstGeom prst="rect">
            <a:avLst/>
          </a:prstGeom>
        </p:spPr>
      </p:pic>
    </p:spTree>
    <p:extLst>
      <p:ext uri="{BB962C8B-B14F-4D97-AF65-F5344CB8AC3E}">
        <p14:creationId xmlns:p14="http://schemas.microsoft.com/office/powerpoint/2010/main" val="277994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211583" y="0"/>
            <a:ext cx="6817285" cy="6793238"/>
          </a:xfrm>
          <a:prstGeom prst="rect">
            <a:avLst/>
          </a:prstGeom>
        </p:spPr>
      </p:pic>
      <p:pic>
        <p:nvPicPr>
          <p:cNvPr id="5" name="Picture 4"/>
          <p:cNvPicPr>
            <a:picLocks noChangeAspect="1"/>
          </p:cNvPicPr>
          <p:nvPr/>
        </p:nvPicPr>
        <p:blipFill>
          <a:blip r:embed="rId3"/>
          <a:stretch>
            <a:fillRect/>
          </a:stretch>
        </p:blipFill>
        <p:spPr>
          <a:xfrm>
            <a:off x="-84317" y="1825625"/>
            <a:ext cx="5524856" cy="1381214"/>
          </a:xfrm>
          <a:prstGeom prst="rect">
            <a:avLst/>
          </a:prstGeom>
        </p:spPr>
      </p:pic>
    </p:spTree>
    <p:extLst>
      <p:ext uri="{BB962C8B-B14F-4D97-AF65-F5344CB8AC3E}">
        <p14:creationId xmlns:p14="http://schemas.microsoft.com/office/powerpoint/2010/main" val="320756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 y="0"/>
            <a:ext cx="11642501" cy="6725522"/>
          </a:xfrm>
          <a:prstGeom prst="rect">
            <a:avLst/>
          </a:prstGeom>
        </p:spPr>
      </p:pic>
    </p:spTree>
    <p:extLst>
      <p:ext uri="{BB962C8B-B14F-4D97-AF65-F5344CB8AC3E}">
        <p14:creationId xmlns:p14="http://schemas.microsoft.com/office/powerpoint/2010/main" val="2593789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470685" y="1977980"/>
            <a:ext cx="6739924" cy="3225085"/>
          </a:xfrm>
          <a:prstGeom prst="rect">
            <a:avLst/>
          </a:prstGeom>
        </p:spPr>
      </p:pic>
    </p:spTree>
    <p:extLst>
      <p:ext uri="{BB962C8B-B14F-4D97-AF65-F5344CB8AC3E}">
        <p14:creationId xmlns:p14="http://schemas.microsoft.com/office/powerpoint/2010/main" val="3333057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940147" y="728259"/>
            <a:ext cx="8440225" cy="5017245"/>
          </a:xfrm>
          <a:prstGeom prst="rect">
            <a:avLst/>
          </a:prstGeom>
        </p:spPr>
      </p:pic>
    </p:spTree>
    <p:extLst>
      <p:ext uri="{BB962C8B-B14F-4D97-AF65-F5344CB8AC3E}">
        <p14:creationId xmlns:p14="http://schemas.microsoft.com/office/powerpoint/2010/main" val="915790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Advantages</a:t>
            </a:r>
          </a:p>
          <a:p>
            <a:pPr lvl="1" algn="just"/>
            <a:r>
              <a:rPr lang="en-US" dirty="0"/>
              <a:t> PGP compresses the message after applying the signature but </a:t>
            </a:r>
            <a:r>
              <a:rPr lang="en-US" dirty="0" smtClean="0"/>
              <a:t>before encryption</a:t>
            </a:r>
            <a:r>
              <a:rPr lang="en-US" dirty="0"/>
              <a:t>. This has the benefit of saving space both for e-mail transmission and </a:t>
            </a:r>
            <a:r>
              <a:rPr lang="en-US" dirty="0" smtClean="0"/>
              <a:t>for file </a:t>
            </a:r>
            <a:r>
              <a:rPr lang="en-US" dirty="0"/>
              <a:t>storage</a:t>
            </a:r>
            <a:r>
              <a:rPr lang="en-US" dirty="0" smtClean="0"/>
              <a:t>.</a:t>
            </a:r>
          </a:p>
          <a:p>
            <a:pPr marL="457200" lvl="1" indent="0" algn="just">
              <a:buNone/>
            </a:pPr>
            <a:endParaRPr lang="en-US" dirty="0" smtClean="0"/>
          </a:p>
          <a:p>
            <a:pPr lvl="1" algn="just"/>
            <a:r>
              <a:rPr lang="en-US" dirty="0"/>
              <a:t>Sensitive information is always protected. It cannot be stolen or viewed by others on the internet. It assures that the information that is sent or received was not modified in transmission and that files were not changed without your knowledge.</a:t>
            </a:r>
          </a:p>
          <a:p>
            <a:pPr lvl="1"/>
            <a:endParaRPr lang="en-IN" dirty="0"/>
          </a:p>
        </p:txBody>
      </p:sp>
    </p:spTree>
    <p:extLst>
      <p:ext uri="{BB962C8B-B14F-4D97-AF65-F5344CB8AC3E}">
        <p14:creationId xmlns:p14="http://schemas.microsoft.com/office/powerpoint/2010/main" val="1517833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Kerberos</a:t>
            </a:r>
            <a:endParaRPr lang="en-IN" dirty="0"/>
          </a:p>
        </p:txBody>
      </p:sp>
      <p:sp>
        <p:nvSpPr>
          <p:cNvPr id="3" name="Content Placeholder 2"/>
          <p:cNvSpPr>
            <a:spLocks noGrp="1"/>
          </p:cNvSpPr>
          <p:nvPr>
            <p:ph idx="1"/>
          </p:nvPr>
        </p:nvSpPr>
        <p:spPr/>
        <p:txBody>
          <a:bodyPr/>
          <a:lstStyle/>
          <a:p>
            <a:r>
              <a:rPr lang="en-IN" dirty="0" smtClean="0"/>
              <a:t>Kerberos is one of the authentication application.</a:t>
            </a:r>
          </a:p>
          <a:p>
            <a:r>
              <a:rPr lang="en-IN" dirty="0" smtClean="0"/>
              <a:t>It is implemented in client server architecture.</a:t>
            </a:r>
          </a:p>
          <a:p>
            <a:r>
              <a:rPr lang="en-IN" dirty="0" smtClean="0"/>
              <a:t>Before the communication starts, the client should be authenticated by the server and the server should be authenticated by the client.</a:t>
            </a:r>
          </a:p>
          <a:p>
            <a:r>
              <a:rPr lang="en-IN" dirty="0" smtClean="0"/>
              <a:t>After authentication on both sides, the client will send the request and the server will provide the service.</a:t>
            </a:r>
          </a:p>
          <a:p>
            <a:endParaRPr lang="en-IN" dirty="0"/>
          </a:p>
        </p:txBody>
      </p:sp>
    </p:spTree>
    <p:extLst>
      <p:ext uri="{BB962C8B-B14F-4D97-AF65-F5344CB8AC3E}">
        <p14:creationId xmlns:p14="http://schemas.microsoft.com/office/powerpoint/2010/main" val="3966044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78148" y="94669"/>
            <a:ext cx="9871925" cy="6396830"/>
          </a:xfrm>
          <a:prstGeom prst="rect">
            <a:avLst/>
          </a:prstGeom>
        </p:spPr>
      </p:pic>
    </p:spTree>
    <p:extLst>
      <p:ext uri="{BB962C8B-B14F-4D97-AF65-F5344CB8AC3E}">
        <p14:creationId xmlns:p14="http://schemas.microsoft.com/office/powerpoint/2010/main" val="2128723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6983" y="0"/>
            <a:ext cx="8217929" cy="4657573"/>
          </a:xfrm>
          <a:prstGeom prst="rect">
            <a:avLst/>
          </a:prstGeom>
        </p:spPr>
      </p:pic>
      <p:pic>
        <p:nvPicPr>
          <p:cNvPr id="5" name="Picture 4"/>
          <p:cNvPicPr>
            <a:picLocks noChangeAspect="1"/>
          </p:cNvPicPr>
          <p:nvPr/>
        </p:nvPicPr>
        <p:blipFill>
          <a:blip r:embed="rId3"/>
          <a:stretch>
            <a:fillRect/>
          </a:stretch>
        </p:blipFill>
        <p:spPr>
          <a:xfrm>
            <a:off x="1466982" y="4657573"/>
            <a:ext cx="8217929" cy="2221967"/>
          </a:xfrm>
          <a:prstGeom prst="rect">
            <a:avLst/>
          </a:prstGeom>
        </p:spPr>
      </p:pic>
    </p:spTree>
    <p:extLst>
      <p:ext uri="{BB962C8B-B14F-4D97-AF65-F5344CB8AC3E}">
        <p14:creationId xmlns:p14="http://schemas.microsoft.com/office/powerpoint/2010/main" val="3148452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03231" y="1825625"/>
            <a:ext cx="8991600" cy="5124450"/>
          </a:xfrm>
          <a:prstGeom prst="rect">
            <a:avLst/>
          </a:prstGeom>
        </p:spPr>
      </p:pic>
      <p:pic>
        <p:nvPicPr>
          <p:cNvPr id="5" name="Picture 4"/>
          <p:cNvPicPr>
            <a:picLocks noChangeAspect="1"/>
          </p:cNvPicPr>
          <p:nvPr/>
        </p:nvPicPr>
        <p:blipFill>
          <a:blip r:embed="rId3"/>
          <a:stretch>
            <a:fillRect/>
          </a:stretch>
        </p:blipFill>
        <p:spPr>
          <a:xfrm>
            <a:off x="1991932" y="365125"/>
            <a:ext cx="7976316" cy="1458170"/>
          </a:xfrm>
          <a:prstGeom prst="rect">
            <a:avLst/>
          </a:prstGeom>
        </p:spPr>
      </p:pic>
    </p:spTree>
    <p:extLst>
      <p:ext uri="{BB962C8B-B14F-4D97-AF65-F5344CB8AC3E}">
        <p14:creationId xmlns:p14="http://schemas.microsoft.com/office/powerpoint/2010/main" val="1147757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Pretty Good Privacy</vt:lpstr>
      <vt:lpstr>PowerPoint Presentation</vt:lpstr>
      <vt:lpstr>PowerPoint Presentation</vt:lpstr>
      <vt:lpstr>PowerPoint Presentation</vt:lpstr>
      <vt:lpstr>PowerPoint Presentation</vt:lpstr>
      <vt:lpstr>Kerberos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Pretty Good Privacy</dc:title>
  <dc:creator>Admin</dc:creator>
  <cp:lastModifiedBy>Admin</cp:lastModifiedBy>
  <cp:revision>1</cp:revision>
  <dcterms:created xsi:type="dcterms:W3CDTF">2022-04-23T03:39:02Z</dcterms:created>
  <dcterms:modified xsi:type="dcterms:W3CDTF">2022-04-23T03:39:21Z</dcterms:modified>
</cp:coreProperties>
</file>