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12T09:01:2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3182 3175 347 0,'0'0'259'0,"0"0"-31"16,0 0-27-16,0-13-15 0,0 13 4 0,0 0-18 16,0 0 9-16,-17-26-12 0,16 24-11 15,0-2-13-15,1 1-18 0,0 1 33 0,1-1-33 16,-2 1 6-16,1-2-15 0,-1 2 17 0,0 1 7 15,-1-2-11-15,0 3-12 0,2 0 1 16,0 0-21-16,0 0 11 0,0 0-12 0,-3-5-11 16,1 6-30-16,0-2 11 0,2 1-6 15,-1-1-19-15,0 0-8 0,0 1-3 0,0 0-3 16,0 0 4-16,0 0 2 0,1 0-20 0,-1 1 18 16,-1 1 11-16,1 1-12 0,1 0 11 15,1-2 4-15,-1 5 4 0,-1 0-17 0,1-1 21 16,0 1-11-16,-1 2 0 0,1 2-9 0,0 2 8 15,0 3 1-15,0 4 4 0,0 0-10 16,0 3 9-16,13 22-14 0,-10-23-3 0,2 1-11 16,1 2 21-16,-1-2-14 0,2-2 7 0,-3-1-7 15,1 4-5-15,0-5 5 0,-1-1-15 16,-1 1 6-16,-1-2 2 0,2-3-8 0,-3-1 6 16,1-2-6-16,0-4 5 0,-1-1-2 0,0 3-1 15,-1-3-3-15,1-1 3 0,0 1-9 0,-1-1-2 16,1-1 6-16,0 2 0 0,0-2-7 15,-1 1-4-15,0-1 0 0,1-2-4 0,-1-1-29 16,0 0-9-16,0 0-14 0,0 0 10 16,0 0-27-16,-1 2 9 0,0-4-58 0,0 1-4 15,-1 1-18-15,2-3-9 0,-2 3-7 0,1-4-17 16,-1 3-13-16,-1-1-14 0,0 0 20 16,-1 0-110-16,2 1-30 0,-1-2-50 0,-1 1-23 15,2-2 12-15,-1 1 37 0,-1-1 39 16,1 0-17-16,0 0 26 0</inkml:trace>
  <inkml:trace contextRef="#ctx0" brushRef="#br0" timeOffset="453.7491">2945 3407 596 0,'-1'-4'238'0,"0"2"7"0,1-1-33 0,0 1-19 16,1 0 4-16,-2-1-8 0,1 0-26 0,0 2-10 16,1-2-3-16,0 3-12 0,1-3-9 15,-1 3-5-15,1-1-5 0,1-2 6 0,1 3-12 16,1 0 24-16,1 0-9 0,0-1-12 0,1 1-14 15,3 0 36-15,17-5-5 0,-7 4-13 0,0 0 11 16,1-1-21-16,-1 1 4 0,0-4-19 16,0 4-17-16,2-2 4 0,-1 1-11 0,2-1-3 15,-3-2-15-15,1 0 0 0,-5 1-17 16,0 3 10-16,-3-4-13 0,-1 2-8 0,-4 1 11 16,-1 1-4-16,0 0-15 0,-3 0-3 0,-1-2-4 15,0 3-29-15,0 0 7 0,-1 0-8 0,-1-1-5 16,-1 1 7-16,0 0 0 0,2 1-60 15,-2-1 4-15,-1 0-13 0,1 0-32 0,-1 0-21 16,0 2-8-16,0-4-14 0,1 2-39 16,-2 0 13-16,1-3 16 0,1 1-154 0,-2-1-78 15,2 2 29-15,0-2 28 0,0 0 25 16,-1 1 21-16,0-1-57 0,1 1 63 0,0-2 0 16</inkml:trace>
  <inkml:trace contextRef="#ctx0" brushRef="#br0" timeOffset="2389.9174">3212 3010 596 0,'0'0'227'16,"0"0"11"-16,0 0-34 0,0 0-23 0,0-13-3 16,0 13-23-16,0 0 4 0,0 0-2 15,0 0-2-15,0 0-38 0,0 0 16 0,0 0 4 16,0 0-9-16,0 0-20 0,-10-25-2 0,6 25-3 16,-1-2 28-16,-1 1-34 0,2 0 20 15,-2 0-30-15,0 0-10 0,0-2-7 0,1 3 31 16,-1 0-9-16,0 0-51 0,1 0 11 0,-2 0-4 15,7 0-6-15,-7 0-4 0,0 0 16 16,-5 0-6-16,-16 10-4 0,11-6 3 0,1 2 10 16,7-3-6-16,-5 3-5 0,3-1-22 0,-1 3-1 15,1 4 5-15,-1-3 5 0,1 0 0 16,-2 1 6-16,5 0-13 0,-2 2-1 0,-1-2 17 16,2 2-37-16,-2-1 23 0,1 2-22 0,1 1 24 15,2-2-7-15,-2 3-8 0,1 0 21 0,2 4-10 16,-1-4 9-16,1 1-13 0,3-4 1 15,-4 5 11-15,2-2-3 0,1 2 1 0,-1-3-9 16,0 2 4-16,-1 0-1 0,3-4-11 0,2 0 10 16,0-1-5-16,0-1-18 0,1-1 13 15,0 0 7-15,0 0-7 0,0 2 14 0,0 0-19 16,0 1 12-16,0 1-8 0,11 13 4 0,-9-14-5 16,3 1 5-16,-1 0-6 0,0 1 0 15,0-3 13-15,2 3-13 0,-2 1 4 0,0-1-3 16,0-3-2-16,0-1 10 0,3 1 1 0,2 3-3 15,0-2-1-15,-1-1 1 0,0-1-1 0,2 1-2 16,-2-3 12-16,-1-2-6 0,1-2 8 0,-2 1-13 16,6 4 8-16,-1-6-8 0,-1 1-3 15,-1-1 7-15,0-2 0 0,7 3-10 16,-4-1 11-16,0-1 1 0,-2 2-4 0,-1-3-17 16,1 0 15-16,-3-1-4 0,1 0 4 0,-8 0-9 15,13 0 11-15,-2 0-8 0,4 0-5 16,16-11-3-16,-17 9 18 0,1-3-10 0,2 1 9 15,-6 0-16-15,-1 1 19 0,-1 0-11 16,5 0-1-16,-3-2-10 0,-2 2 17 0,-1 0-13 16,1 1 5-16,-2-1 10 0,-3 0-4 0,9-2-11 15,-2-2 18-15,-3 3-11 0,3-6-2 0,1 3 13 16,-3-3 5-16,3 2-32 0,-2-3 21 0,-2 4 5 16,3-3-20-16,1 1 21 0,-2 1-14 15,-6-1 8-15,3 1-2 0,2-2-4 0,-1-4-9 16,0 4-2-16,-2 0 0 0,-1 2 14 15,-2 1-19-15,3-7 18 0,-2 4 10 0,1 1-9 16,-3-2 6-16,4-2 4 0,-6 1-5 0,2 0-11 16,0 2 7-16,1-4-4 0,-3 1 0 0,1 3-11 15,0-1 11-15,1-6-13 0,-2 17-4 16,0-10 20-16,0-2-11 0,0 0-2 0,-11-17 11 16,9 16-21-16,-5-2 22 0,6 1-18 0,-2 4 7 15,0-1-6-15,0-4 2 0,0 1 3 16,0-3 0-16,-2 5 15 0,3-2-21 0,-3-1 7 15,0 1 9-15,1 2-11 0,2 2 2 16,-1 0 3-16,-1-3-5 0,-1-1 4 0,0 5 5 16,0-4-16-16,-1 2 8 0,2 2-6 0,1 3 9 15,-1-2-4-15,1 1 13 0,-2 1-11 16,1 2 8-16,-5-5-16 0,-2-2-3 0,-1 4 11 16,3 1-3-16,-5 1-4 0,2 0-7 0,3 2 6 15,-3 0 20-15,-2-2-21 0,-2-1 13 16,1 1 11-16,0 0-22 0,0 1-10 15,3 2 8-15,1-1 8 0,1 1-12 0,2 1-4 16,8 1 10-16,-10 0 1 0,2 0 8 0,0 0-4 16,-6 0-4-16,-16 12-20 0,14-6-9 0,-2 0-18 15,3 2-7-15,-2-3-7 0,3 2-26 16,1 2-13-16,1-1-36 0,-1 4 11 0,3-2-66 16,2-3-56-16,-3 3-34 0,4-2 27 0,2-1-283 15,1-1 27-15,0-2 7 0,2 0 37 0,0 2 55 16,1-4 26-16,0 1 15 0,1 2 28 15,0 0 12-15,0-5 10 0,0 0 3 0</inkml:trace>
  <inkml:trace contextRef="#ctx0" brushRef="#br0" timeOffset="3846.0151">3054 10384 360 0,'0'0'291'0,"0"0"-30"16,0 0-18-16,0-15 2 0,0 15-29 0,0 0 8 15,0 0-18-15,0 0-30 0,0 0-4 0,0 0-7 16,11-26-3-16,-11 23-22 0,-2 3 18 0,2-2-18 15,-1 2-1-15,0 0-5 0,0-2 8 16,1-1-30-16,-1 3-13 0,0 0 9 0,1-2-9 16,-1 2-12-16,1 1-24 0,-1 0 17 0,1 5 2 15,-2-2 5-15,1 3-3 0,0 12 4 0,-1 2-6 16,-1 3-7-16,3 1 6 0,0-12-10 16,0 7 7-16,0 3-12 0,0 1-3 0,0 1-10 15,0-1-6-15,0 0 7 0,0 1-14 16,12 18-5-16,-10-26 3 0,-1-2-7 0,0-4-1 15,1-4-9-15,-2 0-8 0,1-2-15 0,-1-5-13 16,0 0-12-16,0 0-36 0,0 0 9 16,0 0-102-16,3 7-16 0,-2-11-29 0,-1-1-40 15,1 0 25-15,-2 0-171 0,1-2-90 16,1 2 28-16,-1-1 14 0,-2-1 30 0,2 7 37 16,0 0 35-16,0-8 7 0,-9-5 28 0,-1 4 45 15</inkml:trace>
  <inkml:trace contextRef="#ctx0" brushRef="#br0" timeOffset="4240.0659">2915 10580 827 0,'-2'-3'356'0,"0"2"-31"0,-2 0-13 0,1-1-35 15,1 1-32-15,-3 0-28 0,4 0 30 16,-1 0-31-16,1 0-11 0,0 0-5 0,-1-1-9 15,1 2-17-15,1-2 2 0,0 0-24 0,1 0-5 16,2 0-8-16,0 1-7 0,3-1 4 16,-2 1-12-16,2-1-11 0,0 2-18 15,2 0-5-15,2 0-4 0,4 0 8 16,4 0-11-16,-2 0-20 0,3 0 12 0,-3 0-9 0,4 0-24 16,-2 0 22-16,18 12-24 0,-19-11 12 15,-3-1-24-15,-2 1 14 0,-1-1-16 0,-1 2 13 16,-3-2-22-16,2 0 13 0,-6 1-16 0,-3-1-9 15,0 0-12-15,8 0 4 0,-1 0-19 16,-7 0-14-16,0 0-21 0,7 0-1 16,-7 0-12-16,8 0-25 0,-8 0 10 0,0 0-39 15,6 0-65-15,-6 0-30 0,0 0-27 0,0 0-31 16,9-12 27-16,-11 10-246 0,2-1 30 16,0 0 46-16,-1-1-12 0,2 2 43 0,-1-1 41 15,-3-1 6-15,2 1 27 0,-1-2-8 16,1 2 69-16</inkml:trace>
  <inkml:trace contextRef="#ctx0" brushRef="#br0" timeOffset="5340.9919">3288 10287 275 0,'-1'-7'364'15,"-1"0"-66"-15,0-8-20 0,-3-1-16 16,1 5-18-16,-1-3-17 0,-2 3-11 0,0 2-2 15,1 1-42-15,1 0-10 0,-7-1-5 16,5 2-24-16,0 2-14 0,-1 1-15 0,0 1-9 16,1-1 42-16,-8 1-20 0,0-2-9 0,2 4-12 15,-1 1-5-15,2 0 21 0,3 0-1 16,-6 0-22-16,0 0-9 0,-20 10-5 0,18-5-1 16,-2 0-12-16,0 1 10 0,0 1-14 0,0-1 11 15,2 3-12-15,-1 0 6 0,2 4-21 16,0-2 13-16,1 2-8 0,-1 1-2 0,1 1-16 15,3 1 5-15,-2-1-5 0,1 2 5 0,1-3 4 16,-2 1 2-16,2 3-5 0,1 0-13 16,4-1 5-16,-3 0 5 0,0 1-13 0,4-2 6 15,-1 1-8-15,0 0 10 0,2-2-11 0,1-4 9 16,2 4-3-16,0-2 1 0,0 5 4 16,1 1-7-16,1-9 8 0,0 3-5 0,0 6 14 15,11 18-7-15,-4-17 4 0,1 1 4 0,2-4-9 16,-2 4 14-16,3-5-8 0,0 2-11 15,1-1 8-15,2 1-8 0,0-2 11 0,0-2-7 16,1 0 11-16,1 1-14 0,-1-2 6 0,3-1 2 16,-3 1-20-16,2-2 14 0,0-1-13 0,0-2 6 15,1 0 11-15,-2-2-23 0,3 1 5 16,-3-1-12-16,3-1 24 0,-3-2-18 0,2 0-3 16,-5-3 14-16,0 0-2 0,-13 0-4 15,14 0-15-15,4 0 21 0,18-14 3 0,-16 8-21 16,-2-1 18-16,0-4-17 0,0 0 10 0,-1-1-21 15,0-2 25-15,1 0-16 0,-1-2 2 16,-1-3-7-16,2 2 6 0,-4-2-2 16,2-1 0-16,-3 1 8 0,0 1 4 0,-2 2-12 15,1-1 11-15,-3 0-10 0,0 1 2 0,-1-1-4 16,1 2 5-16,-3-2 8 0,-1 3 0 0,1-3-2 16,-2 2-4-16,1 0 2 0,-5-1 7 15,2 0-16-15,0 0 16 0,-1-3-25 0,-1 7 30 16,0 12-15-16,0-10 5 0,0 1 3 15,0-3-13-15,0-1 4 0,-13-12 10 0,8 12-11 16,0 0 14-16,-1 0-10 0,-1 0-8 0,0 1 23 16,0 0-7-16,-3 2 0 0,-1 0 3 15,0 1-15-15,-1-2 13 0,-3 5-11 16,3-4 8-16,-1 1-10 0,0-1 16 16,-1 0-7-16,1 3 0 0,-1-3-1 0,0 2 8 15,0-1-20-15,2 0 15 0,-1 1 9 0,-2-1-9 16,2 1-6-16,0 1 18 0,1 0-23 0,-1 0 18 15,0 2 1-15,2 0-7 0,-1 3-9 0,3-1-6 16,1 0 1-16,-1 3 8 0,1-2-5 16,1 2 3-16,0 0-1 0,-2-2 16 0,-9 2 0 15,9 0-18-15,-3 0-14 0,1 0 17 16,0 0 1-16,-1 0-3 0,3 0-2 0,-3 0 3 16,0 0-19-16,-11 13 18 0,8-5-5 15,0-2 20-15,0 1-12 0,3 2-7 0,-4-1 0 16,0 1-9-16,-1 0 11 0,2 1-14 0,1 1-10 15,0-2-35-15,3 3-19 0,2-9-29 16,1 1-14-16,3-1-59 0,2 1 18 0,0-2-132 16,1 1-50-16,2 0 29 0,0-3-271 0,0 0 36 15,0 0 42-15,8-1 38 0,-5 0 32 16,2-2 49-16,0 5-4 0,-1-6 54 0,2 2 11 16,0 1 4-16,12-4 29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0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1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7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4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C940-3E49-4A38-9FF8-4630EE502CF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A2A4-DC53-4C2E-9F95-AD43A711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6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based MAC (HMAC)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hash function to generate a MAC is relatively new. </a:t>
            </a:r>
            <a:endParaRPr lang="en-US" dirty="0" smtClean="0"/>
          </a:p>
          <a:p>
            <a:r>
              <a:rPr lang="en-US" dirty="0" smtClean="0"/>
              <a:t>HMAC </a:t>
            </a:r>
            <a:r>
              <a:rPr lang="en-US" dirty="0"/>
              <a:t>or hash-based message authentication code was first defined and published in 1996 and is now used for IP security and SSL.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 of using a hash-based MAC as opposed to a MAC based a block cipher is speed. </a:t>
            </a:r>
            <a:endParaRPr lang="en-US" dirty="0" smtClean="0"/>
          </a:p>
          <a:p>
            <a:r>
              <a:rPr lang="en-US" dirty="0" smtClean="0"/>
              <a:t>Hash </a:t>
            </a:r>
            <a:r>
              <a:rPr lang="en-US" dirty="0"/>
              <a:t>functions like MD5 and SHA are generally faster in software than symmetric block ciphers like AES and 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125" y="2281360"/>
            <a:ext cx="5755319" cy="2612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4" y="365124"/>
            <a:ext cx="5386521" cy="6199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70200" y="1044720"/>
              <a:ext cx="286560" cy="2901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960" y="1031040"/>
                <a:ext cx="312480" cy="29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2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257836" y="1825625"/>
            <a:ext cx="85301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The HMAC structure follows these steps: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0s to the left of K to create a b-bit string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XOR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 with </a:t>
            </a:r>
            <a:r>
              <a:rPr lang="en-IN" dirty="0" err="1">
                <a:latin typeface="Arial" panose="020B0604020202020204" pitchFamily="34" charset="0"/>
                <a:ea typeface="Times New Roman" panose="02020603050405020304" pitchFamily="18" charset="0"/>
              </a:rPr>
              <a:t>ipad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 to produce the b-bit block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M to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Apply H to the stream generated in the previous step.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XOR K</a:t>
            </a:r>
            <a:r>
              <a:rPr lang="en-IN" sz="11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 with </a:t>
            </a:r>
            <a:r>
              <a:rPr lang="en-IN" dirty="0" err="1">
                <a:latin typeface="Arial" panose="020B0604020202020204" pitchFamily="34" charset="0"/>
                <a:ea typeface="Times New Roman" panose="02020603050405020304" pitchFamily="18" charset="0"/>
              </a:rPr>
              <a:t>opad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 to produce the b-bit block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Append the hash result from step 4 to S</a:t>
            </a:r>
            <a:r>
              <a:rPr lang="en-IN" sz="1100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Apply H to the stream generated in step 6 and output the result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46"/>
            <a:ext cx="4069724" cy="1325563"/>
          </a:xfrm>
        </p:spPr>
        <p:txBody>
          <a:bodyPr/>
          <a:lstStyle/>
          <a:p>
            <a:r>
              <a:rPr lang="en-IN" dirty="0" smtClean="0"/>
              <a:t>What is this module F?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8" y="23546"/>
            <a:ext cx="6814802" cy="3689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6" y="3012940"/>
            <a:ext cx="6846050" cy="31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426"/>
            <a:ext cx="10515600" cy="22730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derive 80 words from 1024 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61"/>
            <a:ext cx="10406130" cy="3670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3" y="4238805"/>
            <a:ext cx="7640383" cy="26191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84" y="0"/>
            <a:ext cx="5695547" cy="68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58"/>
            <a:ext cx="6025575" cy="43862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87" y="23354"/>
            <a:ext cx="443865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034375"/>
            <a:ext cx="6155719" cy="24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Authentication (MAC)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1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 authentication code (MAC) is an authentic technique involves the use of a secret key to generate a small fixed size block of data.</a:t>
            </a:r>
          </a:p>
          <a:p>
            <a:r>
              <a:rPr lang="en-IN" dirty="0" smtClean="0"/>
              <a:t>MAC is not a digital signature.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3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 Encryption</a:t>
            </a:r>
          </a:p>
          <a:p>
            <a:r>
              <a:rPr lang="en-IN" dirty="0" smtClean="0"/>
              <a:t>Hash function</a:t>
            </a:r>
          </a:p>
          <a:p>
            <a:r>
              <a:rPr lang="en-IN" dirty="0" smtClean="0"/>
              <a:t>Message Authentication code (MAC)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3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66" y="1940953"/>
            <a:ext cx="6561383" cy="3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this module F?</vt:lpstr>
      <vt:lpstr>How to derive 80 words from 1024 bits</vt:lpstr>
      <vt:lpstr>PowerPoint Presentation</vt:lpstr>
      <vt:lpstr>PowerPoint Presentation</vt:lpstr>
      <vt:lpstr>Message Authentication (MAC)</vt:lpstr>
      <vt:lpstr>PowerPoint Presentation</vt:lpstr>
      <vt:lpstr>Message Authentication</vt:lpstr>
      <vt:lpstr>MAC</vt:lpstr>
      <vt:lpstr>Hash based MAC (HMAC)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2021-12-11T15:11:44Z</dcterms:created>
  <dcterms:modified xsi:type="dcterms:W3CDTF">2021-12-11T15:12:54Z</dcterms:modified>
</cp:coreProperties>
</file>