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7" r:id="rId12"/>
    <p:sldId id="268" r:id="rId13"/>
    <p:sldId id="266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9A22A-7B38-40A9-AE61-D94D87ABF8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FACTORS INFLUENCING PROCRASTINATION IN OUR DAILY LIFE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3C938-4117-4634-BF28-D8F9CE17E1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Under the Guidance of </a:t>
            </a:r>
            <a:r>
              <a:rPr lang="en-US" b="1" u="sng" dirty="0"/>
              <a:t>Professor </a:t>
            </a:r>
            <a:r>
              <a:rPr lang="en-US" b="1" u="sng" dirty="0" err="1"/>
              <a:t>Bhuvaneswari</a:t>
            </a:r>
            <a:r>
              <a:rPr lang="en-US" b="1" u="sng" dirty="0"/>
              <a:t> M</a:t>
            </a:r>
          </a:p>
          <a:p>
            <a:r>
              <a:rPr lang="en-US" dirty="0"/>
              <a:t>Team Leader : </a:t>
            </a:r>
            <a:r>
              <a:rPr lang="en-US" b="1" u="sng" dirty="0" err="1"/>
              <a:t>Ansh</a:t>
            </a:r>
            <a:r>
              <a:rPr lang="en-US" b="1" u="sng" dirty="0"/>
              <a:t> G V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C771620-B7CB-43BC-A5B6-FAE414691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160" y="3225799"/>
            <a:ext cx="2331720" cy="233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770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77E1A-1EBF-41F4-ABFE-F4A26AEF4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METHEDOLOGY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0F635-73FE-48EB-A457-1ACC12B5C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planning to conduct a survey of at least 100 people using Google forms to validate the hypothesis that were decided based on the objectives.</a:t>
            </a:r>
          </a:p>
          <a:p>
            <a:endParaRPr lang="en-US" dirty="0"/>
          </a:p>
          <a:p>
            <a:r>
              <a:rPr lang="en-US" dirty="0"/>
              <a:t>We, as of now decided to use the valid statistical testing techniques for examining the survey result.</a:t>
            </a:r>
          </a:p>
          <a:p>
            <a:endParaRPr lang="en-US" dirty="0"/>
          </a:p>
          <a:p>
            <a:r>
              <a:rPr lang="en-US" dirty="0"/>
              <a:t>The specific statistical testing method will depend upon the type of Data collected from the survey.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1449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CB073-2FFD-491A-8FDB-F015CD288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QUESTIONNAIRES-1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FA4687C-048C-406A-B071-DC72EB4FC2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8721632"/>
              </p:ext>
            </p:extLst>
          </p:nvPr>
        </p:nvGraphicFramePr>
        <p:xfrm>
          <a:off x="685800" y="2193924"/>
          <a:ext cx="10820400" cy="3569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8440">
                  <a:extLst>
                    <a:ext uri="{9D8B030D-6E8A-4147-A177-3AD203B41FA5}">
                      <a16:colId xmlns:a16="http://schemas.microsoft.com/office/drawing/2014/main" val="2145766524"/>
                    </a:ext>
                  </a:extLst>
                </a:gridCol>
                <a:gridCol w="1711960">
                  <a:extLst>
                    <a:ext uri="{9D8B030D-6E8A-4147-A177-3AD203B41FA5}">
                      <a16:colId xmlns:a16="http://schemas.microsoft.com/office/drawing/2014/main" val="3187638132"/>
                    </a:ext>
                  </a:extLst>
                </a:gridCol>
              </a:tblGrid>
              <a:tr h="5724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QUESTIONS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RATING</a:t>
                      </a:r>
                    </a:p>
                    <a:p>
                      <a:pPr algn="ctr"/>
                      <a:r>
                        <a:rPr lang="en-US" dirty="0"/>
                        <a:t>(1-5)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818659"/>
                  </a:ext>
                </a:extLst>
              </a:tr>
              <a:tr h="572453">
                <a:tc>
                  <a:txBody>
                    <a:bodyPr/>
                    <a:lstStyle/>
                    <a:p>
                      <a:r>
                        <a:rPr lang="en-US" dirty="0"/>
                        <a:t>I often watch movies night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64696"/>
                  </a:ext>
                </a:extLst>
              </a:tr>
              <a:tr h="572453">
                <a:tc>
                  <a:txBody>
                    <a:bodyPr/>
                    <a:lstStyle/>
                    <a:p>
                      <a:r>
                        <a:rPr lang="en-US" dirty="0"/>
                        <a:t>I go to bed early if I must get up early in the morning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657450"/>
                  </a:ext>
                </a:extLst>
              </a:tr>
              <a:tr h="572453">
                <a:tc>
                  <a:txBody>
                    <a:bodyPr/>
                    <a:lstStyle/>
                    <a:p>
                      <a:r>
                        <a:rPr lang="en-US" dirty="0"/>
                        <a:t>If it is time to turn off the lights at night, I overthink what I read/watch before sleeping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998399"/>
                  </a:ext>
                </a:extLst>
              </a:tr>
              <a:tr h="572453">
                <a:tc>
                  <a:txBody>
                    <a:bodyPr/>
                    <a:lstStyle/>
                    <a:p>
                      <a:r>
                        <a:rPr lang="en-US" dirty="0"/>
                        <a:t>I have a regular bedtime which I keep to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302946"/>
                  </a:ext>
                </a:extLst>
              </a:tr>
              <a:tr h="572453">
                <a:tc>
                  <a:txBody>
                    <a:bodyPr/>
                    <a:lstStyle/>
                    <a:p>
                      <a:r>
                        <a:rPr lang="en-US" dirty="0"/>
                        <a:t>I easily stop with my activities when it is time to go to bed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658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434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CB073-2FFD-491A-8FDB-F015CD288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QUESTIONNAIRES-2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FA4687C-048C-406A-B071-DC72EB4FC2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5476997"/>
              </p:ext>
            </p:extLst>
          </p:nvPr>
        </p:nvGraphicFramePr>
        <p:xfrm>
          <a:off x="685800" y="2193924"/>
          <a:ext cx="10820400" cy="3569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8440">
                  <a:extLst>
                    <a:ext uri="{9D8B030D-6E8A-4147-A177-3AD203B41FA5}">
                      <a16:colId xmlns:a16="http://schemas.microsoft.com/office/drawing/2014/main" val="2145766524"/>
                    </a:ext>
                  </a:extLst>
                </a:gridCol>
                <a:gridCol w="1711960">
                  <a:extLst>
                    <a:ext uri="{9D8B030D-6E8A-4147-A177-3AD203B41FA5}">
                      <a16:colId xmlns:a16="http://schemas.microsoft.com/office/drawing/2014/main" val="3187638132"/>
                    </a:ext>
                  </a:extLst>
                </a:gridCol>
              </a:tblGrid>
              <a:tr h="5724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QUESTIONS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RATING</a:t>
                      </a:r>
                    </a:p>
                    <a:p>
                      <a:pPr algn="ctr"/>
                      <a:r>
                        <a:rPr lang="en-US" dirty="0"/>
                        <a:t>(1-5)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818659"/>
                  </a:ext>
                </a:extLst>
              </a:tr>
              <a:tr h="572453">
                <a:tc>
                  <a:txBody>
                    <a:bodyPr/>
                    <a:lstStyle/>
                    <a:p>
                      <a:r>
                        <a:rPr lang="en-US" dirty="0"/>
                        <a:t>I get inspired by my friend’s circle work punctuality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64696"/>
                  </a:ext>
                </a:extLst>
              </a:tr>
              <a:tr h="572453">
                <a:tc>
                  <a:txBody>
                    <a:bodyPr/>
                    <a:lstStyle/>
                    <a:p>
                      <a:r>
                        <a:rPr lang="en-US" dirty="0"/>
                        <a:t>I postpone my work due to sudden/unexpected plans with my circle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657450"/>
                  </a:ext>
                </a:extLst>
              </a:tr>
              <a:tr h="572453">
                <a:tc>
                  <a:txBody>
                    <a:bodyPr/>
                    <a:lstStyle/>
                    <a:p>
                      <a:r>
                        <a:rPr lang="en-US" dirty="0"/>
                        <a:t>I get discouraged by my higher officials/Family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998399"/>
                  </a:ext>
                </a:extLst>
              </a:tr>
              <a:tr h="572453">
                <a:tc>
                  <a:txBody>
                    <a:bodyPr/>
                    <a:lstStyle/>
                    <a:p>
                      <a:r>
                        <a:rPr lang="en-US" dirty="0"/>
                        <a:t>I get demotivated on comparing myself with others and postpone my works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302946"/>
                  </a:ext>
                </a:extLst>
              </a:tr>
              <a:tr h="572453">
                <a:tc>
                  <a:txBody>
                    <a:bodyPr/>
                    <a:lstStyle/>
                    <a:p>
                      <a:r>
                        <a:rPr lang="en-US" dirty="0"/>
                        <a:t>I get upset easily and delay my work if I have negative argument with my colleague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658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734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CB073-2FFD-491A-8FDB-F015CD288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QUESTIONNAIRES-3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FA4687C-048C-406A-B071-DC72EB4FC2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1601089"/>
              </p:ext>
            </p:extLst>
          </p:nvPr>
        </p:nvGraphicFramePr>
        <p:xfrm>
          <a:off x="685800" y="2193924"/>
          <a:ext cx="10820400" cy="3502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8440">
                  <a:extLst>
                    <a:ext uri="{9D8B030D-6E8A-4147-A177-3AD203B41FA5}">
                      <a16:colId xmlns:a16="http://schemas.microsoft.com/office/drawing/2014/main" val="2145766524"/>
                    </a:ext>
                  </a:extLst>
                </a:gridCol>
                <a:gridCol w="1711960">
                  <a:extLst>
                    <a:ext uri="{9D8B030D-6E8A-4147-A177-3AD203B41FA5}">
                      <a16:colId xmlns:a16="http://schemas.microsoft.com/office/drawing/2014/main" val="3187638132"/>
                    </a:ext>
                  </a:extLst>
                </a:gridCol>
              </a:tblGrid>
              <a:tr h="5724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QUESTIONS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RATING</a:t>
                      </a:r>
                    </a:p>
                    <a:p>
                      <a:pPr algn="ctr"/>
                      <a:r>
                        <a:rPr lang="en-US" dirty="0"/>
                        <a:t>(1-5)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818659"/>
                  </a:ext>
                </a:extLst>
              </a:tr>
              <a:tr h="572453">
                <a:tc>
                  <a:txBody>
                    <a:bodyPr/>
                    <a:lstStyle/>
                    <a:p>
                      <a:r>
                        <a:rPr lang="en-US" dirty="0"/>
                        <a:t>I find it hard to concentrate and get focused on a task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64696"/>
                  </a:ext>
                </a:extLst>
              </a:tr>
              <a:tr h="572453">
                <a:tc>
                  <a:txBody>
                    <a:bodyPr/>
                    <a:lstStyle/>
                    <a:p>
                      <a:r>
                        <a:rPr lang="en-US" dirty="0"/>
                        <a:t>I leave difficult tasks to the last minute and complete them under pressure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657450"/>
                  </a:ext>
                </a:extLst>
              </a:tr>
              <a:tr h="572453">
                <a:tc>
                  <a:txBody>
                    <a:bodyPr/>
                    <a:lstStyle/>
                    <a:p>
                      <a:r>
                        <a:rPr lang="en-US" dirty="0"/>
                        <a:t>I tend to delay implementing plans I have agreed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998399"/>
                  </a:ext>
                </a:extLst>
              </a:tr>
              <a:tr h="572453">
                <a:tc>
                  <a:txBody>
                    <a:bodyPr/>
                    <a:lstStyle/>
                    <a:p>
                      <a:r>
                        <a:rPr lang="en-US" dirty="0"/>
                        <a:t>I miss deadlines because less important tasks have gotten in the way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302946"/>
                  </a:ext>
                </a:extLst>
              </a:tr>
              <a:tr h="572453">
                <a:tc>
                  <a:txBody>
                    <a:bodyPr/>
                    <a:lstStyle/>
                    <a:p>
                      <a:r>
                        <a:rPr lang="en-US" dirty="0"/>
                        <a:t>I spend time worrying about making mistakes before starting on a task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65833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FE09569-06E2-43D8-AEFC-ECC547BA860A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effectLst/>
              </a:rPr>
              <a:t> 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A5E629-DE84-4571-9902-0042F89847DE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effectLst/>
              </a:rPr>
              <a:t> 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D7E48A-E83D-44E8-A099-9A4BAB8343D7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effectLst/>
              </a:rPr>
              <a:t>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4663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BD0A5C-0639-4158-A323-E3214D0215F5}"/>
              </a:ext>
            </a:extLst>
          </p:cNvPr>
          <p:cNvSpPr/>
          <p:nvPr/>
        </p:nvSpPr>
        <p:spPr>
          <a:xfrm>
            <a:off x="2858580" y="2967335"/>
            <a:ext cx="6474849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THANK YOU</a:t>
            </a:r>
          </a:p>
          <a:p>
            <a:pPr algn="ctr"/>
            <a:r>
              <a:rPr lang="en-US" sz="8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!!!</a:t>
            </a:r>
            <a:endParaRPr lang="en-US" sz="88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8683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ABAB7-71C5-40D0-97C5-E0643415C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A82E7-114F-44B8-856B-4B0BC61B2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Ansh</a:t>
            </a:r>
            <a:r>
              <a:rPr lang="en-US" dirty="0"/>
              <a:t> G V                            - 19BME0274</a:t>
            </a:r>
          </a:p>
          <a:p>
            <a:r>
              <a:rPr lang="en-US" dirty="0" err="1"/>
              <a:t>Paritosh</a:t>
            </a:r>
            <a:r>
              <a:rPr lang="en-US" dirty="0"/>
              <a:t> Kumar </a:t>
            </a:r>
            <a:r>
              <a:rPr lang="en-US" dirty="0" err="1"/>
              <a:t>Patro</a:t>
            </a:r>
            <a:r>
              <a:rPr lang="en-US" dirty="0"/>
              <a:t>        - 19BME0387</a:t>
            </a:r>
          </a:p>
          <a:p>
            <a:r>
              <a:rPr lang="en-US" dirty="0"/>
              <a:t>Ashish Anand                     - 20BCE0369</a:t>
            </a:r>
          </a:p>
          <a:p>
            <a:r>
              <a:rPr lang="en-US" dirty="0" err="1"/>
              <a:t>Mothishwaran</a:t>
            </a:r>
            <a:r>
              <a:rPr lang="en-US" dirty="0"/>
              <a:t> C                - 19MID0017</a:t>
            </a:r>
          </a:p>
          <a:p>
            <a:r>
              <a:rPr lang="en-US" dirty="0" err="1"/>
              <a:t>Sabarinathan</a:t>
            </a:r>
            <a:r>
              <a:rPr lang="en-US" dirty="0"/>
              <a:t> R V              - 19MID0057</a:t>
            </a:r>
          </a:p>
          <a:p>
            <a:r>
              <a:rPr lang="en-US" dirty="0"/>
              <a:t>Tharun S                              - 19MID0031</a:t>
            </a:r>
          </a:p>
          <a:p>
            <a:r>
              <a:rPr lang="en-US" dirty="0"/>
              <a:t>Prashanth S                         - 19MID0020</a:t>
            </a:r>
          </a:p>
          <a:p>
            <a:r>
              <a:rPr lang="en-US" dirty="0" err="1"/>
              <a:t>Udhaya</a:t>
            </a:r>
            <a:r>
              <a:rPr lang="en-US" dirty="0"/>
              <a:t> Priya S                   - 19MID0058</a:t>
            </a:r>
          </a:p>
          <a:p>
            <a:r>
              <a:rPr lang="en-US" dirty="0" err="1"/>
              <a:t>Bazaru</a:t>
            </a:r>
            <a:r>
              <a:rPr lang="en-US" dirty="0"/>
              <a:t> </a:t>
            </a:r>
            <a:r>
              <a:rPr lang="en-US" dirty="0" err="1"/>
              <a:t>Syam</a:t>
            </a:r>
            <a:r>
              <a:rPr lang="en-US" dirty="0"/>
              <a:t> Sai Abhilash - 19BME0687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CE6942-FDB6-4155-A709-0D2CAD307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760" y="2470572"/>
            <a:ext cx="4714240" cy="3142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2484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7FF53-1A8A-46CF-B03B-5E5687428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0DF07-2A5E-49D0-8715-7D7F71FAA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900" dirty="0"/>
              <a:t>To investigate if watching/reading before bedtime makes us procrastinate in our sleep 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NULL HYPOTHESIS </a:t>
            </a:r>
            <a:r>
              <a:rPr lang="en-US" dirty="0"/>
              <a:t>: Watching/reading before bedtime makes  us procrastinate in our sleep.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DEPENDENT VARIABLE</a:t>
            </a:r>
            <a:r>
              <a:rPr lang="en-US" dirty="0"/>
              <a:t>     : Sleep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INDEPENDENT VARIABLE </a:t>
            </a:r>
            <a:r>
              <a:rPr lang="en-US" dirty="0"/>
              <a:t>: watching movies, reading books.</a:t>
            </a:r>
          </a:p>
          <a:p>
            <a:endParaRPr lang="en-IN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B1EB2FB-8708-494D-BF27-AD95F122E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870" y="4246879"/>
            <a:ext cx="2999599" cy="232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970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E78EE-3DFF-4ADA-B3D9-9D0843883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2EF19-0C8E-4FC3-A531-9F8310B1B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1109960" cy="4024125"/>
          </a:xfrm>
        </p:spPr>
        <p:txBody>
          <a:bodyPr>
            <a:normAutofit fontScale="92500"/>
          </a:bodyPr>
          <a:lstStyle/>
          <a:p>
            <a:r>
              <a:rPr lang="en-US" sz="3600" dirty="0"/>
              <a:t>To investigate whether the type of people around us make us procrastinate in our daily work/activities 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NULL HYPOTHESIS </a:t>
            </a:r>
            <a:r>
              <a:rPr lang="en-US" dirty="0"/>
              <a:t>: The type of people around us make us procrastinate in our daily work/activities.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DEPENDENT VARIABLE </a:t>
            </a:r>
            <a:r>
              <a:rPr lang="en-US" b="1" dirty="0"/>
              <a:t>    </a:t>
            </a:r>
            <a:r>
              <a:rPr lang="en-US" dirty="0"/>
              <a:t>: Daily work/activities.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INDEPENDENT VARIABLE</a:t>
            </a:r>
            <a:r>
              <a:rPr lang="en-US" dirty="0"/>
              <a:t> : type of people around us.</a:t>
            </a:r>
          </a:p>
          <a:p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A2EA946-4267-4B43-BD17-17F1F948A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843" y="4407702"/>
            <a:ext cx="380047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182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E0C02-9BF0-40CA-91CE-CD54C34C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3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9198E-B1CE-44A8-A75A-3899300FC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To investigate if a break in our plan schedule make us procrastinate in our work/activities 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NULL HYPOTHESIS</a:t>
            </a:r>
            <a:r>
              <a:rPr lang="en-US" dirty="0"/>
              <a:t> : A break in our plan schedule makes us procrastinate in our work/activities.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DEPENDENT VARIABLE</a:t>
            </a:r>
            <a:r>
              <a:rPr lang="en-US" dirty="0"/>
              <a:t> : Daily work/activities.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INDEPENDENT VARIABLE</a:t>
            </a:r>
            <a:r>
              <a:rPr lang="en-US" dirty="0"/>
              <a:t> : Planned schedule.</a:t>
            </a:r>
          </a:p>
          <a:p>
            <a:endParaRPr lang="en-IN" dirty="0"/>
          </a:p>
        </p:txBody>
      </p:sp>
      <p:pic>
        <p:nvPicPr>
          <p:cNvPr id="5" name="Picture 4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8598870B-E002-4B48-A522-34808F7EC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642" y="4296644"/>
            <a:ext cx="3432000" cy="20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327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20B0B-60EA-456A-BDA4-8FA14FC50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6C7A1-4239-4B36-85A5-CD72E0ACB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this research named  ,the study was about two types of procrastination.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/>
              <a:t>Bed-time procrastination</a:t>
            </a:r>
          </a:p>
          <a:p>
            <a:pPr marL="457200" indent="-457200">
              <a:buAutoNum type="arabicParenR"/>
            </a:pPr>
            <a:r>
              <a:rPr lang="en-US" dirty="0"/>
              <a:t>While-in bed procrastination.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result we got was that these two procrastinations aren't closely related so while studying sleep procrastination we must study them separately</a:t>
            </a:r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/>
              <a:t>- An Exploratory Study on Sleep Procrastination:</a:t>
            </a:r>
          </a:p>
          <a:p>
            <a:pPr marL="0" indent="0" algn="r">
              <a:buNone/>
            </a:pPr>
            <a:r>
              <a:rPr lang="en-US" dirty="0"/>
              <a:t>Bedtime vs. While-in-Bed Procrastination.</a:t>
            </a:r>
          </a:p>
          <a:p>
            <a:pPr marL="0" indent="0" algn="r">
              <a:buNone/>
            </a:pPr>
            <a:r>
              <a:rPr lang="en-US" dirty="0"/>
              <a:t>August 2020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2452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3332-71A4-4CB7-B36E-A700D9B3F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LITERATURE REVIEW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CD1C9-0EB6-4FCB-8952-87AFF59C4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Bedtime procrastination is negatively related to hours of sleep and positively related to indicators of insufficient sleep in the group of adolescents.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Bedtime procrastination was dominant in the sample, and its negatively associated with amount of sleep hours but positively related to sleep deprivation.</a:t>
            </a:r>
          </a:p>
          <a:p>
            <a:endParaRPr lang="en-IN" dirty="0"/>
          </a:p>
          <a:p>
            <a:pPr algn="r">
              <a:buFontTx/>
              <a:buChar char="-"/>
            </a:pPr>
            <a:r>
              <a:rPr lang="en-US" dirty="0"/>
              <a:t>The Role of Bedtime Procrastination, </a:t>
            </a:r>
          </a:p>
          <a:p>
            <a:pPr algn="r">
              <a:buFontTx/>
              <a:buChar char="-"/>
            </a:pPr>
            <a:r>
              <a:rPr lang="en-US" dirty="0"/>
              <a:t>Chronotype and Autonomous vs. Controlled Motivational Regulations</a:t>
            </a:r>
            <a:r>
              <a:rPr lang="en-IN" dirty="0"/>
              <a:t>.</a:t>
            </a:r>
          </a:p>
          <a:p>
            <a:pPr algn="r">
              <a:buFontTx/>
              <a:buChar char="-"/>
            </a:pPr>
            <a:r>
              <a:rPr lang="en-IN" dirty="0"/>
              <a:t>Romana </a:t>
            </a:r>
            <a:r>
              <a:rPr lang="en-IN" dirty="0" err="1"/>
              <a:t>Kadzikowska-Wrzosek</a:t>
            </a:r>
            <a:r>
              <a:rPr lang="en-IN" dirty="0"/>
              <a:t>, March 2018</a:t>
            </a:r>
          </a:p>
        </p:txBody>
      </p:sp>
    </p:spTree>
    <p:extLst>
      <p:ext uri="{BB962C8B-B14F-4D97-AF65-F5344CB8AC3E}">
        <p14:creationId xmlns:p14="http://schemas.microsoft.com/office/powerpoint/2010/main" val="1134413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35CF5-B634-42AE-BB0D-BBEAAC71C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718C3-C034-4B89-AB5E-9945EF998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Students need to avoid the procrastination and concentrate on their studies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Teachers and parents need to encourage the students on reading culture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Teachers who serve as model need to tell the students the implication of procrastination, so that they too will understand the negative impact of procrastination.</a:t>
            </a:r>
          </a:p>
          <a:p>
            <a:endParaRPr lang="en-US" dirty="0"/>
          </a:p>
          <a:p>
            <a:pPr marL="0" indent="0" algn="r">
              <a:buNone/>
            </a:pPr>
            <a:r>
              <a:rPr lang="en-US" dirty="0"/>
              <a:t>- </a:t>
            </a:r>
            <a:r>
              <a:rPr lang="en-US" dirty="0" err="1"/>
              <a:t>adeniyi</a:t>
            </a:r>
            <a:r>
              <a:rPr lang="en-US" dirty="0"/>
              <a:t> </a:t>
            </a:r>
            <a:r>
              <a:rPr lang="en-US" dirty="0" err="1"/>
              <a:t>adewale</a:t>
            </a:r>
            <a:r>
              <a:rPr lang="en-US" dirty="0"/>
              <a:t> </a:t>
            </a:r>
            <a:r>
              <a:rPr lang="en-US" dirty="0" err="1"/>
              <a:t>Ojo</a:t>
            </a:r>
            <a:r>
              <a:rPr lang="en-US" dirty="0"/>
              <a:t>, January 2019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7177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44105-E1CB-469D-96CE-6940B708A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GAP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C5F39-B6B4-4E3A-B7AA-93D6D73A3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/>
          </a:p>
          <a:p>
            <a:r>
              <a:rPr lang="en-US" sz="3200"/>
              <a:t>In our work we are investigating all the environmental factors not just cell phones but also books, people and planned activities that might contribute to procrastination in our daily life.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2768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353</TotalTime>
  <Words>707</Words>
  <Application>Microsoft Macintosh PowerPoint</Application>
  <PresentationFormat>Widescreen</PresentationFormat>
  <Paragraphs>105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Vapor Trail</vt:lpstr>
      <vt:lpstr>FACTORS INFLUENCING PROCRASTINATION IN OUR DAILY LIFE</vt:lpstr>
      <vt:lpstr>TEAM MEMBERS</vt:lpstr>
      <vt:lpstr>OBJECTIVE 1</vt:lpstr>
      <vt:lpstr>OBJECTIVE 2</vt:lpstr>
      <vt:lpstr>OBJECTIVE 3</vt:lpstr>
      <vt:lpstr>LITERATURE REVIEW</vt:lpstr>
      <vt:lpstr>LITERATURE REVIEW</vt:lpstr>
      <vt:lpstr>LITERATURE REVIEW</vt:lpstr>
      <vt:lpstr>RESEARCH GAP</vt:lpstr>
      <vt:lpstr>METHEDOLOGY</vt:lpstr>
      <vt:lpstr>QUESTIONNAIRES-1</vt:lpstr>
      <vt:lpstr>QUESTIONNAIRES-2</vt:lpstr>
      <vt:lpstr>QUESTIONNAIRES-3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FACTORS INFLUENCING PROCRASTINATION IN OUR DAILY LIFE</dc:title>
  <dc:creator>Tharun Sathiyamurthy</dc:creator>
  <cp:lastModifiedBy>PRASHANTH S</cp:lastModifiedBy>
  <cp:revision>39</cp:revision>
  <dcterms:created xsi:type="dcterms:W3CDTF">2022-02-08T16:43:00Z</dcterms:created>
  <dcterms:modified xsi:type="dcterms:W3CDTF">2022-04-09T17:11:13Z</dcterms:modified>
</cp:coreProperties>
</file>