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23"/>
  </p:notesMasterIdLst>
  <p:sldIdLst>
    <p:sldId id="256" r:id="rId2"/>
    <p:sldId id="272" r:id="rId3"/>
    <p:sldId id="271" r:id="rId4"/>
    <p:sldId id="267" r:id="rId5"/>
    <p:sldId id="268" r:id="rId6"/>
    <p:sldId id="269" r:id="rId7"/>
    <p:sldId id="273" r:id="rId8"/>
    <p:sldId id="270" r:id="rId9"/>
    <p:sldId id="257" r:id="rId10"/>
    <p:sldId id="275" r:id="rId11"/>
    <p:sldId id="276" r:id="rId12"/>
    <p:sldId id="277" r:id="rId13"/>
    <p:sldId id="282" r:id="rId14"/>
    <p:sldId id="278" r:id="rId15"/>
    <p:sldId id="279" r:id="rId16"/>
    <p:sldId id="280" r:id="rId17"/>
    <p:sldId id="258" r:id="rId18"/>
    <p:sldId id="259" r:id="rId19"/>
    <p:sldId id="283" r:id="rId20"/>
    <p:sldId id="263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/>
    <p:restoredTop sz="94658"/>
  </p:normalViewPr>
  <p:slideViewPr>
    <p:cSldViewPr>
      <p:cViewPr varScale="1">
        <p:scale>
          <a:sx n="97" d="100"/>
          <a:sy n="97" d="100"/>
        </p:scale>
        <p:origin x="178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BDA8C-820C-459C-9AC3-513B5DFE5A4F}" type="datetimeFigureOut">
              <a:rPr lang="en-IN" smtClean="0"/>
              <a:t>02/04/22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56408-D555-4C89-9123-7E6A1DD49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59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97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4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33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D495B-1503-487C-A52E-DB530EB4B4C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90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5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92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90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28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2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5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26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3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6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Cluster Evaluation</a:t>
            </a:r>
          </a:p>
        </p:txBody>
      </p:sp>
    </p:spTree>
    <p:extLst>
      <p:ext uri="{BB962C8B-B14F-4D97-AF65-F5344CB8AC3E}">
        <p14:creationId xmlns:p14="http://schemas.microsoft.com/office/powerpoint/2010/main" val="915796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Validity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1.Validity based o Intra and Inter Cluster   </a:t>
            </a:r>
          </a:p>
          <a:p>
            <a:pPr marL="0" indent="0">
              <a:buNone/>
            </a:pPr>
            <a:r>
              <a:rPr lang="en-US" dirty="0"/>
              <a:t>       Distance Ratio</a:t>
            </a:r>
          </a:p>
          <a:p>
            <a:r>
              <a:rPr lang="en-US" dirty="0"/>
              <a:t>2.Gain</a:t>
            </a:r>
          </a:p>
          <a:p>
            <a:r>
              <a:rPr lang="en-US" dirty="0"/>
              <a:t>3.Silhoutte Co-</a:t>
            </a:r>
            <a:r>
              <a:rPr lang="en-US" dirty="0" err="1"/>
              <a:t>efficeient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724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Validity based on Intra and Inter Cluster Distance</a:t>
            </a:r>
          </a:p>
        </p:txBody>
      </p:sp>
      <p:sp>
        <p:nvSpPr>
          <p:cNvPr id="4" name="AutoShape 2" descr="Intra-cluster distances vs inter-cluster distances | Download Scientific 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713" y="1414029"/>
            <a:ext cx="6567287" cy="39042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143500"/>
            <a:ext cx="67341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34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Validity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Validity= Intra Cluster Distance /Inter Cluster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Distance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Intra=1/n Sum(Sum(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dirty="0" err="1"/>
              <a:t>x,ci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Inter=For every cluster </a:t>
            </a:r>
            <a:r>
              <a:rPr lang="en-US" dirty="0" err="1"/>
              <a:t>i</a:t>
            </a:r>
            <a:r>
              <a:rPr lang="en-US" dirty="0"/>
              <a:t> and j find Min(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dirty="0" err="1"/>
              <a:t>ci,cj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n=number of data points</a:t>
            </a:r>
          </a:p>
          <a:p>
            <a:pPr marL="0" indent="0">
              <a:buNone/>
            </a:pPr>
            <a:r>
              <a:rPr lang="en-US" dirty="0"/>
              <a:t>k=no of cluster</a:t>
            </a:r>
          </a:p>
          <a:p>
            <a:pPr marL="0" indent="0">
              <a:buNone/>
            </a:pPr>
            <a:r>
              <a:rPr lang="en-US" dirty="0"/>
              <a:t>ci-center of </a:t>
            </a:r>
            <a:r>
              <a:rPr lang="en-US" dirty="0" err="1"/>
              <a:t>ith</a:t>
            </a:r>
            <a:r>
              <a:rPr lang="en-US" dirty="0"/>
              <a:t> Cluster</a:t>
            </a:r>
          </a:p>
          <a:p>
            <a:pPr marL="0" indent="0">
              <a:buNone/>
            </a:pPr>
            <a:r>
              <a:rPr lang="en-US" dirty="0"/>
              <a:t>x= data point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324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6632"/>
            <a:ext cx="7704856" cy="686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34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0728"/>
            <a:ext cx="1152128" cy="5397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671116"/>
            <a:ext cx="7000148" cy="100811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971600" y="1988840"/>
            <a:ext cx="936104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6" idx="1"/>
          </p:cNvCxnSpPr>
          <p:nvPr/>
        </p:nvCxnSpPr>
        <p:spPr>
          <a:xfrm flipV="1">
            <a:off x="1151620" y="3175172"/>
            <a:ext cx="68407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15616" y="3463204"/>
            <a:ext cx="720080" cy="1693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935" y="2189568"/>
            <a:ext cx="6849669" cy="3906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704" y="4811082"/>
            <a:ext cx="7099619" cy="15762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8844" y="164"/>
            <a:ext cx="41338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04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1" y="2132856"/>
            <a:ext cx="4277924" cy="11750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1008"/>
            <a:ext cx="6480720" cy="12827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0459" y="241391"/>
            <a:ext cx="20162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>
                <a:latin typeface="Arial Black" panose="020B0A04020102020204" pitchFamily="34" charset="0"/>
              </a:rPr>
              <a:t>Gain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432" y="241390"/>
            <a:ext cx="5138925" cy="189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87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9" y="260648"/>
            <a:ext cx="4451722" cy="62507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51720" y="3645024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C0=[22.78,20]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09407" y="5517231"/>
            <a:ext cx="6768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Gain=(3-1) </a:t>
            </a:r>
            <a:r>
              <a:rPr lang="en-IN" sz="2000" b="1" dirty="0" err="1">
                <a:solidFill>
                  <a:srgbClr val="FF0000"/>
                </a:solidFill>
              </a:rPr>
              <a:t>dist</a:t>
            </a:r>
            <a:r>
              <a:rPr lang="en-IN" sz="2000" b="1" dirty="0">
                <a:solidFill>
                  <a:srgbClr val="FF0000"/>
                </a:solidFill>
              </a:rPr>
              <a:t>(C0,C01)+(2-1)*</a:t>
            </a:r>
            <a:r>
              <a:rPr lang="en-IN" sz="2000" b="1" dirty="0" err="1">
                <a:solidFill>
                  <a:srgbClr val="FF0000"/>
                </a:solidFill>
              </a:rPr>
              <a:t>dist</a:t>
            </a:r>
            <a:r>
              <a:rPr lang="en-IN" sz="2000" b="1" dirty="0">
                <a:solidFill>
                  <a:srgbClr val="FF0000"/>
                </a:solidFill>
              </a:rPr>
              <a:t>(C0,C02)+(4-1)</a:t>
            </a:r>
            <a:r>
              <a:rPr lang="en-IN" sz="2000" b="1" dirty="0" err="1">
                <a:solidFill>
                  <a:srgbClr val="FF0000"/>
                </a:solidFill>
              </a:rPr>
              <a:t>dist</a:t>
            </a:r>
            <a:r>
              <a:rPr lang="en-IN" sz="2000" b="1" dirty="0">
                <a:solidFill>
                  <a:srgbClr val="FF0000"/>
                </a:solidFill>
              </a:rPr>
              <a:t>(C0,C03)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    = 146.08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4137720"/>
            <a:ext cx="3239314" cy="8897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600" y="0"/>
            <a:ext cx="5794758" cy="2132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48813"/>
            <a:ext cx="2231329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07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8" y="42861"/>
            <a:ext cx="8822208" cy="540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41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00200"/>
            <a:ext cx="8507288" cy="53357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549421"/>
            <a:ext cx="5876973" cy="48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03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7316"/>
            <a:ext cx="7992888" cy="668823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932040" y="5157192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12160" y="5157192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36096" y="5013176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lustering model validations using the Silhouette Coeffici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7" y="5693492"/>
            <a:ext cx="2201380" cy="93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18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3850" y="3553619"/>
            <a:ext cx="8763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405" y="-171400"/>
            <a:ext cx="8637169" cy="4757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710" y="3878418"/>
            <a:ext cx="3295650" cy="2971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3717032"/>
            <a:ext cx="8763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98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2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80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535"/>
            <a:ext cx="9144000" cy="438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1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1" y="274638"/>
            <a:ext cx="9031154" cy="551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19"/>
            <a:ext cx="9251789" cy="315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4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15" y="851141"/>
            <a:ext cx="8883770" cy="421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4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7" y="116632"/>
            <a:ext cx="8934023" cy="373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4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0" y="7699"/>
            <a:ext cx="9144000" cy="480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2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6632"/>
            <a:ext cx="8804796" cy="34180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EA7B49-1C2B-084B-ABCE-917BA080D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547860"/>
            <a:ext cx="6192688" cy="32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68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844"/>
            <a:ext cx="8824355" cy="614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061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128</Words>
  <Application>Microsoft Macintosh PowerPoint</Application>
  <PresentationFormat>On-screen Show (4:3)</PresentationFormat>
  <Paragraphs>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Arial Black</vt:lpstr>
      <vt:lpstr>Calibri</vt:lpstr>
      <vt:lpstr>1_Office Theme</vt:lpstr>
      <vt:lpstr>Cluster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Validity Index</vt:lpstr>
      <vt:lpstr>Validity based on Intra and Inter Cluster Distance</vt:lpstr>
      <vt:lpstr>Validity 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PRASHANTH S</cp:lastModifiedBy>
  <cp:revision>63</cp:revision>
  <dcterms:created xsi:type="dcterms:W3CDTF">2020-02-19T09:26:02Z</dcterms:created>
  <dcterms:modified xsi:type="dcterms:W3CDTF">2022-04-02T05:43:34Z</dcterms:modified>
</cp:coreProperties>
</file>