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4443E-1962-48B4-9FE6-D34C7FE14D1B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C3BB7-9993-44B2-AEFB-2977B4CEA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1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3BB7-9993-44B2-AEFB-2977B4CEA47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21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C9B-EADB-4AF8-A4E7-939050C9A5A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0ECC-76C6-4140-9102-1564FA468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59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C9B-EADB-4AF8-A4E7-939050C9A5A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0ECC-76C6-4140-9102-1564FA468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89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C9B-EADB-4AF8-A4E7-939050C9A5A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0ECC-76C6-4140-9102-1564FA468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49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C9B-EADB-4AF8-A4E7-939050C9A5A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0ECC-76C6-4140-9102-1564FA468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11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C9B-EADB-4AF8-A4E7-939050C9A5A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0ECC-76C6-4140-9102-1564FA468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4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C9B-EADB-4AF8-A4E7-939050C9A5A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0ECC-76C6-4140-9102-1564FA468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3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C9B-EADB-4AF8-A4E7-939050C9A5A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0ECC-76C6-4140-9102-1564FA468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C9B-EADB-4AF8-A4E7-939050C9A5A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0ECC-76C6-4140-9102-1564FA468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3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C9B-EADB-4AF8-A4E7-939050C9A5A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0ECC-76C6-4140-9102-1564FA468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24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C9B-EADB-4AF8-A4E7-939050C9A5A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0ECC-76C6-4140-9102-1564FA468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63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C9B-EADB-4AF8-A4E7-939050C9A5A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0ECC-76C6-4140-9102-1564FA468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88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C9B-EADB-4AF8-A4E7-939050C9A5A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20ECC-76C6-4140-9102-1564FA468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9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470025"/>
          </a:xfrm>
        </p:spPr>
        <p:txBody>
          <a:bodyPr/>
          <a:lstStyle/>
          <a:p>
            <a:r>
              <a:rPr lang="en-IN" dirty="0"/>
              <a:t>Module-2-Overview to problem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72816"/>
            <a:ext cx="9144000" cy="4320480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Intelligent agents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supposed to maximize their performance.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Goal formulation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based on the current situation and the agent’s performance measure, is the first step in problem solving.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formulation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is the process of deciding what actions and states to consider, a given goal.</a:t>
            </a:r>
          </a:p>
        </p:txBody>
      </p:sp>
    </p:spTree>
    <p:extLst>
      <p:ext uri="{BB962C8B-B14F-4D97-AF65-F5344CB8AC3E}">
        <p14:creationId xmlns:p14="http://schemas.microsoft.com/office/powerpoint/2010/main" val="356309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5649491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general, an agent with several immediate options of unknown value can decide what to do by first examining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actions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that eventually lead to states of known value.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the environment is observable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so the agent always knows the current state.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the environment is discrete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so at any given state there are only finitely many actions to choose from.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the environment is known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so the agent knows which states are reached by each action.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the environment is deterministi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c, so each action as exactly one outcome.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Under these assumptions,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solution to any problem is a fixed sequence of actions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3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process of looking for a sequence of actions that reaches the goal is called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 algorithm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takes a problem as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returns a solution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 the form of an action sequence.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Once a solution is found, the action it recommends can be carried out. This is called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execution phase.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Thus we have a simple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formulate,search,execute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design for the agent.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62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5721499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formulating a goal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a problem to solve, the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agent calls a search procedure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solve it.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then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uses the solution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guide its actions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doing whatever the solution recommends as the next thing to do- typically the first action of the sequence-and then removing the step from the sequence.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Once the solution has been executed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the agent will formulate a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 goal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agent is executing the solution sequence it ignores its precepts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when choosing an action because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knows in advance what they will be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agent that carries out its plans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its eyes closed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so to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k, must be quite certain of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17097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68952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48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5649491"/>
          </a:xfrm>
        </p:spPr>
        <p:txBody>
          <a:bodyPr>
            <a:normAutofit/>
          </a:bodyPr>
          <a:lstStyle/>
          <a:p>
            <a:pPr algn="just"/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A problem can be defined formally by five components</a:t>
            </a:r>
          </a:p>
          <a:p>
            <a:pPr algn="just"/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3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initial state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that the agent starts in.     For 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: the initial state for our agent in Romania might be described as </a:t>
            </a:r>
            <a:r>
              <a:rPr lang="en-IN" sz="3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In(Arad).</a:t>
            </a:r>
          </a:p>
          <a:p>
            <a:pPr algn="just"/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A description of the possible </a:t>
            </a:r>
            <a:r>
              <a:rPr lang="en-IN" sz="3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actions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available to the agent. Given a particular state </a:t>
            </a:r>
            <a:r>
              <a:rPr lang="en-IN" sz="3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, ACTIONS(s) returns the set of actions that can be executed in </a:t>
            </a:r>
            <a:r>
              <a:rPr lang="en-IN" sz="3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.  Each of these action is </a:t>
            </a:r>
            <a:r>
              <a:rPr lang="en-IN" sz="3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applicable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in s.</a:t>
            </a:r>
          </a:p>
          <a:p>
            <a:pPr algn="just"/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:  from the state </a:t>
            </a:r>
            <a:r>
              <a:rPr lang="en-IN" sz="3000" i="1" dirty="0">
                <a:latin typeface="Times New Roman" pitchFamily="18" charset="0"/>
                <a:cs typeface="Times New Roman" pitchFamily="18" charset="0"/>
              </a:rPr>
              <a:t>In(Arad),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the applicable actions are </a:t>
            </a:r>
          </a:p>
          <a:p>
            <a:pPr marL="0" indent="0" algn="just"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3000" i="1" dirty="0">
                <a:latin typeface="Times New Roman" pitchFamily="18" charset="0"/>
                <a:cs typeface="Times New Roman" pitchFamily="18" charset="0"/>
              </a:rPr>
              <a:t>{Go(Sibiu), Go(Timisoara), Go(</a:t>
            </a:r>
            <a:r>
              <a:rPr lang="en-IN" sz="3000" i="1" dirty="0" err="1">
                <a:latin typeface="Times New Roman" pitchFamily="18" charset="0"/>
                <a:cs typeface="Times New Roman" pitchFamily="18" charset="0"/>
              </a:rPr>
              <a:t>Zerind</a:t>
            </a:r>
            <a:r>
              <a:rPr lang="en-IN" sz="3000" i="1" dirty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9072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5721499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description of what each action does; the formal name for this is the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transition model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specified by a function RESULT(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s,a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), that returns the state that results from doing action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state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s.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Successor: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refer to any state reachable from a given state by a single action.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: RESULT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(In(Arad), Go(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Zerind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))= In(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Zerind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Together,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initial state, actions, and transition model implicitly define the state space of the problem-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set of all states reachable from the initial state by any sequence of actions.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state space forms  a directed network or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 which the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nodes are  state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links between nodes are actions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 the state space is a sequence of states connected by a sequence of actions.</a:t>
            </a:r>
          </a:p>
        </p:txBody>
      </p:sp>
    </p:spTree>
    <p:extLst>
      <p:ext uri="{BB962C8B-B14F-4D97-AF65-F5344CB8AC3E}">
        <p14:creationId xmlns:p14="http://schemas.microsoft.com/office/powerpoint/2010/main" val="365403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goal test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which determines whether a given state is a goal state. For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in chess, the goal is to reach a state called “checkmate” where the opponent’s king is under attack and can’t escape.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path cost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function that assigns a numeric cost to each path (here, the cost path might be its length in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kilometers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cost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of taking action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in state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to reach state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s’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is denoted by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c(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s,a,s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to a problem is an action sequence that leads from the initial state  to a goal state.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optimal solution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has the lowest path cost among all solutions.</a:t>
            </a:r>
          </a:p>
        </p:txBody>
      </p:sp>
    </p:spTree>
    <p:extLst>
      <p:ext uri="{BB962C8B-B14F-4D97-AF65-F5344CB8AC3E}">
        <p14:creationId xmlns:p14="http://schemas.microsoft.com/office/powerpoint/2010/main" val="308445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0200"/>
            <a:ext cx="8050407" cy="653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01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753</Words>
  <Application>Microsoft Macintosh PowerPoint</Application>
  <PresentationFormat>On-screen Show (4:3)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Module-2-Overview to problem solving</vt:lpstr>
      <vt:lpstr>PowerPoint Presentation</vt:lpstr>
      <vt:lpstr>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Module-2-Overview to problem solving</dc:title>
  <dc:creator>admin</dc:creator>
  <cp:lastModifiedBy>PRASHANTH S</cp:lastModifiedBy>
  <cp:revision>42</cp:revision>
  <dcterms:created xsi:type="dcterms:W3CDTF">2021-02-23T09:46:38Z</dcterms:created>
  <dcterms:modified xsi:type="dcterms:W3CDTF">2022-02-13T02:34:35Z</dcterms:modified>
</cp:coreProperties>
</file>