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63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B78FC-B552-46A9-B3F7-F43FB3534B3C}" type="datetimeFigureOut">
              <a:rPr lang="en-IN" smtClean="0"/>
              <a:t>19/02/22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CE92C-D3E1-45D3-8776-D0CC1CBEB6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7271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B78FC-B552-46A9-B3F7-F43FB3534B3C}" type="datetimeFigureOut">
              <a:rPr lang="en-IN" smtClean="0"/>
              <a:t>19/02/22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CE92C-D3E1-45D3-8776-D0CC1CBEB6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5767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B78FC-B552-46A9-B3F7-F43FB3534B3C}" type="datetimeFigureOut">
              <a:rPr lang="en-IN" smtClean="0"/>
              <a:t>19/02/22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CE92C-D3E1-45D3-8776-D0CC1CBEB6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8600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B78FC-B552-46A9-B3F7-F43FB3534B3C}" type="datetimeFigureOut">
              <a:rPr lang="en-IN" smtClean="0"/>
              <a:t>19/02/22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CE92C-D3E1-45D3-8776-D0CC1CBEB6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0211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B78FC-B552-46A9-B3F7-F43FB3534B3C}" type="datetimeFigureOut">
              <a:rPr lang="en-IN" smtClean="0"/>
              <a:t>19/02/22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CE92C-D3E1-45D3-8776-D0CC1CBEB6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0022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B78FC-B552-46A9-B3F7-F43FB3534B3C}" type="datetimeFigureOut">
              <a:rPr lang="en-IN" smtClean="0"/>
              <a:t>19/02/22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CE92C-D3E1-45D3-8776-D0CC1CBEB6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0327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B78FC-B552-46A9-B3F7-F43FB3534B3C}" type="datetimeFigureOut">
              <a:rPr lang="en-IN" smtClean="0"/>
              <a:t>19/02/22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CE92C-D3E1-45D3-8776-D0CC1CBEB6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6175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B78FC-B552-46A9-B3F7-F43FB3534B3C}" type="datetimeFigureOut">
              <a:rPr lang="en-IN" smtClean="0"/>
              <a:t>19/02/22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CE92C-D3E1-45D3-8776-D0CC1CBEB6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1654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B78FC-B552-46A9-B3F7-F43FB3534B3C}" type="datetimeFigureOut">
              <a:rPr lang="en-IN" smtClean="0"/>
              <a:t>19/02/22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CE92C-D3E1-45D3-8776-D0CC1CBEB6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3272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B78FC-B552-46A9-B3F7-F43FB3534B3C}" type="datetimeFigureOut">
              <a:rPr lang="en-IN" smtClean="0"/>
              <a:t>19/02/22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CE92C-D3E1-45D3-8776-D0CC1CBEB6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7617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B78FC-B552-46A9-B3F7-F43FB3534B3C}" type="datetimeFigureOut">
              <a:rPr lang="en-IN" smtClean="0"/>
              <a:t>19/02/22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CE92C-D3E1-45D3-8776-D0CC1CBEB6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9782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BB78FC-B552-46A9-B3F7-F43FB3534B3C}" type="datetimeFigureOut">
              <a:rPr lang="en-IN" smtClean="0"/>
              <a:t>19/02/22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FCE92C-D3E1-45D3-8776-D0CC1CBEB6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8495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604" y="1183455"/>
            <a:ext cx="9869435" cy="487700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6293" y="552229"/>
            <a:ext cx="7141837" cy="421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903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9961"/>
            <a:ext cx="6736499" cy="336558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0432" y="1049066"/>
            <a:ext cx="2198741" cy="42979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5776" y="3335628"/>
            <a:ext cx="6596224" cy="328429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68249" y="5968923"/>
            <a:ext cx="2105025" cy="33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101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48" y="19050"/>
            <a:ext cx="6648450" cy="33432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1691" y="1396207"/>
            <a:ext cx="2324100" cy="3619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3220" y="3581812"/>
            <a:ext cx="6522932" cy="327618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01544" y="5997575"/>
            <a:ext cx="2095500" cy="31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6542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449641" cy="328429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2514" y="1290638"/>
            <a:ext cx="1962150" cy="4000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0696" y="3649422"/>
            <a:ext cx="8203342" cy="3081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9795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PRASHANTH S</cp:lastModifiedBy>
  <cp:revision>4</cp:revision>
  <dcterms:created xsi:type="dcterms:W3CDTF">2022-01-22T03:32:18Z</dcterms:created>
  <dcterms:modified xsi:type="dcterms:W3CDTF">2022-02-18T18:47:52Z</dcterms:modified>
</cp:coreProperties>
</file>