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6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0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3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7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1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EC59-0C25-426E-8ACC-6E879781013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1BA-76F8-4DFC-BD5F-F0ABEF741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8" y="109245"/>
            <a:ext cx="10912739" cy="62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" y="507507"/>
            <a:ext cx="3477296" cy="3129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534" y="507507"/>
            <a:ext cx="4084843" cy="3400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567" y="4030681"/>
            <a:ext cx="5122253" cy="27166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3194" y="133893"/>
            <a:ext cx="443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LINEAR REGRESSION :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8229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1"/>
            <a:ext cx="11919374" cy="59159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15" y="1777286"/>
            <a:ext cx="7455203" cy="45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8" y="1176282"/>
            <a:ext cx="11132220" cy="5572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29" y="139736"/>
            <a:ext cx="5950039" cy="16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90" y="477013"/>
            <a:ext cx="11589117" cy="50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0" y="391373"/>
            <a:ext cx="10462492" cy="59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3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2020-05-21T10:41:03Z</dcterms:created>
  <dcterms:modified xsi:type="dcterms:W3CDTF">2020-05-27T17:29:59Z</dcterms:modified>
</cp:coreProperties>
</file>